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8" r:id="rId2"/>
    <p:sldId id="256" r:id="rId3"/>
    <p:sldId id="267" r:id="rId4"/>
    <p:sldId id="258" r:id="rId5"/>
    <p:sldId id="257" r:id="rId6"/>
    <p:sldId id="259" r:id="rId7"/>
    <p:sldId id="260" r:id="rId8"/>
    <p:sldId id="261" r:id="rId9"/>
    <p:sldId id="262" r:id="rId10"/>
    <p:sldId id="263" r:id="rId11"/>
    <p:sldId id="264" r:id="rId12"/>
    <p:sldId id="265" r:id="rId13"/>
    <p:sldId id="270" r:id="rId14"/>
    <p:sldId id="266"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1E3"/>
    <a:srgbClr val="0000FF"/>
    <a:srgbClr val="FF3300"/>
    <a:srgbClr val="FF6600"/>
    <a:srgbClr val="FFCCFF"/>
    <a:srgbClr val="6600CC"/>
    <a:srgbClr val="008000"/>
    <a:srgbClr val="3333CC"/>
    <a:srgbClr val="FF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86649-3924-4CC4-8AB8-7FD0F25EE517}" type="datetimeFigureOut">
              <a:rPr lang="en-US" smtClean="0"/>
              <a:t>9/6/2021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689FE-02BB-44CC-B15E-510E6BC8DB7E}" type="slidenum">
              <a:rPr lang="en-US" smtClean="0"/>
              <a:t>‹#›</a:t>
            </a:fld>
            <a:endParaRPr lang="en-US"/>
          </a:p>
        </p:txBody>
      </p:sp>
    </p:spTree>
    <p:extLst>
      <p:ext uri="{BB962C8B-B14F-4D97-AF65-F5344CB8AC3E}">
        <p14:creationId xmlns:p14="http://schemas.microsoft.com/office/powerpoint/2010/main" val="186593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cs typeface="Arial" charset="0"/>
            </a:endParaRPr>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5C8CEF6-4DA5-42E5-8A87-602A3E7042C4}" type="slidenum">
              <a:rPr lang="en-US" altLang="en-US" smtClean="0">
                <a:latin typeface="Times New Roman" pitchFamily="18" charset="0"/>
                <a:cs typeface="Arial" charset="0"/>
              </a:rPr>
              <a:pPr>
                <a:spcBef>
                  <a:spcPct val="0"/>
                </a:spcBef>
              </a:pPr>
              <a:t>15</a:t>
            </a:fld>
            <a:endParaRPr lang="en-US" altLang="en-US" smtClean="0">
              <a:latin typeface="Times New Roman" pitchFamily="18"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C8181B-233B-416D-9985-A21AA1FF9D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36A5CA0-6580-47F3-BA24-5329CD1EB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8CEAAEF-201F-4856-8068-6B201A2D7583}"/>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9F17D589-421D-4BF1-A311-374CEEF7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2B0DEF8-98DE-4BAF-B0BD-4E2DE73DED2D}"/>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355407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9E8542-5672-4F05-96B5-91472107B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3A5CCE6-799E-45A7-9A76-8E13434B2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8BA358-ACA5-45DC-888B-F0A2BB9A61D1}"/>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4266A8B5-4FE7-4DA9-A793-AD6C08E9B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61A0D6-9652-4787-9546-F3C90663D2F6}"/>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240127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47FE172-094D-4725-9644-E139FF8AC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F45C0B-92BC-48D3-90FD-9C010397D6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AD307D-C7FB-41A4-805B-55BD4B85E486}"/>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9AA8E47C-252D-4B4E-A3BA-90FD9716D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16268D-0175-4DA4-816E-F4878DD518EF}"/>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318034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vi-VN"/>
          </a:p>
        </p:txBody>
      </p:sp>
      <p:sp>
        <p:nvSpPr>
          <p:cNvPr id="4" name="Footer Placeholder 4"/>
          <p:cNvSpPr>
            <a:spLocks noGrp="1"/>
          </p:cNvSpPr>
          <p:nvPr>
            <p:ph type="ftr" sz="quarter" idx="11"/>
          </p:nvPr>
        </p:nvSpPr>
        <p:spPr/>
        <p:txBody>
          <a:bodyPr/>
          <a:lstStyle>
            <a:lvl1pPr>
              <a:defRPr/>
            </a:lvl1pPr>
          </a:lstStyle>
          <a:p>
            <a:pPr>
              <a:defRPr/>
            </a:pPr>
            <a:endParaRPr lang="en-US" altLang="vi-VN"/>
          </a:p>
        </p:txBody>
      </p:sp>
      <p:sp>
        <p:nvSpPr>
          <p:cNvPr id="5" name="Slide Number Placeholder 5"/>
          <p:cNvSpPr>
            <a:spLocks noGrp="1"/>
          </p:cNvSpPr>
          <p:nvPr>
            <p:ph type="sldNum" sz="quarter" idx="12"/>
          </p:nvPr>
        </p:nvSpPr>
        <p:spPr/>
        <p:txBody>
          <a:bodyPr/>
          <a:lstStyle>
            <a:lvl1pPr>
              <a:defRPr/>
            </a:lvl1pPr>
          </a:lstStyle>
          <a:p>
            <a:pPr>
              <a:defRPr/>
            </a:pPr>
            <a:fld id="{35A85274-6F12-4AA6-9507-EEB7BE2FEC6B}" type="slidenum">
              <a:rPr lang="en-US" altLang="vi-VN"/>
              <a:pPr>
                <a:defRPr/>
              </a:pPr>
              <a:t>‹#›</a:t>
            </a:fld>
            <a:endParaRPr lang="en-US" altLang="vi-VN"/>
          </a:p>
        </p:txBody>
      </p:sp>
    </p:spTree>
    <p:extLst>
      <p:ext uri="{BB962C8B-B14F-4D97-AF65-F5344CB8AC3E}">
        <p14:creationId xmlns:p14="http://schemas.microsoft.com/office/powerpoint/2010/main" val="378375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50E7A-B53E-43C6-81E1-DFA6CE13F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01158F-C194-4694-B5AE-3E0A3085C7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3CC1CE-D24A-4A5F-BC35-A9F63C6AB24C}"/>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561A5ABD-D7DA-4F85-93F9-538DA0843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5906B5D-5111-4713-AFA0-F6E1FE1C298D}"/>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103035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2C1EFE-A5D3-4CF0-948E-8C58CACD78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083176-A17E-4925-B242-ED8C4CC37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8BFDC23-9C09-4290-81C7-E4B92F49A09C}"/>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7A890B91-6F53-41D6-AF29-97DECEA4B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0D8800-9F3D-4E98-B117-100D5CFA4BBD}"/>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217749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B7067D-34D0-40C0-BDC3-03C9A5197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A2D5E3B-FB2D-4F91-8C6B-E0597D1857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A9A90D6-F074-408F-825C-99B530B74C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EDAF714-EFF5-400E-BEA2-16A4D2D85A9F}"/>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6" name="Footer Placeholder 5">
            <a:extLst>
              <a:ext uri="{FF2B5EF4-FFF2-40B4-BE49-F238E27FC236}">
                <a16:creationId xmlns="" xmlns:a16="http://schemas.microsoft.com/office/drawing/2014/main" id="{7A394B8D-89FB-4A9C-8479-B2A86F9AC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6C3E6C1-ABC0-44EE-814B-806D5C994E9F}"/>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114019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E50CB3-1009-48EC-9FAA-26CF5BB84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57BA719-1D2F-4863-A4A6-031A59739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B00A2B4-EA35-4893-89C2-FF59160D9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AFB24B7-A58F-4166-B138-94B82D05E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1987997-7770-4B18-AF19-AC76042FD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C3CAA0A-B86C-476B-AC6E-D22A8B198B15}"/>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8" name="Footer Placeholder 7">
            <a:extLst>
              <a:ext uri="{FF2B5EF4-FFF2-40B4-BE49-F238E27FC236}">
                <a16:creationId xmlns="" xmlns:a16="http://schemas.microsoft.com/office/drawing/2014/main" id="{6EF9758C-DD82-48D6-AEC0-907F71FC5F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76A13FC-F8C2-4279-A7C8-BD509BCC1ACB}"/>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408882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786DFD-2296-4719-AE4C-B5DD50BB7E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9490184-06AE-402B-B941-31CD35BACDC7}"/>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4" name="Footer Placeholder 3">
            <a:extLst>
              <a:ext uri="{FF2B5EF4-FFF2-40B4-BE49-F238E27FC236}">
                <a16:creationId xmlns="" xmlns:a16="http://schemas.microsoft.com/office/drawing/2014/main" id="{D97D2BCD-5CD5-456E-96D7-AE4906C306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6A0DE3F-0B6B-41FD-BB78-03419E7BC1E9}"/>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409867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00BA1AF-C205-4088-AEDC-A03B45CEFCD1}"/>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3" name="Footer Placeholder 2">
            <a:extLst>
              <a:ext uri="{FF2B5EF4-FFF2-40B4-BE49-F238E27FC236}">
                <a16:creationId xmlns="" xmlns:a16="http://schemas.microsoft.com/office/drawing/2014/main" id="{E59C7B0F-C84D-4C0D-B662-D499A3E3A8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81AE07-C68B-4AFB-BBA4-14D01ED5D2C0}"/>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393361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E26903-F071-489B-81B7-D2C3D487D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883FE36-E4F9-4773-8A90-3CB965F95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86C4ABB-5B6B-4BA3-98BD-3E59E174B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D70BABD-D4F7-477C-B174-A6D961E30E22}"/>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6" name="Footer Placeholder 5">
            <a:extLst>
              <a:ext uri="{FF2B5EF4-FFF2-40B4-BE49-F238E27FC236}">
                <a16:creationId xmlns="" xmlns:a16="http://schemas.microsoft.com/office/drawing/2014/main" id="{97D31851-BD1B-440B-A18D-A8692ACF0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A1BA192-08C3-49CB-9652-EF1F7A737C92}"/>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193841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AC1891-C063-493F-8338-28AFB1A63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C2E8CB4-44A1-4B23-8CED-A507F893D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D5EED3E-58E4-4D77-AC1D-7A04877A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86171F5-4E60-414B-B960-87D3188C9F00}"/>
              </a:ext>
            </a:extLst>
          </p:cNvPr>
          <p:cNvSpPr>
            <a:spLocks noGrp="1"/>
          </p:cNvSpPr>
          <p:nvPr>
            <p:ph type="dt" sz="half" idx="10"/>
          </p:nvPr>
        </p:nvSpPr>
        <p:spPr/>
        <p:txBody>
          <a:bodyPr/>
          <a:lstStyle/>
          <a:p>
            <a:fld id="{57FB189D-50F7-463A-988E-E52D30A09BF1}" type="datetimeFigureOut">
              <a:rPr lang="en-US" smtClean="0"/>
              <a:t>9/6/2021</a:t>
            </a:fld>
            <a:endParaRPr lang="en-US"/>
          </a:p>
        </p:txBody>
      </p:sp>
      <p:sp>
        <p:nvSpPr>
          <p:cNvPr id="6" name="Footer Placeholder 5">
            <a:extLst>
              <a:ext uri="{FF2B5EF4-FFF2-40B4-BE49-F238E27FC236}">
                <a16:creationId xmlns="" xmlns:a16="http://schemas.microsoft.com/office/drawing/2014/main" id="{0CA3FB74-01B9-48F3-8F3A-B9478C8EE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CCFE9FF-1DF1-4ACD-825F-23E34FFF833A}"/>
              </a:ext>
            </a:extLst>
          </p:cNvPr>
          <p:cNvSpPr>
            <a:spLocks noGrp="1"/>
          </p:cNvSpPr>
          <p:nvPr>
            <p:ph type="sldNum" sz="quarter" idx="12"/>
          </p:nvPr>
        </p:nvSpPr>
        <p:spPr/>
        <p:txBody>
          <a:bodyPr/>
          <a:lstStyle/>
          <a:p>
            <a:fld id="{AB9FCA9E-53F1-4C8D-86B4-6E42767E70DF}" type="slidenum">
              <a:rPr lang="en-US" smtClean="0"/>
              <a:t>‹#›</a:t>
            </a:fld>
            <a:endParaRPr lang="en-US"/>
          </a:p>
        </p:txBody>
      </p:sp>
    </p:spTree>
    <p:extLst>
      <p:ext uri="{BB962C8B-B14F-4D97-AF65-F5344CB8AC3E}">
        <p14:creationId xmlns:p14="http://schemas.microsoft.com/office/powerpoint/2010/main" val="350877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102D8A-6EC9-4292-A1EA-D6977EA71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5D0CBD3-8E3F-4FAC-8157-2B27A2B05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7684AC-AC6A-4ED3-9200-ABAD307CB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B189D-50F7-463A-988E-E52D30A09BF1}" type="datetimeFigureOut">
              <a:rPr lang="en-US" smtClean="0"/>
              <a:t>9/6/2021</a:t>
            </a:fld>
            <a:endParaRPr lang="en-US"/>
          </a:p>
        </p:txBody>
      </p:sp>
      <p:sp>
        <p:nvSpPr>
          <p:cNvPr id="5" name="Footer Placeholder 4">
            <a:extLst>
              <a:ext uri="{FF2B5EF4-FFF2-40B4-BE49-F238E27FC236}">
                <a16:creationId xmlns="" xmlns:a16="http://schemas.microsoft.com/office/drawing/2014/main" id="{30C461DA-32D0-4CE7-B699-8B16AE970B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183B7F0-729D-4FB8-AB92-3C745FFDC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CA9E-53F1-4C8D-86B4-6E42767E70DF}" type="slidenum">
              <a:rPr lang="en-US" smtClean="0"/>
              <a:t>‹#›</a:t>
            </a:fld>
            <a:endParaRPr lang="en-US"/>
          </a:p>
        </p:txBody>
      </p:sp>
    </p:spTree>
    <p:extLst>
      <p:ext uri="{BB962C8B-B14F-4D97-AF65-F5344CB8AC3E}">
        <p14:creationId xmlns:p14="http://schemas.microsoft.com/office/powerpoint/2010/main" val="1276386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notesSlide" Target="../notesSlides/notesSlide1.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28.gif"/><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1711" y="1748736"/>
            <a:ext cx="9493250" cy="673437"/>
          </a:xfrm>
        </p:spPr>
        <p:txBody>
          <a:bodyPr>
            <a:noAutofit/>
          </a:bodyPr>
          <a:lstStyle/>
          <a:p>
            <a:pPr eaLnBrk="1" hangingPunct="1">
              <a:defRPr/>
            </a:pPr>
            <a:r>
              <a:rPr lang="en-US" altLang="en-US" sz="45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1: </a:t>
            </a:r>
            <a:r>
              <a:rPr lang="en-US" altLang="en-US" sz="45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 ĐỘNG CƠ</a:t>
            </a:r>
            <a:r>
              <a:rPr lang="en-US" altLang="en-US" sz="45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n-US" sz="45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5" name="Rectangle 3"/>
          <p:cNvSpPr>
            <a:spLocks noGrp="1" noChangeArrowheads="1"/>
          </p:cNvSpPr>
          <p:nvPr>
            <p:ph type="subTitle" idx="1"/>
          </p:nvPr>
        </p:nvSpPr>
        <p:spPr>
          <a:xfrm>
            <a:off x="3733800" y="222250"/>
            <a:ext cx="8331200" cy="1635125"/>
          </a:xfrm>
        </p:spPr>
        <p:txBody>
          <a:bodyPr/>
          <a:lstStyle/>
          <a:p>
            <a:pPr eaLnBrk="1" hangingPunct="1"/>
            <a:r>
              <a:rPr lang="en-US" altLang="en-US" sz="2600" b="1" dirty="0" smtClean="0">
                <a:solidFill>
                  <a:srgbClr val="0000FF"/>
                </a:solidFill>
                <a:latin typeface="Times New Roman" pitchFamily="18" charset="0"/>
                <a:cs typeface="Times New Roman" pitchFamily="18" charset="0"/>
              </a:rPr>
              <a:t>           TRƯỜNG THCS ĐỘC LẬP</a:t>
            </a:r>
          </a:p>
          <a:p>
            <a:pPr eaLnBrk="1" hangingPunct="1"/>
            <a:r>
              <a:rPr lang="en-US" altLang="en-US" sz="2600" b="1" dirty="0" smtClean="0">
                <a:solidFill>
                  <a:srgbClr val="0000FF"/>
                </a:solidFill>
                <a:latin typeface="Times New Roman" pitchFamily="18" charset="0"/>
                <a:cs typeface="Times New Roman" pitchFamily="18" charset="0"/>
              </a:rPr>
              <a:t>          VẬT LÍ </a:t>
            </a:r>
            <a:r>
              <a:rPr lang="en-US" altLang="en-US" sz="2600" b="1" dirty="0" smtClean="0">
                <a:solidFill>
                  <a:srgbClr val="0000FF"/>
                </a:solidFill>
                <a:latin typeface="Times New Roman" pitchFamily="18" charset="0"/>
                <a:cs typeface="Times New Roman" pitchFamily="18" charset="0"/>
              </a:rPr>
              <a:t>8</a:t>
            </a:r>
            <a:endParaRPr lang="en-US" altLang="en-US" sz="2600" b="1" dirty="0" smtClean="0">
              <a:solidFill>
                <a:srgbClr val="0000FF"/>
              </a:solidFill>
              <a:latin typeface="Times New Roman" pitchFamily="18" charset="0"/>
              <a:cs typeface="Times New Roman" pitchFamily="18" charset="0"/>
            </a:endParaRPr>
          </a:p>
          <a:p>
            <a:pPr algn="l" eaLnBrk="1" hangingPunct="1"/>
            <a:r>
              <a:rPr lang="en-US" altLang="en-US" sz="2200" b="1" dirty="0" smtClean="0">
                <a:solidFill>
                  <a:srgbClr val="9933FF"/>
                </a:solidFill>
                <a:latin typeface="Times New Roman" pitchFamily="18" charset="0"/>
                <a:cs typeface="Times New Roman" pitchFamily="18" charset="0"/>
              </a:rPr>
              <a:t>                                      GV: NGÔ THỊ THANH HOÀNG</a:t>
            </a:r>
          </a:p>
        </p:txBody>
      </p:sp>
      <p:grpSp>
        <p:nvGrpSpPr>
          <p:cNvPr id="3076" name="Group 4"/>
          <p:cNvGrpSpPr>
            <a:grpSpLocks noChangeAspect="1"/>
          </p:cNvGrpSpPr>
          <p:nvPr/>
        </p:nvGrpSpPr>
        <p:grpSpPr bwMode="auto">
          <a:xfrm>
            <a:off x="0" y="0"/>
            <a:ext cx="5486400" cy="3810000"/>
            <a:chOff x="3600" y="2160"/>
            <a:chExt cx="805" cy="803"/>
          </a:xfrm>
        </p:grpSpPr>
        <p:sp>
          <p:nvSpPr>
            <p:cNvPr id="3429" name="AutoShape 5"/>
            <p:cNvSpPr>
              <a:spLocks noChangeAspect="1" noChangeArrowheads="1" noTextEdit="1"/>
            </p:cNvSpPr>
            <p:nvPr/>
          </p:nvSpPr>
          <p:spPr bwMode="auto">
            <a:xfrm>
              <a:off x="3600" y="2160"/>
              <a:ext cx="80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430" name="Group 6"/>
            <p:cNvGrpSpPr>
              <a:grpSpLocks/>
            </p:cNvGrpSpPr>
            <p:nvPr/>
          </p:nvGrpSpPr>
          <p:grpSpPr bwMode="auto">
            <a:xfrm>
              <a:off x="3610" y="2163"/>
              <a:ext cx="794" cy="666"/>
              <a:chOff x="3610" y="2163"/>
              <a:chExt cx="794" cy="666"/>
            </a:xfrm>
          </p:grpSpPr>
          <p:sp>
            <p:nvSpPr>
              <p:cNvPr id="3551" name="Freeform 7"/>
              <p:cNvSpPr>
                <a:spLocks/>
              </p:cNvSpPr>
              <p:nvPr/>
            </p:nvSpPr>
            <p:spPr bwMode="auto">
              <a:xfrm>
                <a:off x="4036" y="2181"/>
                <a:ext cx="112" cy="49"/>
              </a:xfrm>
              <a:custGeom>
                <a:avLst/>
                <a:gdLst>
                  <a:gd name="T0" fmla="*/ 0 w 223"/>
                  <a:gd name="T1" fmla="*/ 3 h 98"/>
                  <a:gd name="T2" fmla="*/ 0 w 223"/>
                  <a:gd name="T3" fmla="*/ 3 h 98"/>
                  <a:gd name="T4" fmla="*/ 1 w 223"/>
                  <a:gd name="T5" fmla="*/ 3 h 98"/>
                  <a:gd name="T6" fmla="*/ 1 w 223"/>
                  <a:gd name="T7" fmla="*/ 3 h 98"/>
                  <a:gd name="T8" fmla="*/ 1 w 223"/>
                  <a:gd name="T9" fmla="*/ 3 h 98"/>
                  <a:gd name="T10" fmla="*/ 1 w 223"/>
                  <a:gd name="T11" fmla="*/ 3 h 98"/>
                  <a:gd name="T12" fmla="*/ 2 w 223"/>
                  <a:gd name="T13" fmla="*/ 3 h 98"/>
                  <a:gd name="T14" fmla="*/ 2 w 223"/>
                  <a:gd name="T15" fmla="*/ 3 h 98"/>
                  <a:gd name="T16" fmla="*/ 3 w 223"/>
                  <a:gd name="T17" fmla="*/ 3 h 98"/>
                  <a:gd name="T18" fmla="*/ 3 w 223"/>
                  <a:gd name="T19" fmla="*/ 3 h 98"/>
                  <a:gd name="T20" fmla="*/ 4 w 223"/>
                  <a:gd name="T21" fmla="*/ 3 h 98"/>
                  <a:gd name="T22" fmla="*/ 4 w 223"/>
                  <a:gd name="T23" fmla="*/ 3 h 98"/>
                  <a:gd name="T24" fmla="*/ 5 w 223"/>
                  <a:gd name="T25" fmla="*/ 3 h 98"/>
                  <a:gd name="T26" fmla="*/ 5 w 223"/>
                  <a:gd name="T27" fmla="*/ 2 h 98"/>
                  <a:gd name="T28" fmla="*/ 6 w 223"/>
                  <a:gd name="T29" fmla="*/ 2 h 98"/>
                  <a:gd name="T30" fmla="*/ 6 w 223"/>
                  <a:gd name="T31" fmla="*/ 2 h 98"/>
                  <a:gd name="T32" fmla="*/ 6 w 223"/>
                  <a:gd name="T33" fmla="*/ 1 h 98"/>
                  <a:gd name="T34" fmla="*/ 7 w 223"/>
                  <a:gd name="T35" fmla="*/ 1 h 98"/>
                  <a:gd name="T36" fmla="*/ 7 w 223"/>
                  <a:gd name="T37" fmla="*/ 1 h 98"/>
                  <a:gd name="T38" fmla="*/ 7 w 223"/>
                  <a:gd name="T39" fmla="*/ 1 h 98"/>
                  <a:gd name="T40" fmla="*/ 7 w 223"/>
                  <a:gd name="T41" fmla="*/ 0 h 98"/>
                  <a:gd name="T42" fmla="*/ 7 w 223"/>
                  <a:gd name="T43" fmla="*/ 1 h 98"/>
                  <a:gd name="T44" fmla="*/ 7 w 223"/>
                  <a:gd name="T45" fmla="*/ 1 h 98"/>
                  <a:gd name="T46" fmla="*/ 7 w 223"/>
                  <a:gd name="T47" fmla="*/ 1 h 98"/>
                  <a:gd name="T48" fmla="*/ 7 w 223"/>
                  <a:gd name="T49" fmla="*/ 2 h 98"/>
                  <a:gd name="T50" fmla="*/ 6 w 223"/>
                  <a:gd name="T51" fmla="*/ 2 h 98"/>
                  <a:gd name="T52" fmla="*/ 6 w 223"/>
                  <a:gd name="T53" fmla="*/ 2 h 98"/>
                  <a:gd name="T54" fmla="*/ 5 w 223"/>
                  <a:gd name="T55" fmla="*/ 3 h 98"/>
                  <a:gd name="T56" fmla="*/ 5 w 223"/>
                  <a:gd name="T57" fmla="*/ 3 h 98"/>
                  <a:gd name="T58" fmla="*/ 4 w 223"/>
                  <a:gd name="T59" fmla="*/ 3 h 98"/>
                  <a:gd name="T60" fmla="*/ 4 w 223"/>
                  <a:gd name="T61" fmla="*/ 3 h 98"/>
                  <a:gd name="T62" fmla="*/ 3 w 223"/>
                  <a:gd name="T63" fmla="*/ 3 h 98"/>
                  <a:gd name="T64" fmla="*/ 2 w 223"/>
                  <a:gd name="T65" fmla="*/ 4 h 98"/>
                  <a:gd name="T66" fmla="*/ 2 w 223"/>
                  <a:gd name="T67" fmla="*/ 4 h 98"/>
                  <a:gd name="T68" fmla="*/ 1 w 223"/>
                  <a:gd name="T69" fmla="*/ 4 h 98"/>
                  <a:gd name="T70" fmla="*/ 1 w 223"/>
                  <a:gd name="T71" fmla="*/ 3 h 98"/>
                  <a:gd name="T72" fmla="*/ 0 w 223"/>
                  <a:gd name="T73" fmla="*/ 3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3" h="98">
                    <a:moveTo>
                      <a:pt x="0" y="85"/>
                    </a:moveTo>
                    <a:lnTo>
                      <a:pt x="0" y="84"/>
                    </a:lnTo>
                    <a:lnTo>
                      <a:pt x="3" y="83"/>
                    </a:lnTo>
                    <a:lnTo>
                      <a:pt x="6" y="82"/>
                    </a:lnTo>
                    <a:lnTo>
                      <a:pt x="6" y="80"/>
                    </a:lnTo>
                    <a:lnTo>
                      <a:pt x="24" y="85"/>
                    </a:lnTo>
                    <a:lnTo>
                      <a:pt x="43" y="87"/>
                    </a:lnTo>
                    <a:lnTo>
                      <a:pt x="60" y="88"/>
                    </a:lnTo>
                    <a:lnTo>
                      <a:pt x="76" y="86"/>
                    </a:lnTo>
                    <a:lnTo>
                      <a:pt x="92" y="83"/>
                    </a:lnTo>
                    <a:lnTo>
                      <a:pt x="108" y="78"/>
                    </a:lnTo>
                    <a:lnTo>
                      <a:pt x="123" y="72"/>
                    </a:lnTo>
                    <a:lnTo>
                      <a:pt x="137" y="65"/>
                    </a:lnTo>
                    <a:lnTo>
                      <a:pt x="151" y="57"/>
                    </a:lnTo>
                    <a:lnTo>
                      <a:pt x="163" y="49"/>
                    </a:lnTo>
                    <a:lnTo>
                      <a:pt x="175" y="41"/>
                    </a:lnTo>
                    <a:lnTo>
                      <a:pt x="187" y="32"/>
                    </a:lnTo>
                    <a:lnTo>
                      <a:pt x="197" y="23"/>
                    </a:lnTo>
                    <a:lnTo>
                      <a:pt x="206" y="15"/>
                    </a:lnTo>
                    <a:lnTo>
                      <a:pt x="215" y="7"/>
                    </a:lnTo>
                    <a:lnTo>
                      <a:pt x="223" y="0"/>
                    </a:lnTo>
                    <a:lnTo>
                      <a:pt x="221" y="9"/>
                    </a:lnTo>
                    <a:lnTo>
                      <a:pt x="215" y="18"/>
                    </a:lnTo>
                    <a:lnTo>
                      <a:pt x="207" y="27"/>
                    </a:lnTo>
                    <a:lnTo>
                      <a:pt x="196" y="38"/>
                    </a:lnTo>
                    <a:lnTo>
                      <a:pt x="183" y="48"/>
                    </a:lnTo>
                    <a:lnTo>
                      <a:pt x="169" y="58"/>
                    </a:lnTo>
                    <a:lnTo>
                      <a:pt x="153" y="68"/>
                    </a:lnTo>
                    <a:lnTo>
                      <a:pt x="136" y="76"/>
                    </a:lnTo>
                    <a:lnTo>
                      <a:pt x="119" y="84"/>
                    </a:lnTo>
                    <a:lnTo>
                      <a:pt x="100" y="90"/>
                    </a:lnTo>
                    <a:lnTo>
                      <a:pt x="82" y="94"/>
                    </a:lnTo>
                    <a:lnTo>
                      <a:pt x="64" y="98"/>
                    </a:lnTo>
                    <a:lnTo>
                      <a:pt x="46" y="98"/>
                    </a:lnTo>
                    <a:lnTo>
                      <a:pt x="30" y="97"/>
                    </a:lnTo>
                    <a:lnTo>
                      <a:pt x="14" y="92"/>
                    </a:lnTo>
                    <a:lnTo>
                      <a:pt x="0"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2" name="Freeform 8"/>
              <p:cNvSpPr>
                <a:spLocks/>
              </p:cNvSpPr>
              <p:nvPr/>
            </p:nvSpPr>
            <p:spPr bwMode="auto">
              <a:xfrm>
                <a:off x="4124" y="2167"/>
                <a:ext cx="6" cy="38"/>
              </a:xfrm>
              <a:custGeom>
                <a:avLst/>
                <a:gdLst>
                  <a:gd name="T0" fmla="*/ 0 w 13"/>
                  <a:gd name="T1" fmla="*/ 0 h 76"/>
                  <a:gd name="T2" fmla="*/ 0 w 13"/>
                  <a:gd name="T3" fmla="*/ 1 h 76"/>
                  <a:gd name="T4" fmla="*/ 0 w 13"/>
                  <a:gd name="T5" fmla="*/ 1 h 76"/>
                  <a:gd name="T6" fmla="*/ 0 w 13"/>
                  <a:gd name="T7" fmla="*/ 2 h 76"/>
                  <a:gd name="T8" fmla="*/ 0 w 13"/>
                  <a:gd name="T9" fmla="*/ 3 h 76"/>
                  <a:gd name="T10" fmla="*/ 0 w 13"/>
                  <a:gd name="T11" fmla="*/ 2 h 76"/>
                  <a:gd name="T12" fmla="*/ 0 w 13"/>
                  <a:gd name="T13" fmla="*/ 1 h 76"/>
                  <a:gd name="T14" fmla="*/ 0 w 13"/>
                  <a:gd name="T15" fmla="*/ 1 h 76"/>
                  <a:gd name="T16" fmla="*/ 0 w 13"/>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76">
                    <a:moveTo>
                      <a:pt x="9" y="0"/>
                    </a:moveTo>
                    <a:lnTo>
                      <a:pt x="13" y="9"/>
                    </a:lnTo>
                    <a:lnTo>
                      <a:pt x="13" y="31"/>
                    </a:lnTo>
                    <a:lnTo>
                      <a:pt x="9" y="56"/>
                    </a:lnTo>
                    <a:lnTo>
                      <a:pt x="0" y="76"/>
                    </a:lnTo>
                    <a:lnTo>
                      <a:pt x="2" y="56"/>
                    </a:lnTo>
                    <a:lnTo>
                      <a:pt x="5" y="31"/>
                    </a:lnTo>
                    <a:lnTo>
                      <a:pt x="7" y="9"/>
                    </a:lnTo>
                    <a:lnTo>
                      <a:pt x="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3" name="Freeform 9"/>
              <p:cNvSpPr>
                <a:spLocks/>
              </p:cNvSpPr>
              <p:nvPr/>
            </p:nvSpPr>
            <p:spPr bwMode="auto">
              <a:xfrm>
                <a:off x="4115" y="2166"/>
                <a:ext cx="8" cy="46"/>
              </a:xfrm>
              <a:custGeom>
                <a:avLst/>
                <a:gdLst>
                  <a:gd name="T0" fmla="*/ 1 w 16"/>
                  <a:gd name="T1" fmla="*/ 0 h 91"/>
                  <a:gd name="T2" fmla="*/ 1 w 16"/>
                  <a:gd name="T3" fmla="*/ 1 h 91"/>
                  <a:gd name="T4" fmla="*/ 1 w 16"/>
                  <a:gd name="T5" fmla="*/ 2 h 91"/>
                  <a:gd name="T6" fmla="*/ 1 w 16"/>
                  <a:gd name="T7" fmla="*/ 3 h 91"/>
                  <a:gd name="T8" fmla="*/ 0 w 16"/>
                  <a:gd name="T9" fmla="*/ 3 h 91"/>
                  <a:gd name="T10" fmla="*/ 1 w 16"/>
                  <a:gd name="T11" fmla="*/ 3 h 91"/>
                  <a:gd name="T12" fmla="*/ 1 w 16"/>
                  <a:gd name="T13" fmla="*/ 2 h 91"/>
                  <a:gd name="T14" fmla="*/ 1 w 16"/>
                  <a:gd name="T15" fmla="*/ 1 h 91"/>
                  <a:gd name="T16" fmla="*/ 1 w 16"/>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1">
                    <a:moveTo>
                      <a:pt x="12" y="0"/>
                    </a:moveTo>
                    <a:lnTo>
                      <a:pt x="16" y="11"/>
                    </a:lnTo>
                    <a:lnTo>
                      <a:pt x="15" y="38"/>
                    </a:lnTo>
                    <a:lnTo>
                      <a:pt x="10" y="68"/>
                    </a:lnTo>
                    <a:lnTo>
                      <a:pt x="0" y="91"/>
                    </a:lnTo>
                    <a:lnTo>
                      <a:pt x="2" y="72"/>
                    </a:lnTo>
                    <a:lnTo>
                      <a:pt x="4" y="41"/>
                    </a:lnTo>
                    <a:lnTo>
                      <a:pt x="8" y="12"/>
                    </a:lnTo>
                    <a:lnTo>
                      <a:pt x="1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4" name="Freeform 10"/>
              <p:cNvSpPr>
                <a:spLocks/>
              </p:cNvSpPr>
              <p:nvPr/>
            </p:nvSpPr>
            <p:spPr bwMode="auto">
              <a:xfrm>
                <a:off x="4099" y="2173"/>
                <a:ext cx="6" cy="48"/>
              </a:xfrm>
              <a:custGeom>
                <a:avLst/>
                <a:gdLst>
                  <a:gd name="T0" fmla="*/ 0 w 13"/>
                  <a:gd name="T1" fmla="*/ 0 h 95"/>
                  <a:gd name="T2" fmla="*/ 0 w 13"/>
                  <a:gd name="T3" fmla="*/ 1 h 95"/>
                  <a:gd name="T4" fmla="*/ 0 w 13"/>
                  <a:gd name="T5" fmla="*/ 2 h 95"/>
                  <a:gd name="T6" fmla="*/ 0 w 13"/>
                  <a:gd name="T7" fmla="*/ 3 h 95"/>
                  <a:gd name="T8" fmla="*/ 0 w 13"/>
                  <a:gd name="T9" fmla="*/ 3 h 95"/>
                  <a:gd name="T10" fmla="*/ 0 w 13"/>
                  <a:gd name="T11" fmla="*/ 3 h 95"/>
                  <a:gd name="T12" fmla="*/ 0 w 13"/>
                  <a:gd name="T13" fmla="*/ 2 h 95"/>
                  <a:gd name="T14" fmla="*/ 0 w 13"/>
                  <a:gd name="T15" fmla="*/ 1 h 95"/>
                  <a:gd name="T16" fmla="*/ 0 w 13"/>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95">
                    <a:moveTo>
                      <a:pt x="7" y="0"/>
                    </a:moveTo>
                    <a:lnTo>
                      <a:pt x="12" y="12"/>
                    </a:lnTo>
                    <a:lnTo>
                      <a:pt x="13" y="41"/>
                    </a:lnTo>
                    <a:lnTo>
                      <a:pt x="10" y="73"/>
                    </a:lnTo>
                    <a:lnTo>
                      <a:pt x="0" y="95"/>
                    </a:lnTo>
                    <a:lnTo>
                      <a:pt x="0" y="76"/>
                    </a:lnTo>
                    <a:lnTo>
                      <a:pt x="1" y="43"/>
                    </a:lnTo>
                    <a:lnTo>
                      <a:pt x="4" y="13"/>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5" name="Freeform 11"/>
              <p:cNvSpPr>
                <a:spLocks/>
              </p:cNvSpPr>
              <p:nvPr/>
            </p:nvSpPr>
            <p:spPr bwMode="auto">
              <a:xfrm>
                <a:off x="4088" y="2182"/>
                <a:ext cx="5" cy="43"/>
              </a:xfrm>
              <a:custGeom>
                <a:avLst/>
                <a:gdLst>
                  <a:gd name="T0" fmla="*/ 1 w 10"/>
                  <a:gd name="T1" fmla="*/ 0 h 85"/>
                  <a:gd name="T2" fmla="*/ 1 w 10"/>
                  <a:gd name="T3" fmla="*/ 1 h 85"/>
                  <a:gd name="T4" fmla="*/ 1 w 10"/>
                  <a:gd name="T5" fmla="*/ 2 h 85"/>
                  <a:gd name="T6" fmla="*/ 1 w 10"/>
                  <a:gd name="T7" fmla="*/ 3 h 85"/>
                  <a:gd name="T8" fmla="*/ 1 w 10"/>
                  <a:gd name="T9" fmla="*/ 3 h 85"/>
                  <a:gd name="T10" fmla="*/ 1 w 10"/>
                  <a:gd name="T11" fmla="*/ 3 h 85"/>
                  <a:gd name="T12" fmla="*/ 0 w 10"/>
                  <a:gd name="T13" fmla="*/ 2 h 85"/>
                  <a:gd name="T14" fmla="*/ 1 w 10"/>
                  <a:gd name="T15" fmla="*/ 1 h 85"/>
                  <a:gd name="T16" fmla="*/ 1 w 10"/>
                  <a:gd name="T17" fmla="*/ 0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85">
                    <a:moveTo>
                      <a:pt x="5" y="0"/>
                    </a:moveTo>
                    <a:lnTo>
                      <a:pt x="9" y="11"/>
                    </a:lnTo>
                    <a:lnTo>
                      <a:pt x="10" y="38"/>
                    </a:lnTo>
                    <a:lnTo>
                      <a:pt x="8" y="67"/>
                    </a:lnTo>
                    <a:lnTo>
                      <a:pt x="1" y="85"/>
                    </a:lnTo>
                    <a:lnTo>
                      <a:pt x="1" y="66"/>
                    </a:lnTo>
                    <a:lnTo>
                      <a:pt x="0" y="37"/>
                    </a:lnTo>
                    <a:lnTo>
                      <a:pt x="1" y="11"/>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6" name="Freeform 12"/>
              <p:cNvSpPr>
                <a:spLocks/>
              </p:cNvSpPr>
              <p:nvPr/>
            </p:nvSpPr>
            <p:spPr bwMode="auto">
              <a:xfrm>
                <a:off x="4068" y="2193"/>
                <a:ext cx="6" cy="36"/>
              </a:xfrm>
              <a:custGeom>
                <a:avLst/>
                <a:gdLst>
                  <a:gd name="T0" fmla="*/ 0 w 13"/>
                  <a:gd name="T1" fmla="*/ 0 h 71"/>
                  <a:gd name="T2" fmla="*/ 0 w 13"/>
                  <a:gd name="T3" fmla="*/ 1 h 71"/>
                  <a:gd name="T4" fmla="*/ 0 w 13"/>
                  <a:gd name="T5" fmla="*/ 1 h 71"/>
                  <a:gd name="T6" fmla="*/ 0 w 13"/>
                  <a:gd name="T7" fmla="*/ 2 h 71"/>
                  <a:gd name="T8" fmla="*/ 0 w 13"/>
                  <a:gd name="T9" fmla="*/ 3 h 71"/>
                  <a:gd name="T10" fmla="*/ 0 w 13"/>
                  <a:gd name="T11" fmla="*/ 2 h 71"/>
                  <a:gd name="T12" fmla="*/ 0 w 13"/>
                  <a:gd name="T13" fmla="*/ 1 h 71"/>
                  <a:gd name="T14" fmla="*/ 0 w 13"/>
                  <a:gd name="T15" fmla="*/ 1 h 71"/>
                  <a:gd name="T16" fmla="*/ 0 w 13"/>
                  <a:gd name="T17" fmla="*/ 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71">
                    <a:moveTo>
                      <a:pt x="3" y="0"/>
                    </a:moveTo>
                    <a:lnTo>
                      <a:pt x="8" y="8"/>
                    </a:lnTo>
                    <a:lnTo>
                      <a:pt x="13" y="29"/>
                    </a:lnTo>
                    <a:lnTo>
                      <a:pt x="12" y="52"/>
                    </a:lnTo>
                    <a:lnTo>
                      <a:pt x="5" y="71"/>
                    </a:lnTo>
                    <a:lnTo>
                      <a:pt x="4" y="54"/>
                    </a:lnTo>
                    <a:lnTo>
                      <a:pt x="1" y="30"/>
                    </a:lnTo>
                    <a:lnTo>
                      <a:pt x="0" y="9"/>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7" name="Freeform 13"/>
              <p:cNvSpPr>
                <a:spLocks/>
              </p:cNvSpPr>
              <p:nvPr/>
            </p:nvSpPr>
            <p:spPr bwMode="auto">
              <a:xfrm>
                <a:off x="4039" y="2209"/>
                <a:ext cx="7" cy="17"/>
              </a:xfrm>
              <a:custGeom>
                <a:avLst/>
                <a:gdLst>
                  <a:gd name="T0" fmla="*/ 0 w 15"/>
                  <a:gd name="T1" fmla="*/ 0 h 35"/>
                  <a:gd name="T2" fmla="*/ 0 w 15"/>
                  <a:gd name="T3" fmla="*/ 0 h 35"/>
                  <a:gd name="T4" fmla="*/ 0 w 15"/>
                  <a:gd name="T5" fmla="*/ 0 h 35"/>
                  <a:gd name="T6" fmla="*/ 0 w 15"/>
                  <a:gd name="T7" fmla="*/ 0 h 35"/>
                  <a:gd name="T8" fmla="*/ 0 w 15"/>
                  <a:gd name="T9" fmla="*/ 1 h 35"/>
                  <a:gd name="T10" fmla="*/ 0 w 15"/>
                  <a:gd name="T11" fmla="*/ 0 h 35"/>
                  <a:gd name="T12" fmla="*/ 0 w 15"/>
                  <a:gd name="T13" fmla="*/ 0 h 35"/>
                  <a:gd name="T14" fmla="*/ 0 w 15"/>
                  <a:gd name="T15" fmla="*/ 0 h 35"/>
                  <a:gd name="T16" fmla="*/ 0 w 15"/>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5">
                    <a:moveTo>
                      <a:pt x="2" y="0"/>
                    </a:moveTo>
                    <a:lnTo>
                      <a:pt x="6" y="3"/>
                    </a:lnTo>
                    <a:lnTo>
                      <a:pt x="12" y="14"/>
                    </a:lnTo>
                    <a:lnTo>
                      <a:pt x="15" y="27"/>
                    </a:lnTo>
                    <a:lnTo>
                      <a:pt x="11" y="35"/>
                    </a:lnTo>
                    <a:lnTo>
                      <a:pt x="11" y="23"/>
                    </a:lnTo>
                    <a:lnTo>
                      <a:pt x="5" y="12"/>
                    </a:lnTo>
                    <a:lnTo>
                      <a:pt x="0" y="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8" name="Freeform 14"/>
              <p:cNvSpPr>
                <a:spLocks/>
              </p:cNvSpPr>
              <p:nvPr/>
            </p:nvSpPr>
            <p:spPr bwMode="auto">
              <a:xfrm>
                <a:off x="4135" y="2163"/>
                <a:ext cx="6" cy="33"/>
              </a:xfrm>
              <a:custGeom>
                <a:avLst/>
                <a:gdLst>
                  <a:gd name="T0" fmla="*/ 0 w 13"/>
                  <a:gd name="T1" fmla="*/ 0 h 66"/>
                  <a:gd name="T2" fmla="*/ 0 w 13"/>
                  <a:gd name="T3" fmla="*/ 1 h 66"/>
                  <a:gd name="T4" fmla="*/ 0 w 13"/>
                  <a:gd name="T5" fmla="*/ 1 h 66"/>
                  <a:gd name="T6" fmla="*/ 0 w 13"/>
                  <a:gd name="T7" fmla="*/ 2 h 66"/>
                  <a:gd name="T8" fmla="*/ 0 w 13"/>
                  <a:gd name="T9" fmla="*/ 3 h 66"/>
                  <a:gd name="T10" fmla="*/ 0 w 13"/>
                  <a:gd name="T11" fmla="*/ 2 h 66"/>
                  <a:gd name="T12" fmla="*/ 0 w 13"/>
                  <a:gd name="T13" fmla="*/ 1 h 66"/>
                  <a:gd name="T14" fmla="*/ 0 w 13"/>
                  <a:gd name="T15" fmla="*/ 1 h 66"/>
                  <a:gd name="T16" fmla="*/ 0 w 1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66">
                    <a:moveTo>
                      <a:pt x="9" y="0"/>
                    </a:moveTo>
                    <a:lnTo>
                      <a:pt x="13" y="7"/>
                    </a:lnTo>
                    <a:lnTo>
                      <a:pt x="13" y="25"/>
                    </a:lnTo>
                    <a:lnTo>
                      <a:pt x="9" y="46"/>
                    </a:lnTo>
                    <a:lnTo>
                      <a:pt x="0" y="66"/>
                    </a:lnTo>
                    <a:lnTo>
                      <a:pt x="2" y="47"/>
                    </a:lnTo>
                    <a:lnTo>
                      <a:pt x="3" y="25"/>
                    </a:lnTo>
                    <a:lnTo>
                      <a:pt x="6" y="8"/>
                    </a:lnTo>
                    <a:lnTo>
                      <a:pt x="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9" name="Freeform 15"/>
              <p:cNvSpPr>
                <a:spLocks/>
              </p:cNvSpPr>
              <p:nvPr/>
            </p:nvSpPr>
            <p:spPr bwMode="auto">
              <a:xfrm>
                <a:off x="4108" y="2170"/>
                <a:ext cx="6" cy="46"/>
              </a:xfrm>
              <a:custGeom>
                <a:avLst/>
                <a:gdLst>
                  <a:gd name="T0" fmla="*/ 1 w 12"/>
                  <a:gd name="T1" fmla="*/ 0 h 93"/>
                  <a:gd name="T2" fmla="*/ 1 w 12"/>
                  <a:gd name="T3" fmla="*/ 0 h 93"/>
                  <a:gd name="T4" fmla="*/ 1 w 12"/>
                  <a:gd name="T5" fmla="*/ 1 h 93"/>
                  <a:gd name="T6" fmla="*/ 1 w 12"/>
                  <a:gd name="T7" fmla="*/ 2 h 93"/>
                  <a:gd name="T8" fmla="*/ 0 w 12"/>
                  <a:gd name="T9" fmla="*/ 2 h 93"/>
                  <a:gd name="T10" fmla="*/ 0 w 12"/>
                  <a:gd name="T11" fmla="*/ 2 h 93"/>
                  <a:gd name="T12" fmla="*/ 1 w 12"/>
                  <a:gd name="T13" fmla="*/ 1 h 93"/>
                  <a:gd name="T14" fmla="*/ 1 w 12"/>
                  <a:gd name="T15" fmla="*/ 0 h 93"/>
                  <a:gd name="T16" fmla="*/ 1 w 12"/>
                  <a:gd name="T17" fmla="*/ 0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93">
                    <a:moveTo>
                      <a:pt x="7" y="0"/>
                    </a:moveTo>
                    <a:lnTo>
                      <a:pt x="11" y="12"/>
                    </a:lnTo>
                    <a:lnTo>
                      <a:pt x="12" y="40"/>
                    </a:lnTo>
                    <a:lnTo>
                      <a:pt x="9" y="71"/>
                    </a:lnTo>
                    <a:lnTo>
                      <a:pt x="0" y="93"/>
                    </a:lnTo>
                    <a:lnTo>
                      <a:pt x="0" y="75"/>
                    </a:lnTo>
                    <a:lnTo>
                      <a:pt x="1" y="42"/>
                    </a:lnTo>
                    <a:lnTo>
                      <a:pt x="3" y="12"/>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0" name="Freeform 16"/>
              <p:cNvSpPr>
                <a:spLocks/>
              </p:cNvSpPr>
              <p:nvPr/>
            </p:nvSpPr>
            <p:spPr bwMode="auto">
              <a:xfrm>
                <a:off x="4076" y="2186"/>
                <a:ext cx="7" cy="41"/>
              </a:xfrm>
              <a:custGeom>
                <a:avLst/>
                <a:gdLst>
                  <a:gd name="T0" fmla="*/ 1 w 13"/>
                  <a:gd name="T1" fmla="*/ 0 h 82"/>
                  <a:gd name="T2" fmla="*/ 1 w 13"/>
                  <a:gd name="T3" fmla="*/ 1 h 82"/>
                  <a:gd name="T4" fmla="*/ 1 w 13"/>
                  <a:gd name="T5" fmla="*/ 2 h 82"/>
                  <a:gd name="T6" fmla="*/ 1 w 13"/>
                  <a:gd name="T7" fmla="*/ 2 h 82"/>
                  <a:gd name="T8" fmla="*/ 1 w 13"/>
                  <a:gd name="T9" fmla="*/ 3 h 82"/>
                  <a:gd name="T10" fmla="*/ 1 w 13"/>
                  <a:gd name="T11" fmla="*/ 2 h 82"/>
                  <a:gd name="T12" fmla="*/ 1 w 13"/>
                  <a:gd name="T13" fmla="*/ 2 h 82"/>
                  <a:gd name="T14" fmla="*/ 0 w 13"/>
                  <a:gd name="T15" fmla="*/ 1 h 82"/>
                  <a:gd name="T16" fmla="*/ 1 w 13"/>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82">
                    <a:moveTo>
                      <a:pt x="3" y="0"/>
                    </a:moveTo>
                    <a:lnTo>
                      <a:pt x="8" y="10"/>
                    </a:lnTo>
                    <a:lnTo>
                      <a:pt x="13" y="33"/>
                    </a:lnTo>
                    <a:lnTo>
                      <a:pt x="13" y="61"/>
                    </a:lnTo>
                    <a:lnTo>
                      <a:pt x="6" y="82"/>
                    </a:lnTo>
                    <a:lnTo>
                      <a:pt x="5" y="62"/>
                    </a:lnTo>
                    <a:lnTo>
                      <a:pt x="3" y="36"/>
                    </a:lnTo>
                    <a:lnTo>
                      <a:pt x="0" y="10"/>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1" name="Freeform 17"/>
              <p:cNvSpPr>
                <a:spLocks/>
              </p:cNvSpPr>
              <p:nvPr/>
            </p:nvSpPr>
            <p:spPr bwMode="auto">
              <a:xfrm>
                <a:off x="4061" y="2195"/>
                <a:ext cx="4" cy="34"/>
              </a:xfrm>
              <a:custGeom>
                <a:avLst/>
                <a:gdLst>
                  <a:gd name="T0" fmla="*/ 1 w 7"/>
                  <a:gd name="T1" fmla="*/ 0 h 68"/>
                  <a:gd name="T2" fmla="*/ 1 w 7"/>
                  <a:gd name="T3" fmla="*/ 1 h 68"/>
                  <a:gd name="T4" fmla="*/ 1 w 7"/>
                  <a:gd name="T5" fmla="*/ 1 h 68"/>
                  <a:gd name="T6" fmla="*/ 1 w 7"/>
                  <a:gd name="T7" fmla="*/ 2 h 68"/>
                  <a:gd name="T8" fmla="*/ 1 w 7"/>
                  <a:gd name="T9" fmla="*/ 3 h 68"/>
                  <a:gd name="T10" fmla="*/ 1 w 7"/>
                  <a:gd name="T11" fmla="*/ 2 h 68"/>
                  <a:gd name="T12" fmla="*/ 0 w 7"/>
                  <a:gd name="T13" fmla="*/ 1 h 68"/>
                  <a:gd name="T14" fmla="*/ 0 w 7"/>
                  <a:gd name="T15" fmla="*/ 1 h 68"/>
                  <a:gd name="T16" fmla="*/ 1 w 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8">
                    <a:moveTo>
                      <a:pt x="3" y="0"/>
                    </a:moveTo>
                    <a:lnTo>
                      <a:pt x="6" y="11"/>
                    </a:lnTo>
                    <a:lnTo>
                      <a:pt x="7" y="32"/>
                    </a:lnTo>
                    <a:lnTo>
                      <a:pt x="6" y="56"/>
                    </a:lnTo>
                    <a:lnTo>
                      <a:pt x="2" y="68"/>
                    </a:lnTo>
                    <a:lnTo>
                      <a:pt x="2" y="53"/>
                    </a:lnTo>
                    <a:lnTo>
                      <a:pt x="0" y="32"/>
                    </a:lnTo>
                    <a:lnTo>
                      <a:pt x="0" y="12"/>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2" name="Freeform 18"/>
              <p:cNvSpPr>
                <a:spLocks/>
              </p:cNvSpPr>
              <p:nvPr/>
            </p:nvSpPr>
            <p:spPr bwMode="auto">
              <a:xfrm>
                <a:off x="4049" y="2207"/>
                <a:ext cx="7" cy="21"/>
              </a:xfrm>
              <a:custGeom>
                <a:avLst/>
                <a:gdLst>
                  <a:gd name="T0" fmla="*/ 1 w 14"/>
                  <a:gd name="T1" fmla="*/ 0 h 41"/>
                  <a:gd name="T2" fmla="*/ 1 w 14"/>
                  <a:gd name="T3" fmla="*/ 1 h 41"/>
                  <a:gd name="T4" fmla="*/ 1 w 14"/>
                  <a:gd name="T5" fmla="*/ 1 h 41"/>
                  <a:gd name="T6" fmla="*/ 1 w 14"/>
                  <a:gd name="T7" fmla="*/ 1 h 41"/>
                  <a:gd name="T8" fmla="*/ 1 w 14"/>
                  <a:gd name="T9" fmla="*/ 2 h 41"/>
                  <a:gd name="T10" fmla="*/ 1 w 14"/>
                  <a:gd name="T11" fmla="*/ 1 h 41"/>
                  <a:gd name="T12" fmla="*/ 1 w 14"/>
                  <a:gd name="T13" fmla="*/ 1 h 41"/>
                  <a:gd name="T14" fmla="*/ 0 w 14"/>
                  <a:gd name="T15" fmla="*/ 1 h 41"/>
                  <a:gd name="T16" fmla="*/ 1 w 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3" y="0"/>
                    </a:moveTo>
                    <a:lnTo>
                      <a:pt x="7" y="4"/>
                    </a:lnTo>
                    <a:lnTo>
                      <a:pt x="12" y="17"/>
                    </a:lnTo>
                    <a:lnTo>
                      <a:pt x="14" y="32"/>
                    </a:lnTo>
                    <a:lnTo>
                      <a:pt x="9" y="41"/>
                    </a:lnTo>
                    <a:lnTo>
                      <a:pt x="9" y="30"/>
                    </a:lnTo>
                    <a:lnTo>
                      <a:pt x="5" y="16"/>
                    </a:lnTo>
                    <a:lnTo>
                      <a:pt x="0" y="4"/>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3" name="Freeform 19"/>
              <p:cNvSpPr>
                <a:spLocks/>
              </p:cNvSpPr>
              <p:nvPr/>
            </p:nvSpPr>
            <p:spPr bwMode="auto">
              <a:xfrm>
                <a:off x="4144" y="2167"/>
                <a:ext cx="6" cy="22"/>
              </a:xfrm>
              <a:custGeom>
                <a:avLst/>
                <a:gdLst>
                  <a:gd name="T0" fmla="*/ 0 w 14"/>
                  <a:gd name="T1" fmla="*/ 2 h 43"/>
                  <a:gd name="T2" fmla="*/ 0 w 14"/>
                  <a:gd name="T3" fmla="*/ 2 h 43"/>
                  <a:gd name="T4" fmla="*/ 0 w 14"/>
                  <a:gd name="T5" fmla="*/ 1 h 43"/>
                  <a:gd name="T6" fmla="*/ 0 w 14"/>
                  <a:gd name="T7" fmla="*/ 1 h 43"/>
                  <a:gd name="T8" fmla="*/ 0 w 14"/>
                  <a:gd name="T9" fmla="*/ 0 h 43"/>
                  <a:gd name="T10" fmla="*/ 0 w 14"/>
                  <a:gd name="T11" fmla="*/ 1 h 43"/>
                  <a:gd name="T12" fmla="*/ 0 w 14"/>
                  <a:gd name="T13" fmla="*/ 1 h 43"/>
                  <a:gd name="T14" fmla="*/ 0 w 14"/>
                  <a:gd name="T15" fmla="*/ 2 h 43"/>
                  <a:gd name="T16" fmla="*/ 0 w 14"/>
                  <a:gd name="T17" fmla="*/ 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3">
                    <a:moveTo>
                      <a:pt x="0" y="43"/>
                    </a:moveTo>
                    <a:lnTo>
                      <a:pt x="0" y="33"/>
                    </a:lnTo>
                    <a:lnTo>
                      <a:pt x="1" y="17"/>
                    </a:lnTo>
                    <a:lnTo>
                      <a:pt x="5" y="5"/>
                    </a:lnTo>
                    <a:lnTo>
                      <a:pt x="11" y="0"/>
                    </a:lnTo>
                    <a:lnTo>
                      <a:pt x="14" y="7"/>
                    </a:lnTo>
                    <a:lnTo>
                      <a:pt x="11" y="20"/>
                    </a:lnTo>
                    <a:lnTo>
                      <a:pt x="5" y="33"/>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4" name="Freeform 20"/>
              <p:cNvSpPr>
                <a:spLocks/>
              </p:cNvSpPr>
              <p:nvPr/>
            </p:nvSpPr>
            <p:spPr bwMode="auto">
              <a:xfrm>
                <a:off x="4142" y="2185"/>
                <a:ext cx="20" cy="5"/>
              </a:xfrm>
              <a:custGeom>
                <a:avLst/>
                <a:gdLst>
                  <a:gd name="T0" fmla="*/ 0 w 39"/>
                  <a:gd name="T1" fmla="*/ 1 h 9"/>
                  <a:gd name="T2" fmla="*/ 1 w 39"/>
                  <a:gd name="T3" fmla="*/ 1 h 9"/>
                  <a:gd name="T4" fmla="*/ 1 w 39"/>
                  <a:gd name="T5" fmla="*/ 1 h 9"/>
                  <a:gd name="T6" fmla="*/ 1 w 39"/>
                  <a:gd name="T7" fmla="*/ 1 h 9"/>
                  <a:gd name="T8" fmla="*/ 1 w 39"/>
                  <a:gd name="T9" fmla="*/ 1 h 9"/>
                  <a:gd name="T10" fmla="*/ 1 w 39"/>
                  <a:gd name="T11" fmla="*/ 1 h 9"/>
                  <a:gd name="T12" fmla="*/ 2 w 39"/>
                  <a:gd name="T13" fmla="*/ 1 h 9"/>
                  <a:gd name="T14" fmla="*/ 2 w 39"/>
                  <a:gd name="T15" fmla="*/ 1 h 9"/>
                  <a:gd name="T16" fmla="*/ 2 w 39"/>
                  <a:gd name="T17" fmla="*/ 1 h 9"/>
                  <a:gd name="T18" fmla="*/ 2 w 39"/>
                  <a:gd name="T19" fmla="*/ 1 h 9"/>
                  <a:gd name="T20" fmla="*/ 2 w 39"/>
                  <a:gd name="T21" fmla="*/ 0 h 9"/>
                  <a:gd name="T22" fmla="*/ 1 w 39"/>
                  <a:gd name="T23" fmla="*/ 0 h 9"/>
                  <a:gd name="T24" fmla="*/ 1 w 39"/>
                  <a:gd name="T25" fmla="*/ 1 h 9"/>
                  <a:gd name="T26" fmla="*/ 1 w 39"/>
                  <a:gd name="T27" fmla="*/ 1 h 9"/>
                  <a:gd name="T28" fmla="*/ 1 w 39"/>
                  <a:gd name="T29" fmla="*/ 1 h 9"/>
                  <a:gd name="T30" fmla="*/ 1 w 39"/>
                  <a:gd name="T31" fmla="*/ 1 h 9"/>
                  <a:gd name="T32" fmla="*/ 0 w 39"/>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9">
                    <a:moveTo>
                      <a:pt x="0" y="8"/>
                    </a:moveTo>
                    <a:lnTo>
                      <a:pt x="2" y="8"/>
                    </a:lnTo>
                    <a:lnTo>
                      <a:pt x="7" y="8"/>
                    </a:lnTo>
                    <a:lnTo>
                      <a:pt x="14" y="8"/>
                    </a:lnTo>
                    <a:lnTo>
                      <a:pt x="21" y="9"/>
                    </a:lnTo>
                    <a:lnTo>
                      <a:pt x="27" y="9"/>
                    </a:lnTo>
                    <a:lnTo>
                      <a:pt x="33" y="8"/>
                    </a:lnTo>
                    <a:lnTo>
                      <a:pt x="37" y="5"/>
                    </a:lnTo>
                    <a:lnTo>
                      <a:pt x="39" y="3"/>
                    </a:lnTo>
                    <a:lnTo>
                      <a:pt x="38" y="1"/>
                    </a:lnTo>
                    <a:lnTo>
                      <a:pt x="34" y="0"/>
                    </a:lnTo>
                    <a:lnTo>
                      <a:pt x="30" y="0"/>
                    </a:lnTo>
                    <a:lnTo>
                      <a:pt x="23" y="1"/>
                    </a:lnTo>
                    <a:lnTo>
                      <a:pt x="16" y="3"/>
                    </a:lnTo>
                    <a:lnTo>
                      <a:pt x="9" y="4"/>
                    </a:lnTo>
                    <a:lnTo>
                      <a:pt x="4" y="7"/>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5" name="Freeform 21"/>
              <p:cNvSpPr>
                <a:spLocks/>
              </p:cNvSpPr>
              <p:nvPr/>
            </p:nvSpPr>
            <p:spPr bwMode="auto">
              <a:xfrm>
                <a:off x="4148" y="2170"/>
                <a:ext cx="16" cy="12"/>
              </a:xfrm>
              <a:custGeom>
                <a:avLst/>
                <a:gdLst>
                  <a:gd name="T0" fmla="*/ 0 w 32"/>
                  <a:gd name="T1" fmla="*/ 1 h 24"/>
                  <a:gd name="T2" fmla="*/ 1 w 32"/>
                  <a:gd name="T3" fmla="*/ 1 h 24"/>
                  <a:gd name="T4" fmla="*/ 1 w 32"/>
                  <a:gd name="T5" fmla="*/ 1 h 24"/>
                  <a:gd name="T6" fmla="*/ 1 w 32"/>
                  <a:gd name="T7" fmla="*/ 1 h 24"/>
                  <a:gd name="T8" fmla="*/ 1 w 32"/>
                  <a:gd name="T9" fmla="*/ 1 h 24"/>
                  <a:gd name="T10" fmla="*/ 1 w 32"/>
                  <a:gd name="T11" fmla="*/ 1 h 24"/>
                  <a:gd name="T12" fmla="*/ 1 w 32"/>
                  <a:gd name="T13" fmla="*/ 1 h 24"/>
                  <a:gd name="T14" fmla="*/ 1 w 32"/>
                  <a:gd name="T15" fmla="*/ 1 h 24"/>
                  <a:gd name="T16" fmla="*/ 1 w 32"/>
                  <a:gd name="T17" fmla="*/ 0 h 24"/>
                  <a:gd name="T18" fmla="*/ 1 w 32"/>
                  <a:gd name="T19" fmla="*/ 0 h 24"/>
                  <a:gd name="T20" fmla="*/ 1 w 32"/>
                  <a:gd name="T21" fmla="*/ 1 h 24"/>
                  <a:gd name="T22" fmla="*/ 1 w 32"/>
                  <a:gd name="T23" fmla="*/ 1 h 24"/>
                  <a:gd name="T24" fmla="*/ 0 w 32"/>
                  <a:gd name="T25" fmla="*/ 1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24">
                    <a:moveTo>
                      <a:pt x="0" y="24"/>
                    </a:moveTo>
                    <a:lnTo>
                      <a:pt x="3" y="23"/>
                    </a:lnTo>
                    <a:lnTo>
                      <a:pt x="7" y="20"/>
                    </a:lnTo>
                    <a:lnTo>
                      <a:pt x="13" y="17"/>
                    </a:lnTo>
                    <a:lnTo>
                      <a:pt x="19" y="13"/>
                    </a:lnTo>
                    <a:lnTo>
                      <a:pt x="24" y="10"/>
                    </a:lnTo>
                    <a:lnTo>
                      <a:pt x="30" y="7"/>
                    </a:lnTo>
                    <a:lnTo>
                      <a:pt x="32" y="3"/>
                    </a:lnTo>
                    <a:lnTo>
                      <a:pt x="32" y="0"/>
                    </a:lnTo>
                    <a:lnTo>
                      <a:pt x="27" y="0"/>
                    </a:lnTo>
                    <a:lnTo>
                      <a:pt x="17" y="7"/>
                    </a:lnTo>
                    <a:lnTo>
                      <a:pt x="7" y="17"/>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6" name="Freeform 22"/>
              <p:cNvSpPr>
                <a:spLocks/>
              </p:cNvSpPr>
              <p:nvPr/>
            </p:nvSpPr>
            <p:spPr bwMode="auto">
              <a:xfrm>
                <a:off x="4053" y="2226"/>
                <a:ext cx="6" cy="26"/>
              </a:xfrm>
              <a:custGeom>
                <a:avLst/>
                <a:gdLst>
                  <a:gd name="T0" fmla="*/ 1 w 12"/>
                  <a:gd name="T1" fmla="*/ 0 h 52"/>
                  <a:gd name="T2" fmla="*/ 1 w 12"/>
                  <a:gd name="T3" fmla="*/ 1 h 52"/>
                  <a:gd name="T4" fmla="*/ 1 w 12"/>
                  <a:gd name="T5" fmla="*/ 1 h 52"/>
                  <a:gd name="T6" fmla="*/ 1 w 12"/>
                  <a:gd name="T7" fmla="*/ 2 h 52"/>
                  <a:gd name="T8" fmla="*/ 1 w 12"/>
                  <a:gd name="T9" fmla="*/ 2 h 52"/>
                  <a:gd name="T10" fmla="*/ 1 w 12"/>
                  <a:gd name="T11" fmla="*/ 2 h 52"/>
                  <a:gd name="T12" fmla="*/ 0 w 12"/>
                  <a:gd name="T13" fmla="*/ 2 h 52"/>
                  <a:gd name="T14" fmla="*/ 1 w 12"/>
                  <a:gd name="T15" fmla="*/ 1 h 52"/>
                  <a:gd name="T16" fmla="*/ 1 w 12"/>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2">
                    <a:moveTo>
                      <a:pt x="1" y="0"/>
                    </a:moveTo>
                    <a:lnTo>
                      <a:pt x="8" y="13"/>
                    </a:lnTo>
                    <a:lnTo>
                      <a:pt x="12" y="29"/>
                    </a:lnTo>
                    <a:lnTo>
                      <a:pt x="11" y="44"/>
                    </a:lnTo>
                    <a:lnTo>
                      <a:pt x="6" y="52"/>
                    </a:lnTo>
                    <a:lnTo>
                      <a:pt x="1" y="48"/>
                    </a:lnTo>
                    <a:lnTo>
                      <a:pt x="0" y="33"/>
                    </a:lnTo>
                    <a:lnTo>
                      <a:pt x="1" y="15"/>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7" name="Freeform 23"/>
              <p:cNvSpPr>
                <a:spLocks/>
              </p:cNvSpPr>
              <p:nvPr/>
            </p:nvSpPr>
            <p:spPr bwMode="auto">
              <a:xfrm>
                <a:off x="4034" y="2222"/>
                <a:ext cx="9" cy="25"/>
              </a:xfrm>
              <a:custGeom>
                <a:avLst/>
                <a:gdLst>
                  <a:gd name="T0" fmla="*/ 1 w 18"/>
                  <a:gd name="T1" fmla="*/ 0 h 49"/>
                  <a:gd name="T2" fmla="*/ 1 w 18"/>
                  <a:gd name="T3" fmla="*/ 1 h 49"/>
                  <a:gd name="T4" fmla="*/ 1 w 18"/>
                  <a:gd name="T5" fmla="*/ 1 h 49"/>
                  <a:gd name="T6" fmla="*/ 1 w 18"/>
                  <a:gd name="T7" fmla="*/ 2 h 49"/>
                  <a:gd name="T8" fmla="*/ 1 w 18"/>
                  <a:gd name="T9" fmla="*/ 2 h 49"/>
                  <a:gd name="T10" fmla="*/ 0 w 18"/>
                  <a:gd name="T11" fmla="*/ 2 h 49"/>
                  <a:gd name="T12" fmla="*/ 1 w 18"/>
                  <a:gd name="T13" fmla="*/ 1 h 49"/>
                  <a:gd name="T14" fmla="*/ 1 w 18"/>
                  <a:gd name="T15" fmla="*/ 1 h 49"/>
                  <a:gd name="T16" fmla="*/ 1 w 18"/>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9">
                    <a:moveTo>
                      <a:pt x="18" y="0"/>
                    </a:moveTo>
                    <a:lnTo>
                      <a:pt x="16" y="11"/>
                    </a:lnTo>
                    <a:lnTo>
                      <a:pt x="14" y="27"/>
                    </a:lnTo>
                    <a:lnTo>
                      <a:pt x="10" y="42"/>
                    </a:lnTo>
                    <a:lnTo>
                      <a:pt x="3" y="49"/>
                    </a:lnTo>
                    <a:lnTo>
                      <a:pt x="0" y="42"/>
                    </a:lnTo>
                    <a:lnTo>
                      <a:pt x="5" y="27"/>
                    </a:lnTo>
                    <a:lnTo>
                      <a:pt x="13" y="10"/>
                    </a:lnTo>
                    <a:lnTo>
                      <a:pt x="1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8" name="Freeform 24"/>
              <p:cNvSpPr>
                <a:spLocks/>
              </p:cNvSpPr>
              <p:nvPr/>
            </p:nvSpPr>
            <p:spPr bwMode="auto">
              <a:xfrm>
                <a:off x="4062" y="2227"/>
                <a:ext cx="6" cy="24"/>
              </a:xfrm>
              <a:custGeom>
                <a:avLst/>
                <a:gdLst>
                  <a:gd name="T0" fmla="*/ 0 w 12"/>
                  <a:gd name="T1" fmla="*/ 0 h 47"/>
                  <a:gd name="T2" fmla="*/ 1 w 12"/>
                  <a:gd name="T3" fmla="*/ 1 h 47"/>
                  <a:gd name="T4" fmla="*/ 1 w 12"/>
                  <a:gd name="T5" fmla="*/ 1 h 47"/>
                  <a:gd name="T6" fmla="*/ 1 w 12"/>
                  <a:gd name="T7" fmla="*/ 2 h 47"/>
                  <a:gd name="T8" fmla="*/ 1 w 12"/>
                  <a:gd name="T9" fmla="*/ 2 h 47"/>
                  <a:gd name="T10" fmla="*/ 1 w 12"/>
                  <a:gd name="T11" fmla="*/ 2 h 47"/>
                  <a:gd name="T12" fmla="*/ 1 w 12"/>
                  <a:gd name="T13" fmla="*/ 1 h 47"/>
                  <a:gd name="T14" fmla="*/ 1 w 12"/>
                  <a:gd name="T15" fmla="*/ 1 h 47"/>
                  <a:gd name="T16" fmla="*/ 0 w 12"/>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7">
                    <a:moveTo>
                      <a:pt x="0" y="0"/>
                    </a:moveTo>
                    <a:lnTo>
                      <a:pt x="7" y="7"/>
                    </a:lnTo>
                    <a:lnTo>
                      <a:pt x="11" y="21"/>
                    </a:lnTo>
                    <a:lnTo>
                      <a:pt x="12" y="37"/>
                    </a:lnTo>
                    <a:lnTo>
                      <a:pt x="9" y="47"/>
                    </a:lnTo>
                    <a:lnTo>
                      <a:pt x="4" y="45"/>
                    </a:lnTo>
                    <a:lnTo>
                      <a:pt x="3" y="31"/>
                    </a:lnTo>
                    <a:lnTo>
                      <a:pt x="2"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9" name="Freeform 25"/>
              <p:cNvSpPr>
                <a:spLocks/>
              </p:cNvSpPr>
              <p:nvPr/>
            </p:nvSpPr>
            <p:spPr bwMode="auto">
              <a:xfrm>
                <a:off x="4070" y="2227"/>
                <a:ext cx="10" cy="25"/>
              </a:xfrm>
              <a:custGeom>
                <a:avLst/>
                <a:gdLst>
                  <a:gd name="T0" fmla="*/ 0 w 18"/>
                  <a:gd name="T1" fmla="*/ 0 h 49"/>
                  <a:gd name="T2" fmla="*/ 1 w 18"/>
                  <a:gd name="T3" fmla="*/ 1 h 49"/>
                  <a:gd name="T4" fmla="*/ 1 w 18"/>
                  <a:gd name="T5" fmla="*/ 1 h 49"/>
                  <a:gd name="T6" fmla="*/ 1 w 18"/>
                  <a:gd name="T7" fmla="*/ 2 h 49"/>
                  <a:gd name="T8" fmla="*/ 1 w 18"/>
                  <a:gd name="T9" fmla="*/ 2 h 49"/>
                  <a:gd name="T10" fmla="*/ 1 w 18"/>
                  <a:gd name="T11" fmla="*/ 2 h 49"/>
                  <a:gd name="T12" fmla="*/ 1 w 18"/>
                  <a:gd name="T13" fmla="*/ 2 h 49"/>
                  <a:gd name="T14" fmla="*/ 1 w 18"/>
                  <a:gd name="T15" fmla="*/ 1 h 49"/>
                  <a:gd name="T16" fmla="*/ 0 w 18"/>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9">
                    <a:moveTo>
                      <a:pt x="0" y="0"/>
                    </a:moveTo>
                    <a:lnTo>
                      <a:pt x="9" y="8"/>
                    </a:lnTo>
                    <a:lnTo>
                      <a:pt x="15" y="24"/>
                    </a:lnTo>
                    <a:lnTo>
                      <a:pt x="18" y="40"/>
                    </a:lnTo>
                    <a:lnTo>
                      <a:pt x="16" y="49"/>
                    </a:lnTo>
                    <a:lnTo>
                      <a:pt x="11" y="46"/>
                    </a:lnTo>
                    <a:lnTo>
                      <a:pt x="8" y="33"/>
                    </a:lnTo>
                    <a:lnTo>
                      <a:pt x="5" y="1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0" name="Freeform 26"/>
              <p:cNvSpPr>
                <a:spLocks/>
              </p:cNvSpPr>
              <p:nvPr/>
            </p:nvSpPr>
            <p:spPr bwMode="auto">
              <a:xfrm>
                <a:off x="4078" y="2226"/>
                <a:ext cx="11" cy="23"/>
              </a:xfrm>
              <a:custGeom>
                <a:avLst/>
                <a:gdLst>
                  <a:gd name="T0" fmla="*/ 0 w 23"/>
                  <a:gd name="T1" fmla="*/ 0 h 46"/>
                  <a:gd name="T2" fmla="*/ 0 w 23"/>
                  <a:gd name="T3" fmla="*/ 1 h 46"/>
                  <a:gd name="T4" fmla="*/ 0 w 23"/>
                  <a:gd name="T5" fmla="*/ 1 h 46"/>
                  <a:gd name="T6" fmla="*/ 0 w 23"/>
                  <a:gd name="T7" fmla="*/ 2 h 46"/>
                  <a:gd name="T8" fmla="*/ 0 w 23"/>
                  <a:gd name="T9" fmla="*/ 2 h 46"/>
                  <a:gd name="T10" fmla="*/ 0 w 23"/>
                  <a:gd name="T11" fmla="*/ 2 h 46"/>
                  <a:gd name="T12" fmla="*/ 0 w 23"/>
                  <a:gd name="T13" fmla="*/ 1 h 46"/>
                  <a:gd name="T14" fmla="*/ 0 w 23"/>
                  <a:gd name="T15" fmla="*/ 1 h 46"/>
                  <a:gd name="T16" fmla="*/ 0 w 23"/>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6">
                    <a:moveTo>
                      <a:pt x="0" y="0"/>
                    </a:moveTo>
                    <a:lnTo>
                      <a:pt x="10" y="9"/>
                    </a:lnTo>
                    <a:lnTo>
                      <a:pt x="18" y="24"/>
                    </a:lnTo>
                    <a:lnTo>
                      <a:pt x="23" y="39"/>
                    </a:lnTo>
                    <a:lnTo>
                      <a:pt x="21" y="46"/>
                    </a:lnTo>
                    <a:lnTo>
                      <a:pt x="15" y="42"/>
                    </a:lnTo>
                    <a:lnTo>
                      <a:pt x="10" y="28"/>
                    </a:lnTo>
                    <a:lnTo>
                      <a:pt x="6"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1" name="Freeform 27"/>
              <p:cNvSpPr>
                <a:spLocks/>
              </p:cNvSpPr>
              <p:nvPr/>
            </p:nvSpPr>
            <p:spPr bwMode="auto">
              <a:xfrm>
                <a:off x="4087" y="2223"/>
                <a:ext cx="17" cy="25"/>
              </a:xfrm>
              <a:custGeom>
                <a:avLst/>
                <a:gdLst>
                  <a:gd name="T0" fmla="*/ 0 w 35"/>
                  <a:gd name="T1" fmla="*/ 0 h 48"/>
                  <a:gd name="T2" fmla="*/ 0 w 35"/>
                  <a:gd name="T3" fmla="*/ 1 h 48"/>
                  <a:gd name="T4" fmla="*/ 0 w 35"/>
                  <a:gd name="T5" fmla="*/ 1 h 48"/>
                  <a:gd name="T6" fmla="*/ 0 w 35"/>
                  <a:gd name="T7" fmla="*/ 1 h 48"/>
                  <a:gd name="T8" fmla="*/ 0 w 35"/>
                  <a:gd name="T9" fmla="*/ 1 h 48"/>
                  <a:gd name="T10" fmla="*/ 0 w 35"/>
                  <a:gd name="T11" fmla="*/ 2 h 48"/>
                  <a:gd name="T12" fmla="*/ 1 w 35"/>
                  <a:gd name="T13" fmla="*/ 2 h 48"/>
                  <a:gd name="T14" fmla="*/ 1 w 35"/>
                  <a:gd name="T15" fmla="*/ 2 h 48"/>
                  <a:gd name="T16" fmla="*/ 1 w 35"/>
                  <a:gd name="T17" fmla="*/ 2 h 48"/>
                  <a:gd name="T18" fmla="*/ 0 w 35"/>
                  <a:gd name="T19" fmla="*/ 2 h 48"/>
                  <a:gd name="T20" fmla="*/ 0 w 35"/>
                  <a:gd name="T21" fmla="*/ 1 h 48"/>
                  <a:gd name="T22" fmla="*/ 0 w 35"/>
                  <a:gd name="T23" fmla="*/ 1 h 48"/>
                  <a:gd name="T24" fmla="*/ 0 w 3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48">
                    <a:moveTo>
                      <a:pt x="0" y="0"/>
                    </a:moveTo>
                    <a:lnTo>
                      <a:pt x="6" y="4"/>
                    </a:lnTo>
                    <a:lnTo>
                      <a:pt x="12" y="11"/>
                    </a:lnTo>
                    <a:lnTo>
                      <a:pt x="19" y="18"/>
                    </a:lnTo>
                    <a:lnTo>
                      <a:pt x="25" y="25"/>
                    </a:lnTo>
                    <a:lnTo>
                      <a:pt x="30" y="33"/>
                    </a:lnTo>
                    <a:lnTo>
                      <a:pt x="34" y="40"/>
                    </a:lnTo>
                    <a:lnTo>
                      <a:pt x="35" y="45"/>
                    </a:lnTo>
                    <a:lnTo>
                      <a:pt x="32" y="48"/>
                    </a:lnTo>
                    <a:lnTo>
                      <a:pt x="24" y="45"/>
                    </a:lnTo>
                    <a:lnTo>
                      <a:pt x="15" y="30"/>
                    </a:lnTo>
                    <a:lnTo>
                      <a:pt x="7" y="1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2" name="Freeform 28"/>
              <p:cNvSpPr>
                <a:spLocks/>
              </p:cNvSpPr>
              <p:nvPr/>
            </p:nvSpPr>
            <p:spPr bwMode="auto">
              <a:xfrm>
                <a:off x="4097" y="2219"/>
                <a:ext cx="22" cy="23"/>
              </a:xfrm>
              <a:custGeom>
                <a:avLst/>
                <a:gdLst>
                  <a:gd name="T0" fmla="*/ 0 w 45"/>
                  <a:gd name="T1" fmla="*/ 0 h 46"/>
                  <a:gd name="T2" fmla="*/ 0 w 45"/>
                  <a:gd name="T3" fmla="*/ 1 h 46"/>
                  <a:gd name="T4" fmla="*/ 0 w 45"/>
                  <a:gd name="T5" fmla="*/ 1 h 46"/>
                  <a:gd name="T6" fmla="*/ 0 w 45"/>
                  <a:gd name="T7" fmla="*/ 1 h 46"/>
                  <a:gd name="T8" fmla="*/ 0 w 45"/>
                  <a:gd name="T9" fmla="*/ 1 h 46"/>
                  <a:gd name="T10" fmla="*/ 1 w 45"/>
                  <a:gd name="T11" fmla="*/ 1 h 46"/>
                  <a:gd name="T12" fmla="*/ 1 w 45"/>
                  <a:gd name="T13" fmla="*/ 2 h 46"/>
                  <a:gd name="T14" fmla="*/ 1 w 45"/>
                  <a:gd name="T15" fmla="*/ 2 h 46"/>
                  <a:gd name="T16" fmla="*/ 1 w 45"/>
                  <a:gd name="T17" fmla="*/ 2 h 46"/>
                  <a:gd name="T18" fmla="*/ 1 w 45"/>
                  <a:gd name="T19" fmla="*/ 2 h 46"/>
                  <a:gd name="T20" fmla="*/ 1 w 45"/>
                  <a:gd name="T21" fmla="*/ 2 h 46"/>
                  <a:gd name="T22" fmla="*/ 0 w 45"/>
                  <a:gd name="T23" fmla="*/ 2 h 46"/>
                  <a:gd name="T24" fmla="*/ 0 w 45"/>
                  <a:gd name="T25" fmla="*/ 1 h 46"/>
                  <a:gd name="T26" fmla="*/ 0 w 45"/>
                  <a:gd name="T27" fmla="*/ 1 h 46"/>
                  <a:gd name="T28" fmla="*/ 0 w 45"/>
                  <a:gd name="T29" fmla="*/ 1 h 46"/>
                  <a:gd name="T30" fmla="*/ 0 w 45"/>
                  <a:gd name="T31" fmla="*/ 1 h 46"/>
                  <a:gd name="T32" fmla="*/ 0 w 45"/>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6">
                    <a:moveTo>
                      <a:pt x="0" y="0"/>
                    </a:moveTo>
                    <a:lnTo>
                      <a:pt x="6" y="3"/>
                    </a:lnTo>
                    <a:lnTo>
                      <a:pt x="13" y="9"/>
                    </a:lnTo>
                    <a:lnTo>
                      <a:pt x="21" y="17"/>
                    </a:lnTo>
                    <a:lnTo>
                      <a:pt x="30" y="24"/>
                    </a:lnTo>
                    <a:lnTo>
                      <a:pt x="37" y="32"/>
                    </a:lnTo>
                    <a:lnTo>
                      <a:pt x="42" y="38"/>
                    </a:lnTo>
                    <a:lnTo>
                      <a:pt x="45" y="43"/>
                    </a:lnTo>
                    <a:lnTo>
                      <a:pt x="44" y="46"/>
                    </a:lnTo>
                    <a:lnTo>
                      <a:pt x="39" y="46"/>
                    </a:lnTo>
                    <a:lnTo>
                      <a:pt x="33" y="41"/>
                    </a:lnTo>
                    <a:lnTo>
                      <a:pt x="26" y="34"/>
                    </a:lnTo>
                    <a:lnTo>
                      <a:pt x="19" y="26"/>
                    </a:lnTo>
                    <a:lnTo>
                      <a:pt x="14" y="17"/>
                    </a:lnTo>
                    <a:lnTo>
                      <a:pt x="8" y="9"/>
                    </a:lnTo>
                    <a:lnTo>
                      <a:pt x="3"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3" name="Freeform 29"/>
              <p:cNvSpPr>
                <a:spLocks/>
              </p:cNvSpPr>
              <p:nvPr/>
            </p:nvSpPr>
            <p:spPr bwMode="auto">
              <a:xfrm>
                <a:off x="4109" y="2214"/>
                <a:ext cx="25" cy="24"/>
              </a:xfrm>
              <a:custGeom>
                <a:avLst/>
                <a:gdLst>
                  <a:gd name="T0" fmla="*/ 0 w 51"/>
                  <a:gd name="T1" fmla="*/ 0 h 49"/>
                  <a:gd name="T2" fmla="*/ 0 w 51"/>
                  <a:gd name="T3" fmla="*/ 0 h 49"/>
                  <a:gd name="T4" fmla="*/ 0 w 51"/>
                  <a:gd name="T5" fmla="*/ 0 h 49"/>
                  <a:gd name="T6" fmla="*/ 0 w 51"/>
                  <a:gd name="T7" fmla="*/ 0 h 49"/>
                  <a:gd name="T8" fmla="*/ 1 w 51"/>
                  <a:gd name="T9" fmla="*/ 0 h 49"/>
                  <a:gd name="T10" fmla="*/ 1 w 51"/>
                  <a:gd name="T11" fmla="*/ 0 h 49"/>
                  <a:gd name="T12" fmla="*/ 1 w 51"/>
                  <a:gd name="T13" fmla="*/ 1 h 49"/>
                  <a:gd name="T14" fmla="*/ 1 w 51"/>
                  <a:gd name="T15" fmla="*/ 1 h 49"/>
                  <a:gd name="T16" fmla="*/ 1 w 51"/>
                  <a:gd name="T17" fmla="*/ 1 h 49"/>
                  <a:gd name="T18" fmla="*/ 1 w 51"/>
                  <a:gd name="T19" fmla="*/ 1 h 49"/>
                  <a:gd name="T20" fmla="*/ 1 w 51"/>
                  <a:gd name="T21" fmla="*/ 1 h 49"/>
                  <a:gd name="T22" fmla="*/ 1 w 51"/>
                  <a:gd name="T23" fmla="*/ 1 h 49"/>
                  <a:gd name="T24" fmla="*/ 0 w 51"/>
                  <a:gd name="T25" fmla="*/ 0 h 49"/>
                  <a:gd name="T26" fmla="*/ 0 w 51"/>
                  <a:gd name="T27" fmla="*/ 0 h 49"/>
                  <a:gd name="T28" fmla="*/ 0 w 51"/>
                  <a:gd name="T29" fmla="*/ 0 h 49"/>
                  <a:gd name="T30" fmla="*/ 0 w 51"/>
                  <a:gd name="T31" fmla="*/ 0 h 49"/>
                  <a:gd name="T32" fmla="*/ 0 w 51"/>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9">
                    <a:moveTo>
                      <a:pt x="0" y="0"/>
                    </a:moveTo>
                    <a:lnTo>
                      <a:pt x="6" y="4"/>
                    </a:lnTo>
                    <a:lnTo>
                      <a:pt x="14" y="8"/>
                    </a:lnTo>
                    <a:lnTo>
                      <a:pt x="23" y="15"/>
                    </a:lnTo>
                    <a:lnTo>
                      <a:pt x="32" y="23"/>
                    </a:lnTo>
                    <a:lnTo>
                      <a:pt x="42" y="31"/>
                    </a:lnTo>
                    <a:lnTo>
                      <a:pt x="47" y="38"/>
                    </a:lnTo>
                    <a:lnTo>
                      <a:pt x="51" y="44"/>
                    </a:lnTo>
                    <a:lnTo>
                      <a:pt x="50" y="49"/>
                    </a:lnTo>
                    <a:lnTo>
                      <a:pt x="45" y="49"/>
                    </a:lnTo>
                    <a:lnTo>
                      <a:pt x="39" y="45"/>
                    </a:lnTo>
                    <a:lnTo>
                      <a:pt x="32" y="38"/>
                    </a:lnTo>
                    <a:lnTo>
                      <a:pt x="25" y="29"/>
                    </a:lnTo>
                    <a:lnTo>
                      <a:pt x="17" y="20"/>
                    </a:lnTo>
                    <a:lnTo>
                      <a:pt x="10" y="12"/>
                    </a:lnTo>
                    <a:lnTo>
                      <a:pt x="5"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4" name="Freeform 30"/>
              <p:cNvSpPr>
                <a:spLocks/>
              </p:cNvSpPr>
              <p:nvPr/>
            </p:nvSpPr>
            <p:spPr bwMode="auto">
              <a:xfrm>
                <a:off x="4118" y="2208"/>
                <a:ext cx="28" cy="22"/>
              </a:xfrm>
              <a:custGeom>
                <a:avLst/>
                <a:gdLst>
                  <a:gd name="T0" fmla="*/ 0 w 58"/>
                  <a:gd name="T1" fmla="*/ 0 h 44"/>
                  <a:gd name="T2" fmla="*/ 0 w 58"/>
                  <a:gd name="T3" fmla="*/ 1 h 44"/>
                  <a:gd name="T4" fmla="*/ 0 w 58"/>
                  <a:gd name="T5" fmla="*/ 1 h 44"/>
                  <a:gd name="T6" fmla="*/ 0 w 58"/>
                  <a:gd name="T7" fmla="*/ 1 h 44"/>
                  <a:gd name="T8" fmla="*/ 1 w 58"/>
                  <a:gd name="T9" fmla="*/ 1 h 44"/>
                  <a:gd name="T10" fmla="*/ 1 w 58"/>
                  <a:gd name="T11" fmla="*/ 1 h 44"/>
                  <a:gd name="T12" fmla="*/ 1 w 58"/>
                  <a:gd name="T13" fmla="*/ 1 h 44"/>
                  <a:gd name="T14" fmla="*/ 1 w 58"/>
                  <a:gd name="T15" fmla="*/ 2 h 44"/>
                  <a:gd name="T16" fmla="*/ 1 w 58"/>
                  <a:gd name="T17" fmla="*/ 2 h 44"/>
                  <a:gd name="T18" fmla="*/ 1 w 58"/>
                  <a:gd name="T19" fmla="*/ 2 h 44"/>
                  <a:gd name="T20" fmla="*/ 1 w 58"/>
                  <a:gd name="T21" fmla="*/ 2 h 44"/>
                  <a:gd name="T22" fmla="*/ 1 w 58"/>
                  <a:gd name="T23" fmla="*/ 2 h 44"/>
                  <a:gd name="T24" fmla="*/ 1 w 58"/>
                  <a:gd name="T25" fmla="*/ 1 h 44"/>
                  <a:gd name="T26" fmla="*/ 0 w 58"/>
                  <a:gd name="T27" fmla="*/ 1 h 44"/>
                  <a:gd name="T28" fmla="*/ 0 w 58"/>
                  <a:gd name="T29" fmla="*/ 1 h 44"/>
                  <a:gd name="T30" fmla="*/ 0 w 58"/>
                  <a:gd name="T31" fmla="*/ 1 h 44"/>
                  <a:gd name="T32" fmla="*/ 0 w 58"/>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44">
                    <a:moveTo>
                      <a:pt x="0" y="0"/>
                    </a:moveTo>
                    <a:lnTo>
                      <a:pt x="7" y="2"/>
                    </a:lnTo>
                    <a:lnTo>
                      <a:pt x="16" y="5"/>
                    </a:lnTo>
                    <a:lnTo>
                      <a:pt x="26" y="10"/>
                    </a:lnTo>
                    <a:lnTo>
                      <a:pt x="35" y="15"/>
                    </a:lnTo>
                    <a:lnTo>
                      <a:pt x="44" y="22"/>
                    </a:lnTo>
                    <a:lnTo>
                      <a:pt x="51" y="27"/>
                    </a:lnTo>
                    <a:lnTo>
                      <a:pt x="56" y="35"/>
                    </a:lnTo>
                    <a:lnTo>
                      <a:pt x="58" y="42"/>
                    </a:lnTo>
                    <a:lnTo>
                      <a:pt x="56" y="44"/>
                    </a:lnTo>
                    <a:lnTo>
                      <a:pt x="51" y="41"/>
                    </a:lnTo>
                    <a:lnTo>
                      <a:pt x="42" y="35"/>
                    </a:lnTo>
                    <a:lnTo>
                      <a:pt x="33" y="27"/>
                    </a:lnTo>
                    <a:lnTo>
                      <a:pt x="22" y="19"/>
                    </a:lnTo>
                    <a:lnTo>
                      <a:pt x="13" y="11"/>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5" name="Freeform 31"/>
              <p:cNvSpPr>
                <a:spLocks/>
              </p:cNvSpPr>
              <p:nvPr/>
            </p:nvSpPr>
            <p:spPr bwMode="auto">
              <a:xfrm>
                <a:off x="4125" y="2204"/>
                <a:ext cx="30" cy="10"/>
              </a:xfrm>
              <a:custGeom>
                <a:avLst/>
                <a:gdLst>
                  <a:gd name="T0" fmla="*/ 1 w 61"/>
                  <a:gd name="T1" fmla="*/ 1 h 20"/>
                  <a:gd name="T2" fmla="*/ 1 w 61"/>
                  <a:gd name="T3" fmla="*/ 1 h 20"/>
                  <a:gd name="T4" fmla="*/ 1 w 61"/>
                  <a:gd name="T5" fmla="*/ 1 h 20"/>
                  <a:gd name="T6" fmla="*/ 1 w 61"/>
                  <a:gd name="T7" fmla="*/ 1 h 20"/>
                  <a:gd name="T8" fmla="*/ 1 w 61"/>
                  <a:gd name="T9" fmla="*/ 1 h 20"/>
                  <a:gd name="T10" fmla="*/ 0 w 61"/>
                  <a:gd name="T11" fmla="*/ 1 h 20"/>
                  <a:gd name="T12" fmla="*/ 0 w 61"/>
                  <a:gd name="T13" fmla="*/ 1 h 20"/>
                  <a:gd name="T14" fmla="*/ 0 w 61"/>
                  <a:gd name="T15" fmla="*/ 1 h 20"/>
                  <a:gd name="T16" fmla="*/ 0 w 61"/>
                  <a:gd name="T17" fmla="*/ 1 h 20"/>
                  <a:gd name="T18" fmla="*/ 0 w 61"/>
                  <a:gd name="T19" fmla="*/ 0 h 20"/>
                  <a:gd name="T20" fmla="*/ 0 w 61"/>
                  <a:gd name="T21" fmla="*/ 0 h 20"/>
                  <a:gd name="T22" fmla="*/ 0 w 61"/>
                  <a:gd name="T23" fmla="*/ 1 h 20"/>
                  <a:gd name="T24" fmla="*/ 1 w 61"/>
                  <a:gd name="T25" fmla="*/ 1 h 20"/>
                  <a:gd name="T26" fmla="*/ 1 w 61"/>
                  <a:gd name="T27" fmla="*/ 1 h 20"/>
                  <a:gd name="T28" fmla="*/ 1 w 61"/>
                  <a:gd name="T29" fmla="*/ 1 h 20"/>
                  <a:gd name="T30" fmla="*/ 1 w 61"/>
                  <a:gd name="T31" fmla="*/ 1 h 20"/>
                  <a:gd name="T32" fmla="*/ 1 w 61"/>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19"/>
                    </a:moveTo>
                    <a:lnTo>
                      <a:pt x="59" y="20"/>
                    </a:lnTo>
                    <a:lnTo>
                      <a:pt x="52" y="19"/>
                    </a:lnTo>
                    <a:lnTo>
                      <a:pt x="44" y="17"/>
                    </a:lnTo>
                    <a:lnTo>
                      <a:pt x="35" y="13"/>
                    </a:lnTo>
                    <a:lnTo>
                      <a:pt x="24" y="10"/>
                    </a:lnTo>
                    <a:lnTo>
                      <a:pt x="15" y="7"/>
                    </a:lnTo>
                    <a:lnTo>
                      <a:pt x="6" y="3"/>
                    </a:lnTo>
                    <a:lnTo>
                      <a:pt x="0" y="2"/>
                    </a:lnTo>
                    <a:lnTo>
                      <a:pt x="8" y="0"/>
                    </a:lnTo>
                    <a:lnTo>
                      <a:pt x="17" y="0"/>
                    </a:lnTo>
                    <a:lnTo>
                      <a:pt x="29" y="1"/>
                    </a:lnTo>
                    <a:lnTo>
                      <a:pt x="39" y="3"/>
                    </a:lnTo>
                    <a:lnTo>
                      <a:pt x="50" y="5"/>
                    </a:lnTo>
                    <a:lnTo>
                      <a:pt x="57" y="10"/>
                    </a:lnTo>
                    <a:lnTo>
                      <a:pt x="61" y="15"/>
                    </a:lnTo>
                    <a:lnTo>
                      <a:pt x="61"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6" name="Freeform 32"/>
              <p:cNvSpPr>
                <a:spLocks/>
              </p:cNvSpPr>
              <p:nvPr/>
            </p:nvSpPr>
            <p:spPr bwMode="auto">
              <a:xfrm>
                <a:off x="4134" y="2195"/>
                <a:ext cx="30" cy="9"/>
              </a:xfrm>
              <a:custGeom>
                <a:avLst/>
                <a:gdLst>
                  <a:gd name="T0" fmla="*/ 1 w 61"/>
                  <a:gd name="T1" fmla="*/ 0 h 20"/>
                  <a:gd name="T2" fmla="*/ 1 w 61"/>
                  <a:gd name="T3" fmla="*/ 0 h 20"/>
                  <a:gd name="T4" fmla="*/ 1 w 61"/>
                  <a:gd name="T5" fmla="*/ 0 h 20"/>
                  <a:gd name="T6" fmla="*/ 1 w 61"/>
                  <a:gd name="T7" fmla="*/ 0 h 20"/>
                  <a:gd name="T8" fmla="*/ 1 w 61"/>
                  <a:gd name="T9" fmla="*/ 0 h 20"/>
                  <a:gd name="T10" fmla="*/ 0 w 61"/>
                  <a:gd name="T11" fmla="*/ 0 h 20"/>
                  <a:gd name="T12" fmla="*/ 0 w 61"/>
                  <a:gd name="T13" fmla="*/ 0 h 20"/>
                  <a:gd name="T14" fmla="*/ 0 w 61"/>
                  <a:gd name="T15" fmla="*/ 0 h 20"/>
                  <a:gd name="T16" fmla="*/ 0 w 61"/>
                  <a:gd name="T17" fmla="*/ 0 h 20"/>
                  <a:gd name="T18" fmla="*/ 0 w 61"/>
                  <a:gd name="T19" fmla="*/ 0 h 20"/>
                  <a:gd name="T20" fmla="*/ 0 w 61"/>
                  <a:gd name="T21" fmla="*/ 0 h 20"/>
                  <a:gd name="T22" fmla="*/ 0 w 61"/>
                  <a:gd name="T23" fmla="*/ 0 h 20"/>
                  <a:gd name="T24" fmla="*/ 1 w 61"/>
                  <a:gd name="T25" fmla="*/ 0 h 20"/>
                  <a:gd name="T26" fmla="*/ 1 w 61"/>
                  <a:gd name="T27" fmla="*/ 0 h 20"/>
                  <a:gd name="T28" fmla="*/ 1 w 61"/>
                  <a:gd name="T29" fmla="*/ 0 h 20"/>
                  <a:gd name="T30" fmla="*/ 1 w 61"/>
                  <a:gd name="T31" fmla="*/ 0 h 20"/>
                  <a:gd name="T32" fmla="*/ 1 w 61"/>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20"/>
                    </a:moveTo>
                    <a:lnTo>
                      <a:pt x="57" y="20"/>
                    </a:lnTo>
                    <a:lnTo>
                      <a:pt x="51" y="19"/>
                    </a:lnTo>
                    <a:lnTo>
                      <a:pt x="42" y="16"/>
                    </a:lnTo>
                    <a:lnTo>
                      <a:pt x="33" y="14"/>
                    </a:lnTo>
                    <a:lnTo>
                      <a:pt x="23" y="11"/>
                    </a:lnTo>
                    <a:lnTo>
                      <a:pt x="13" y="7"/>
                    </a:lnTo>
                    <a:lnTo>
                      <a:pt x="5" y="5"/>
                    </a:lnTo>
                    <a:lnTo>
                      <a:pt x="0" y="2"/>
                    </a:lnTo>
                    <a:lnTo>
                      <a:pt x="8" y="0"/>
                    </a:lnTo>
                    <a:lnTo>
                      <a:pt x="18" y="0"/>
                    </a:lnTo>
                    <a:lnTo>
                      <a:pt x="28" y="1"/>
                    </a:lnTo>
                    <a:lnTo>
                      <a:pt x="39" y="4"/>
                    </a:lnTo>
                    <a:lnTo>
                      <a:pt x="49" y="6"/>
                    </a:lnTo>
                    <a:lnTo>
                      <a:pt x="56" y="11"/>
                    </a:lnTo>
                    <a:lnTo>
                      <a:pt x="61" y="15"/>
                    </a:lnTo>
                    <a:lnTo>
                      <a:pt x="61"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7" name="Freeform 33"/>
              <p:cNvSpPr>
                <a:spLocks/>
              </p:cNvSpPr>
              <p:nvPr/>
            </p:nvSpPr>
            <p:spPr bwMode="auto">
              <a:xfrm>
                <a:off x="4108" y="2214"/>
                <a:ext cx="147" cy="40"/>
              </a:xfrm>
              <a:custGeom>
                <a:avLst/>
                <a:gdLst>
                  <a:gd name="T0" fmla="*/ 1 w 293"/>
                  <a:gd name="T1" fmla="*/ 2 h 81"/>
                  <a:gd name="T2" fmla="*/ 1 w 293"/>
                  <a:gd name="T3" fmla="*/ 2 h 81"/>
                  <a:gd name="T4" fmla="*/ 1 w 293"/>
                  <a:gd name="T5" fmla="*/ 2 h 81"/>
                  <a:gd name="T6" fmla="*/ 1 w 293"/>
                  <a:gd name="T7" fmla="*/ 2 h 81"/>
                  <a:gd name="T8" fmla="*/ 0 w 293"/>
                  <a:gd name="T9" fmla="*/ 2 h 81"/>
                  <a:gd name="T10" fmla="*/ 1 w 293"/>
                  <a:gd name="T11" fmla="*/ 2 h 81"/>
                  <a:gd name="T12" fmla="*/ 2 w 293"/>
                  <a:gd name="T13" fmla="*/ 1 h 81"/>
                  <a:gd name="T14" fmla="*/ 2 w 293"/>
                  <a:gd name="T15" fmla="*/ 1 h 81"/>
                  <a:gd name="T16" fmla="*/ 3 w 293"/>
                  <a:gd name="T17" fmla="*/ 1 h 81"/>
                  <a:gd name="T18" fmla="*/ 4 w 293"/>
                  <a:gd name="T19" fmla="*/ 0 h 81"/>
                  <a:gd name="T20" fmla="*/ 4 w 293"/>
                  <a:gd name="T21" fmla="*/ 0 h 81"/>
                  <a:gd name="T22" fmla="*/ 5 w 293"/>
                  <a:gd name="T23" fmla="*/ 0 h 81"/>
                  <a:gd name="T24" fmla="*/ 6 w 293"/>
                  <a:gd name="T25" fmla="*/ 0 h 81"/>
                  <a:gd name="T26" fmla="*/ 6 w 293"/>
                  <a:gd name="T27" fmla="*/ 0 h 81"/>
                  <a:gd name="T28" fmla="*/ 7 w 293"/>
                  <a:gd name="T29" fmla="*/ 0 h 81"/>
                  <a:gd name="T30" fmla="*/ 7 w 293"/>
                  <a:gd name="T31" fmla="*/ 0 h 81"/>
                  <a:gd name="T32" fmla="*/ 8 w 293"/>
                  <a:gd name="T33" fmla="*/ 0 h 81"/>
                  <a:gd name="T34" fmla="*/ 8 w 293"/>
                  <a:gd name="T35" fmla="*/ 0 h 81"/>
                  <a:gd name="T36" fmla="*/ 9 w 293"/>
                  <a:gd name="T37" fmla="*/ 0 h 81"/>
                  <a:gd name="T38" fmla="*/ 9 w 293"/>
                  <a:gd name="T39" fmla="*/ 0 h 81"/>
                  <a:gd name="T40" fmla="*/ 10 w 293"/>
                  <a:gd name="T41" fmla="*/ 0 h 81"/>
                  <a:gd name="T42" fmla="*/ 9 w 293"/>
                  <a:gd name="T43" fmla="*/ 0 h 81"/>
                  <a:gd name="T44" fmla="*/ 9 w 293"/>
                  <a:gd name="T45" fmla="*/ 0 h 81"/>
                  <a:gd name="T46" fmla="*/ 9 w 293"/>
                  <a:gd name="T47" fmla="*/ 0 h 81"/>
                  <a:gd name="T48" fmla="*/ 8 w 293"/>
                  <a:gd name="T49" fmla="*/ 0 h 81"/>
                  <a:gd name="T50" fmla="*/ 7 w 293"/>
                  <a:gd name="T51" fmla="*/ 0 h 81"/>
                  <a:gd name="T52" fmla="*/ 7 w 293"/>
                  <a:gd name="T53" fmla="*/ 0 h 81"/>
                  <a:gd name="T54" fmla="*/ 6 w 293"/>
                  <a:gd name="T55" fmla="*/ 0 h 81"/>
                  <a:gd name="T56" fmla="*/ 5 w 293"/>
                  <a:gd name="T57" fmla="*/ 0 h 81"/>
                  <a:gd name="T58" fmla="*/ 5 w 293"/>
                  <a:gd name="T59" fmla="*/ 0 h 81"/>
                  <a:gd name="T60" fmla="*/ 4 w 293"/>
                  <a:gd name="T61" fmla="*/ 0 h 81"/>
                  <a:gd name="T62" fmla="*/ 3 w 293"/>
                  <a:gd name="T63" fmla="*/ 0 h 81"/>
                  <a:gd name="T64" fmla="*/ 3 w 293"/>
                  <a:gd name="T65" fmla="*/ 0 h 81"/>
                  <a:gd name="T66" fmla="*/ 2 w 293"/>
                  <a:gd name="T67" fmla="*/ 1 h 81"/>
                  <a:gd name="T68" fmla="*/ 1 w 293"/>
                  <a:gd name="T69" fmla="*/ 1 h 81"/>
                  <a:gd name="T70" fmla="*/ 1 w 293"/>
                  <a:gd name="T71" fmla="*/ 1 h 81"/>
                  <a:gd name="T72" fmla="*/ 1 w 293"/>
                  <a:gd name="T73" fmla="*/ 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3" h="81">
                    <a:moveTo>
                      <a:pt x="3" y="71"/>
                    </a:moveTo>
                    <a:lnTo>
                      <a:pt x="2" y="73"/>
                    </a:lnTo>
                    <a:lnTo>
                      <a:pt x="1" y="75"/>
                    </a:lnTo>
                    <a:lnTo>
                      <a:pt x="1" y="79"/>
                    </a:lnTo>
                    <a:lnTo>
                      <a:pt x="0" y="81"/>
                    </a:lnTo>
                    <a:lnTo>
                      <a:pt x="20" y="67"/>
                    </a:lnTo>
                    <a:lnTo>
                      <a:pt x="42" y="56"/>
                    </a:lnTo>
                    <a:lnTo>
                      <a:pt x="63" y="46"/>
                    </a:lnTo>
                    <a:lnTo>
                      <a:pt x="84" y="37"/>
                    </a:lnTo>
                    <a:lnTo>
                      <a:pt x="105" y="30"/>
                    </a:lnTo>
                    <a:lnTo>
                      <a:pt x="124" y="24"/>
                    </a:lnTo>
                    <a:lnTo>
                      <a:pt x="144" y="20"/>
                    </a:lnTo>
                    <a:lnTo>
                      <a:pt x="162" y="15"/>
                    </a:lnTo>
                    <a:lnTo>
                      <a:pt x="182" y="13"/>
                    </a:lnTo>
                    <a:lnTo>
                      <a:pt x="199" y="11"/>
                    </a:lnTo>
                    <a:lnTo>
                      <a:pt x="216" y="8"/>
                    </a:lnTo>
                    <a:lnTo>
                      <a:pt x="234" y="7"/>
                    </a:lnTo>
                    <a:lnTo>
                      <a:pt x="250" y="7"/>
                    </a:lnTo>
                    <a:lnTo>
                      <a:pt x="265" y="6"/>
                    </a:lnTo>
                    <a:lnTo>
                      <a:pt x="280" y="6"/>
                    </a:lnTo>
                    <a:lnTo>
                      <a:pt x="293" y="5"/>
                    </a:lnTo>
                    <a:lnTo>
                      <a:pt x="284" y="3"/>
                    </a:lnTo>
                    <a:lnTo>
                      <a:pt x="272" y="1"/>
                    </a:lnTo>
                    <a:lnTo>
                      <a:pt x="258" y="0"/>
                    </a:lnTo>
                    <a:lnTo>
                      <a:pt x="240" y="0"/>
                    </a:lnTo>
                    <a:lnTo>
                      <a:pt x="221" y="0"/>
                    </a:lnTo>
                    <a:lnTo>
                      <a:pt x="201" y="3"/>
                    </a:lnTo>
                    <a:lnTo>
                      <a:pt x="179" y="5"/>
                    </a:lnTo>
                    <a:lnTo>
                      <a:pt x="158" y="8"/>
                    </a:lnTo>
                    <a:lnTo>
                      <a:pt x="134" y="12"/>
                    </a:lnTo>
                    <a:lnTo>
                      <a:pt x="113" y="18"/>
                    </a:lnTo>
                    <a:lnTo>
                      <a:pt x="91" y="23"/>
                    </a:lnTo>
                    <a:lnTo>
                      <a:pt x="70" y="30"/>
                    </a:lnTo>
                    <a:lnTo>
                      <a:pt x="50" y="39"/>
                    </a:lnTo>
                    <a:lnTo>
                      <a:pt x="32" y="49"/>
                    </a:lnTo>
                    <a:lnTo>
                      <a:pt x="17" y="59"/>
                    </a:lnTo>
                    <a:lnTo>
                      <a:pt x="3" y="7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8" name="Freeform 34"/>
              <p:cNvSpPr>
                <a:spLocks/>
              </p:cNvSpPr>
              <p:nvPr/>
            </p:nvSpPr>
            <p:spPr bwMode="auto">
              <a:xfrm>
                <a:off x="4224" y="2216"/>
                <a:ext cx="23" cy="21"/>
              </a:xfrm>
              <a:custGeom>
                <a:avLst/>
                <a:gdLst>
                  <a:gd name="T0" fmla="*/ 2 w 45"/>
                  <a:gd name="T1" fmla="*/ 2 h 41"/>
                  <a:gd name="T2" fmla="*/ 2 w 45"/>
                  <a:gd name="T3" fmla="*/ 2 h 41"/>
                  <a:gd name="T4" fmla="*/ 2 w 45"/>
                  <a:gd name="T5" fmla="*/ 2 h 41"/>
                  <a:gd name="T6" fmla="*/ 2 w 45"/>
                  <a:gd name="T7" fmla="*/ 1 h 41"/>
                  <a:gd name="T8" fmla="*/ 2 w 45"/>
                  <a:gd name="T9" fmla="*/ 1 h 41"/>
                  <a:gd name="T10" fmla="*/ 1 w 45"/>
                  <a:gd name="T11" fmla="*/ 1 h 41"/>
                  <a:gd name="T12" fmla="*/ 1 w 45"/>
                  <a:gd name="T13" fmla="*/ 1 h 41"/>
                  <a:gd name="T14" fmla="*/ 1 w 45"/>
                  <a:gd name="T15" fmla="*/ 1 h 41"/>
                  <a:gd name="T16" fmla="*/ 0 w 45"/>
                  <a:gd name="T17" fmla="*/ 0 h 41"/>
                  <a:gd name="T18" fmla="*/ 1 w 45"/>
                  <a:gd name="T19" fmla="*/ 1 h 41"/>
                  <a:gd name="T20" fmla="*/ 1 w 45"/>
                  <a:gd name="T21" fmla="*/ 1 h 41"/>
                  <a:gd name="T22" fmla="*/ 1 w 45"/>
                  <a:gd name="T23" fmla="*/ 1 h 41"/>
                  <a:gd name="T24" fmla="*/ 1 w 45"/>
                  <a:gd name="T25" fmla="*/ 1 h 41"/>
                  <a:gd name="T26" fmla="*/ 1 w 45"/>
                  <a:gd name="T27" fmla="*/ 1 h 41"/>
                  <a:gd name="T28" fmla="*/ 2 w 45"/>
                  <a:gd name="T29" fmla="*/ 2 h 41"/>
                  <a:gd name="T30" fmla="*/ 2 w 45"/>
                  <a:gd name="T31" fmla="*/ 2 h 41"/>
                  <a:gd name="T32" fmla="*/ 2 w 45"/>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1">
                    <a:moveTo>
                      <a:pt x="44" y="41"/>
                    </a:moveTo>
                    <a:lnTo>
                      <a:pt x="45" y="39"/>
                    </a:lnTo>
                    <a:lnTo>
                      <a:pt x="44" y="34"/>
                    </a:lnTo>
                    <a:lnTo>
                      <a:pt x="41" y="28"/>
                    </a:lnTo>
                    <a:lnTo>
                      <a:pt x="35" y="21"/>
                    </a:lnTo>
                    <a:lnTo>
                      <a:pt x="28" y="14"/>
                    </a:lnTo>
                    <a:lnTo>
                      <a:pt x="20" y="7"/>
                    </a:lnTo>
                    <a:lnTo>
                      <a:pt x="11" y="2"/>
                    </a:lnTo>
                    <a:lnTo>
                      <a:pt x="0" y="0"/>
                    </a:lnTo>
                    <a:lnTo>
                      <a:pt x="6" y="4"/>
                    </a:lnTo>
                    <a:lnTo>
                      <a:pt x="12" y="10"/>
                    </a:lnTo>
                    <a:lnTo>
                      <a:pt x="19" y="17"/>
                    </a:lnTo>
                    <a:lnTo>
                      <a:pt x="25" y="25"/>
                    </a:lnTo>
                    <a:lnTo>
                      <a:pt x="31" y="32"/>
                    </a:lnTo>
                    <a:lnTo>
                      <a:pt x="37" y="38"/>
                    </a:lnTo>
                    <a:lnTo>
                      <a:pt x="41" y="41"/>
                    </a:lnTo>
                    <a:lnTo>
                      <a:pt x="44"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9" name="Freeform 35"/>
              <p:cNvSpPr>
                <a:spLocks/>
              </p:cNvSpPr>
              <p:nvPr/>
            </p:nvSpPr>
            <p:spPr bwMode="auto">
              <a:xfrm>
                <a:off x="4197" y="2216"/>
                <a:ext cx="29" cy="24"/>
              </a:xfrm>
              <a:custGeom>
                <a:avLst/>
                <a:gdLst>
                  <a:gd name="T0" fmla="*/ 1 w 59"/>
                  <a:gd name="T1" fmla="*/ 2 h 47"/>
                  <a:gd name="T2" fmla="*/ 1 w 59"/>
                  <a:gd name="T3" fmla="*/ 2 h 47"/>
                  <a:gd name="T4" fmla="*/ 1 w 59"/>
                  <a:gd name="T5" fmla="*/ 2 h 47"/>
                  <a:gd name="T6" fmla="*/ 1 w 59"/>
                  <a:gd name="T7" fmla="*/ 1 h 47"/>
                  <a:gd name="T8" fmla="*/ 1 w 59"/>
                  <a:gd name="T9" fmla="*/ 1 h 47"/>
                  <a:gd name="T10" fmla="*/ 1 w 59"/>
                  <a:gd name="T11" fmla="*/ 1 h 47"/>
                  <a:gd name="T12" fmla="*/ 0 w 59"/>
                  <a:gd name="T13" fmla="*/ 1 h 47"/>
                  <a:gd name="T14" fmla="*/ 0 w 59"/>
                  <a:gd name="T15" fmla="*/ 1 h 47"/>
                  <a:gd name="T16" fmla="*/ 0 w 59"/>
                  <a:gd name="T17" fmla="*/ 0 h 47"/>
                  <a:gd name="T18" fmla="*/ 0 w 59"/>
                  <a:gd name="T19" fmla="*/ 1 h 47"/>
                  <a:gd name="T20" fmla="*/ 0 w 59"/>
                  <a:gd name="T21" fmla="*/ 1 h 47"/>
                  <a:gd name="T22" fmla="*/ 0 w 59"/>
                  <a:gd name="T23" fmla="*/ 1 h 47"/>
                  <a:gd name="T24" fmla="*/ 0 w 59"/>
                  <a:gd name="T25" fmla="*/ 1 h 47"/>
                  <a:gd name="T26" fmla="*/ 1 w 59"/>
                  <a:gd name="T27" fmla="*/ 2 h 47"/>
                  <a:gd name="T28" fmla="*/ 1 w 59"/>
                  <a:gd name="T29" fmla="*/ 2 h 47"/>
                  <a:gd name="T30" fmla="*/ 1 w 59"/>
                  <a:gd name="T31" fmla="*/ 2 h 47"/>
                  <a:gd name="T32" fmla="*/ 1 w 59"/>
                  <a:gd name="T33" fmla="*/ 2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7">
                    <a:moveTo>
                      <a:pt x="58" y="47"/>
                    </a:moveTo>
                    <a:lnTo>
                      <a:pt x="59" y="44"/>
                    </a:lnTo>
                    <a:lnTo>
                      <a:pt x="57" y="39"/>
                    </a:lnTo>
                    <a:lnTo>
                      <a:pt x="51" y="31"/>
                    </a:lnTo>
                    <a:lnTo>
                      <a:pt x="43" y="23"/>
                    </a:lnTo>
                    <a:lnTo>
                      <a:pt x="34" y="15"/>
                    </a:lnTo>
                    <a:lnTo>
                      <a:pt x="22" y="8"/>
                    </a:lnTo>
                    <a:lnTo>
                      <a:pt x="12" y="2"/>
                    </a:lnTo>
                    <a:lnTo>
                      <a:pt x="0" y="0"/>
                    </a:lnTo>
                    <a:lnTo>
                      <a:pt x="5" y="3"/>
                    </a:lnTo>
                    <a:lnTo>
                      <a:pt x="12" y="10"/>
                    </a:lnTo>
                    <a:lnTo>
                      <a:pt x="20" y="18"/>
                    </a:lnTo>
                    <a:lnTo>
                      <a:pt x="29" y="27"/>
                    </a:lnTo>
                    <a:lnTo>
                      <a:pt x="37" y="36"/>
                    </a:lnTo>
                    <a:lnTo>
                      <a:pt x="46" y="43"/>
                    </a:lnTo>
                    <a:lnTo>
                      <a:pt x="53" y="47"/>
                    </a:lnTo>
                    <a:lnTo>
                      <a:pt x="58"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0" name="Freeform 36"/>
              <p:cNvSpPr>
                <a:spLocks/>
              </p:cNvSpPr>
              <p:nvPr/>
            </p:nvSpPr>
            <p:spPr bwMode="auto">
              <a:xfrm>
                <a:off x="4184" y="2219"/>
                <a:ext cx="26" cy="27"/>
              </a:xfrm>
              <a:custGeom>
                <a:avLst/>
                <a:gdLst>
                  <a:gd name="T0" fmla="*/ 2 w 52"/>
                  <a:gd name="T1" fmla="*/ 2 h 54"/>
                  <a:gd name="T2" fmla="*/ 2 w 52"/>
                  <a:gd name="T3" fmla="*/ 2 h 54"/>
                  <a:gd name="T4" fmla="*/ 2 w 52"/>
                  <a:gd name="T5" fmla="*/ 2 h 54"/>
                  <a:gd name="T6" fmla="*/ 2 w 52"/>
                  <a:gd name="T7" fmla="*/ 2 h 54"/>
                  <a:gd name="T8" fmla="*/ 2 w 52"/>
                  <a:gd name="T9" fmla="*/ 1 h 54"/>
                  <a:gd name="T10" fmla="*/ 1 w 52"/>
                  <a:gd name="T11" fmla="*/ 1 h 54"/>
                  <a:gd name="T12" fmla="*/ 1 w 52"/>
                  <a:gd name="T13" fmla="*/ 1 h 54"/>
                  <a:gd name="T14" fmla="*/ 1 w 52"/>
                  <a:gd name="T15" fmla="*/ 1 h 54"/>
                  <a:gd name="T16" fmla="*/ 0 w 52"/>
                  <a:gd name="T17" fmla="*/ 0 h 54"/>
                  <a:gd name="T18" fmla="*/ 1 w 52"/>
                  <a:gd name="T19" fmla="*/ 1 h 54"/>
                  <a:gd name="T20" fmla="*/ 1 w 52"/>
                  <a:gd name="T21" fmla="*/ 1 h 54"/>
                  <a:gd name="T22" fmla="*/ 1 w 52"/>
                  <a:gd name="T23" fmla="*/ 1 h 54"/>
                  <a:gd name="T24" fmla="*/ 1 w 52"/>
                  <a:gd name="T25" fmla="*/ 1 h 54"/>
                  <a:gd name="T26" fmla="*/ 1 w 52"/>
                  <a:gd name="T27" fmla="*/ 2 h 54"/>
                  <a:gd name="T28" fmla="*/ 2 w 52"/>
                  <a:gd name="T29" fmla="*/ 2 h 54"/>
                  <a:gd name="T30" fmla="*/ 2 w 52"/>
                  <a:gd name="T31" fmla="*/ 2 h 54"/>
                  <a:gd name="T32" fmla="*/ 2 w 52"/>
                  <a:gd name="T33" fmla="*/ 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4">
                    <a:moveTo>
                      <a:pt x="50" y="54"/>
                    </a:moveTo>
                    <a:lnTo>
                      <a:pt x="52" y="50"/>
                    </a:lnTo>
                    <a:lnTo>
                      <a:pt x="50" y="44"/>
                    </a:lnTo>
                    <a:lnTo>
                      <a:pt x="45" y="34"/>
                    </a:lnTo>
                    <a:lnTo>
                      <a:pt x="38" y="25"/>
                    </a:lnTo>
                    <a:lnTo>
                      <a:pt x="30" y="16"/>
                    </a:lnTo>
                    <a:lnTo>
                      <a:pt x="19" y="8"/>
                    </a:lnTo>
                    <a:lnTo>
                      <a:pt x="10" y="2"/>
                    </a:lnTo>
                    <a:lnTo>
                      <a:pt x="0" y="0"/>
                    </a:lnTo>
                    <a:lnTo>
                      <a:pt x="3" y="4"/>
                    </a:lnTo>
                    <a:lnTo>
                      <a:pt x="9" y="11"/>
                    </a:lnTo>
                    <a:lnTo>
                      <a:pt x="16" y="21"/>
                    </a:lnTo>
                    <a:lnTo>
                      <a:pt x="24" y="30"/>
                    </a:lnTo>
                    <a:lnTo>
                      <a:pt x="32" y="40"/>
                    </a:lnTo>
                    <a:lnTo>
                      <a:pt x="40" y="48"/>
                    </a:lnTo>
                    <a:lnTo>
                      <a:pt x="47" y="53"/>
                    </a:lnTo>
                    <a:lnTo>
                      <a:pt x="5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1" name="Freeform 37"/>
              <p:cNvSpPr>
                <a:spLocks/>
              </p:cNvSpPr>
              <p:nvPr/>
            </p:nvSpPr>
            <p:spPr bwMode="auto">
              <a:xfrm>
                <a:off x="4159" y="2224"/>
                <a:ext cx="23" cy="25"/>
              </a:xfrm>
              <a:custGeom>
                <a:avLst/>
                <a:gdLst>
                  <a:gd name="T0" fmla="*/ 2 w 45"/>
                  <a:gd name="T1" fmla="*/ 1 h 51"/>
                  <a:gd name="T2" fmla="*/ 2 w 45"/>
                  <a:gd name="T3" fmla="*/ 1 h 51"/>
                  <a:gd name="T4" fmla="*/ 2 w 45"/>
                  <a:gd name="T5" fmla="*/ 1 h 51"/>
                  <a:gd name="T6" fmla="*/ 2 w 45"/>
                  <a:gd name="T7" fmla="*/ 1 h 51"/>
                  <a:gd name="T8" fmla="*/ 1 w 45"/>
                  <a:gd name="T9" fmla="*/ 0 h 51"/>
                  <a:gd name="T10" fmla="*/ 1 w 45"/>
                  <a:gd name="T11" fmla="*/ 0 h 51"/>
                  <a:gd name="T12" fmla="*/ 1 w 45"/>
                  <a:gd name="T13" fmla="*/ 0 h 51"/>
                  <a:gd name="T14" fmla="*/ 1 w 45"/>
                  <a:gd name="T15" fmla="*/ 0 h 51"/>
                  <a:gd name="T16" fmla="*/ 0 w 45"/>
                  <a:gd name="T17" fmla="*/ 0 h 51"/>
                  <a:gd name="T18" fmla="*/ 1 w 45"/>
                  <a:gd name="T19" fmla="*/ 0 h 51"/>
                  <a:gd name="T20" fmla="*/ 1 w 45"/>
                  <a:gd name="T21" fmla="*/ 0 h 51"/>
                  <a:gd name="T22" fmla="*/ 1 w 45"/>
                  <a:gd name="T23" fmla="*/ 0 h 51"/>
                  <a:gd name="T24" fmla="*/ 1 w 45"/>
                  <a:gd name="T25" fmla="*/ 0 h 51"/>
                  <a:gd name="T26" fmla="*/ 1 w 45"/>
                  <a:gd name="T27" fmla="*/ 1 h 51"/>
                  <a:gd name="T28" fmla="*/ 2 w 45"/>
                  <a:gd name="T29" fmla="*/ 1 h 51"/>
                  <a:gd name="T30" fmla="*/ 2 w 45"/>
                  <a:gd name="T31" fmla="*/ 1 h 51"/>
                  <a:gd name="T32" fmla="*/ 2 w 45"/>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51">
                    <a:moveTo>
                      <a:pt x="44" y="51"/>
                    </a:moveTo>
                    <a:lnTo>
                      <a:pt x="45" y="47"/>
                    </a:lnTo>
                    <a:lnTo>
                      <a:pt x="43" y="41"/>
                    </a:lnTo>
                    <a:lnTo>
                      <a:pt x="38" y="33"/>
                    </a:lnTo>
                    <a:lnTo>
                      <a:pt x="31" y="24"/>
                    </a:lnTo>
                    <a:lnTo>
                      <a:pt x="24" y="15"/>
                    </a:lnTo>
                    <a:lnTo>
                      <a:pt x="16" y="7"/>
                    </a:lnTo>
                    <a:lnTo>
                      <a:pt x="7" y="2"/>
                    </a:lnTo>
                    <a:lnTo>
                      <a:pt x="0" y="0"/>
                    </a:lnTo>
                    <a:lnTo>
                      <a:pt x="4" y="5"/>
                    </a:lnTo>
                    <a:lnTo>
                      <a:pt x="8" y="12"/>
                    </a:lnTo>
                    <a:lnTo>
                      <a:pt x="14" y="21"/>
                    </a:lnTo>
                    <a:lnTo>
                      <a:pt x="21" y="30"/>
                    </a:lnTo>
                    <a:lnTo>
                      <a:pt x="27" y="39"/>
                    </a:lnTo>
                    <a:lnTo>
                      <a:pt x="34" y="46"/>
                    </a:lnTo>
                    <a:lnTo>
                      <a:pt x="39" y="51"/>
                    </a:lnTo>
                    <a:lnTo>
                      <a:pt x="44"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2" name="Freeform 38"/>
              <p:cNvSpPr>
                <a:spLocks/>
              </p:cNvSpPr>
              <p:nvPr/>
            </p:nvSpPr>
            <p:spPr bwMode="auto">
              <a:xfrm>
                <a:off x="4149" y="2228"/>
                <a:ext cx="16" cy="23"/>
              </a:xfrm>
              <a:custGeom>
                <a:avLst/>
                <a:gdLst>
                  <a:gd name="T0" fmla="*/ 1 w 32"/>
                  <a:gd name="T1" fmla="*/ 2 h 46"/>
                  <a:gd name="T2" fmla="*/ 1 w 32"/>
                  <a:gd name="T3" fmla="*/ 2 h 46"/>
                  <a:gd name="T4" fmla="*/ 1 w 32"/>
                  <a:gd name="T5" fmla="*/ 2 h 46"/>
                  <a:gd name="T6" fmla="*/ 1 w 32"/>
                  <a:gd name="T7" fmla="*/ 1 h 46"/>
                  <a:gd name="T8" fmla="*/ 1 w 32"/>
                  <a:gd name="T9" fmla="*/ 1 h 46"/>
                  <a:gd name="T10" fmla="*/ 1 w 32"/>
                  <a:gd name="T11" fmla="*/ 1 h 46"/>
                  <a:gd name="T12" fmla="*/ 1 w 32"/>
                  <a:gd name="T13" fmla="*/ 1 h 46"/>
                  <a:gd name="T14" fmla="*/ 1 w 32"/>
                  <a:gd name="T15" fmla="*/ 1 h 46"/>
                  <a:gd name="T16" fmla="*/ 0 w 32"/>
                  <a:gd name="T17" fmla="*/ 0 h 46"/>
                  <a:gd name="T18" fmla="*/ 1 w 32"/>
                  <a:gd name="T19" fmla="*/ 1 h 46"/>
                  <a:gd name="T20" fmla="*/ 1 w 32"/>
                  <a:gd name="T21" fmla="*/ 1 h 46"/>
                  <a:gd name="T22" fmla="*/ 1 w 32"/>
                  <a:gd name="T23" fmla="*/ 2 h 46"/>
                  <a:gd name="T24" fmla="*/ 1 w 32"/>
                  <a:gd name="T25" fmla="*/ 2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6">
                    <a:moveTo>
                      <a:pt x="29" y="46"/>
                    </a:moveTo>
                    <a:lnTo>
                      <a:pt x="32" y="44"/>
                    </a:lnTo>
                    <a:lnTo>
                      <a:pt x="32" y="38"/>
                    </a:lnTo>
                    <a:lnTo>
                      <a:pt x="31" y="31"/>
                    </a:lnTo>
                    <a:lnTo>
                      <a:pt x="27" y="23"/>
                    </a:lnTo>
                    <a:lnTo>
                      <a:pt x="23" y="16"/>
                    </a:lnTo>
                    <a:lnTo>
                      <a:pt x="17" y="9"/>
                    </a:lnTo>
                    <a:lnTo>
                      <a:pt x="9" y="4"/>
                    </a:lnTo>
                    <a:lnTo>
                      <a:pt x="0" y="0"/>
                    </a:lnTo>
                    <a:lnTo>
                      <a:pt x="6" y="12"/>
                    </a:lnTo>
                    <a:lnTo>
                      <a:pt x="14" y="28"/>
                    </a:lnTo>
                    <a:lnTo>
                      <a:pt x="23" y="42"/>
                    </a:lnTo>
                    <a:lnTo>
                      <a:pt x="29"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3" name="Freeform 39"/>
              <p:cNvSpPr>
                <a:spLocks/>
              </p:cNvSpPr>
              <p:nvPr/>
            </p:nvSpPr>
            <p:spPr bwMode="auto">
              <a:xfrm>
                <a:off x="4126" y="2239"/>
                <a:ext cx="13" cy="17"/>
              </a:xfrm>
              <a:custGeom>
                <a:avLst/>
                <a:gdLst>
                  <a:gd name="T0" fmla="*/ 1 w 25"/>
                  <a:gd name="T1" fmla="*/ 1 h 35"/>
                  <a:gd name="T2" fmla="*/ 1 w 25"/>
                  <a:gd name="T3" fmla="*/ 0 h 35"/>
                  <a:gd name="T4" fmla="*/ 1 w 25"/>
                  <a:gd name="T5" fmla="*/ 0 h 35"/>
                  <a:gd name="T6" fmla="*/ 1 w 25"/>
                  <a:gd name="T7" fmla="*/ 0 h 35"/>
                  <a:gd name="T8" fmla="*/ 0 w 25"/>
                  <a:gd name="T9" fmla="*/ 0 h 35"/>
                  <a:gd name="T10" fmla="*/ 1 w 25"/>
                  <a:gd name="T11" fmla="*/ 0 h 35"/>
                  <a:gd name="T12" fmla="*/ 1 w 25"/>
                  <a:gd name="T13" fmla="*/ 0 h 35"/>
                  <a:gd name="T14" fmla="*/ 1 w 25"/>
                  <a:gd name="T15" fmla="*/ 0 h 35"/>
                  <a:gd name="T16" fmla="*/ 1 w 25"/>
                  <a:gd name="T17" fmla="*/ 1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5">
                    <a:moveTo>
                      <a:pt x="23" y="35"/>
                    </a:moveTo>
                    <a:lnTo>
                      <a:pt x="25" y="28"/>
                    </a:lnTo>
                    <a:lnTo>
                      <a:pt x="19" y="15"/>
                    </a:lnTo>
                    <a:lnTo>
                      <a:pt x="9" y="5"/>
                    </a:lnTo>
                    <a:lnTo>
                      <a:pt x="0" y="0"/>
                    </a:lnTo>
                    <a:lnTo>
                      <a:pt x="4" y="8"/>
                    </a:lnTo>
                    <a:lnTo>
                      <a:pt x="10" y="20"/>
                    </a:lnTo>
                    <a:lnTo>
                      <a:pt x="17" y="30"/>
                    </a:lnTo>
                    <a:lnTo>
                      <a:pt x="23"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 name="Freeform 40"/>
              <p:cNvSpPr>
                <a:spLocks/>
              </p:cNvSpPr>
              <p:nvPr/>
            </p:nvSpPr>
            <p:spPr bwMode="auto">
              <a:xfrm>
                <a:off x="4117" y="2244"/>
                <a:ext cx="9" cy="12"/>
              </a:xfrm>
              <a:custGeom>
                <a:avLst/>
                <a:gdLst>
                  <a:gd name="T0" fmla="*/ 1 w 18"/>
                  <a:gd name="T1" fmla="*/ 1 h 24"/>
                  <a:gd name="T2" fmla="*/ 1 w 18"/>
                  <a:gd name="T3" fmla="*/ 1 h 24"/>
                  <a:gd name="T4" fmla="*/ 1 w 18"/>
                  <a:gd name="T5" fmla="*/ 1 h 24"/>
                  <a:gd name="T6" fmla="*/ 1 w 18"/>
                  <a:gd name="T7" fmla="*/ 0 h 24"/>
                  <a:gd name="T8" fmla="*/ 0 w 18"/>
                  <a:gd name="T9" fmla="*/ 1 h 24"/>
                  <a:gd name="T10" fmla="*/ 1 w 18"/>
                  <a:gd name="T11" fmla="*/ 1 h 24"/>
                  <a:gd name="T12" fmla="*/ 1 w 18"/>
                  <a:gd name="T13" fmla="*/ 1 h 24"/>
                  <a:gd name="T14" fmla="*/ 1 w 18"/>
                  <a:gd name="T15" fmla="*/ 1 h 24"/>
                  <a:gd name="T16" fmla="*/ 1 w 18"/>
                  <a:gd name="T17" fmla="*/ 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4">
                    <a:moveTo>
                      <a:pt x="17" y="23"/>
                    </a:moveTo>
                    <a:lnTo>
                      <a:pt x="18" y="16"/>
                    </a:lnTo>
                    <a:lnTo>
                      <a:pt x="15" y="7"/>
                    </a:lnTo>
                    <a:lnTo>
                      <a:pt x="9" y="0"/>
                    </a:lnTo>
                    <a:lnTo>
                      <a:pt x="0" y="1"/>
                    </a:lnTo>
                    <a:lnTo>
                      <a:pt x="7" y="6"/>
                    </a:lnTo>
                    <a:lnTo>
                      <a:pt x="10" y="15"/>
                    </a:lnTo>
                    <a:lnTo>
                      <a:pt x="14" y="24"/>
                    </a:lnTo>
                    <a:lnTo>
                      <a:pt x="17" y="2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 name="Freeform 41"/>
              <p:cNvSpPr>
                <a:spLocks/>
              </p:cNvSpPr>
              <p:nvPr/>
            </p:nvSpPr>
            <p:spPr bwMode="auto">
              <a:xfrm>
                <a:off x="4210" y="2216"/>
                <a:ext cx="26" cy="22"/>
              </a:xfrm>
              <a:custGeom>
                <a:avLst/>
                <a:gdLst>
                  <a:gd name="T0" fmla="*/ 2 w 51"/>
                  <a:gd name="T1" fmla="*/ 1 h 45"/>
                  <a:gd name="T2" fmla="*/ 2 w 51"/>
                  <a:gd name="T3" fmla="*/ 1 h 45"/>
                  <a:gd name="T4" fmla="*/ 2 w 51"/>
                  <a:gd name="T5" fmla="*/ 1 h 45"/>
                  <a:gd name="T6" fmla="*/ 2 w 51"/>
                  <a:gd name="T7" fmla="*/ 0 h 45"/>
                  <a:gd name="T8" fmla="*/ 2 w 51"/>
                  <a:gd name="T9" fmla="*/ 0 h 45"/>
                  <a:gd name="T10" fmla="*/ 1 w 51"/>
                  <a:gd name="T11" fmla="*/ 0 h 45"/>
                  <a:gd name="T12" fmla="*/ 1 w 51"/>
                  <a:gd name="T13" fmla="*/ 0 h 45"/>
                  <a:gd name="T14" fmla="*/ 1 w 51"/>
                  <a:gd name="T15" fmla="*/ 0 h 45"/>
                  <a:gd name="T16" fmla="*/ 0 w 51"/>
                  <a:gd name="T17" fmla="*/ 0 h 45"/>
                  <a:gd name="T18" fmla="*/ 1 w 51"/>
                  <a:gd name="T19" fmla="*/ 0 h 45"/>
                  <a:gd name="T20" fmla="*/ 1 w 51"/>
                  <a:gd name="T21" fmla="*/ 0 h 45"/>
                  <a:gd name="T22" fmla="*/ 1 w 51"/>
                  <a:gd name="T23" fmla="*/ 0 h 45"/>
                  <a:gd name="T24" fmla="*/ 1 w 51"/>
                  <a:gd name="T25" fmla="*/ 0 h 45"/>
                  <a:gd name="T26" fmla="*/ 2 w 51"/>
                  <a:gd name="T27" fmla="*/ 1 h 45"/>
                  <a:gd name="T28" fmla="*/ 2 w 51"/>
                  <a:gd name="T29" fmla="*/ 1 h 45"/>
                  <a:gd name="T30" fmla="*/ 2 w 51"/>
                  <a:gd name="T31" fmla="*/ 1 h 45"/>
                  <a:gd name="T32" fmla="*/ 2 w 51"/>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5">
                    <a:moveTo>
                      <a:pt x="50" y="45"/>
                    </a:moveTo>
                    <a:lnTo>
                      <a:pt x="51" y="41"/>
                    </a:lnTo>
                    <a:lnTo>
                      <a:pt x="50" y="37"/>
                    </a:lnTo>
                    <a:lnTo>
                      <a:pt x="46" y="30"/>
                    </a:lnTo>
                    <a:lnTo>
                      <a:pt x="39" y="22"/>
                    </a:lnTo>
                    <a:lnTo>
                      <a:pt x="31" y="15"/>
                    </a:lnTo>
                    <a:lnTo>
                      <a:pt x="21" y="8"/>
                    </a:lnTo>
                    <a:lnTo>
                      <a:pt x="10" y="2"/>
                    </a:lnTo>
                    <a:lnTo>
                      <a:pt x="0" y="0"/>
                    </a:lnTo>
                    <a:lnTo>
                      <a:pt x="4" y="3"/>
                    </a:lnTo>
                    <a:lnTo>
                      <a:pt x="10" y="9"/>
                    </a:lnTo>
                    <a:lnTo>
                      <a:pt x="17" y="17"/>
                    </a:lnTo>
                    <a:lnTo>
                      <a:pt x="25" y="25"/>
                    </a:lnTo>
                    <a:lnTo>
                      <a:pt x="33" y="33"/>
                    </a:lnTo>
                    <a:lnTo>
                      <a:pt x="40" y="40"/>
                    </a:lnTo>
                    <a:lnTo>
                      <a:pt x="46" y="45"/>
                    </a:lnTo>
                    <a:lnTo>
                      <a:pt x="5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 name="Freeform 42"/>
              <p:cNvSpPr>
                <a:spLocks/>
              </p:cNvSpPr>
              <p:nvPr/>
            </p:nvSpPr>
            <p:spPr bwMode="auto">
              <a:xfrm>
                <a:off x="4237" y="2215"/>
                <a:ext cx="20" cy="18"/>
              </a:xfrm>
              <a:custGeom>
                <a:avLst/>
                <a:gdLst>
                  <a:gd name="T0" fmla="*/ 2 w 40"/>
                  <a:gd name="T1" fmla="*/ 2 h 35"/>
                  <a:gd name="T2" fmla="*/ 2 w 40"/>
                  <a:gd name="T3" fmla="*/ 2 h 35"/>
                  <a:gd name="T4" fmla="*/ 2 w 40"/>
                  <a:gd name="T5" fmla="*/ 1 h 35"/>
                  <a:gd name="T6" fmla="*/ 2 w 40"/>
                  <a:gd name="T7" fmla="*/ 1 h 35"/>
                  <a:gd name="T8" fmla="*/ 2 w 40"/>
                  <a:gd name="T9" fmla="*/ 1 h 35"/>
                  <a:gd name="T10" fmla="*/ 1 w 40"/>
                  <a:gd name="T11" fmla="*/ 1 h 35"/>
                  <a:gd name="T12" fmla="*/ 1 w 40"/>
                  <a:gd name="T13" fmla="*/ 1 h 35"/>
                  <a:gd name="T14" fmla="*/ 1 w 40"/>
                  <a:gd name="T15" fmla="*/ 1 h 35"/>
                  <a:gd name="T16" fmla="*/ 0 w 40"/>
                  <a:gd name="T17" fmla="*/ 0 h 35"/>
                  <a:gd name="T18" fmla="*/ 1 w 40"/>
                  <a:gd name="T19" fmla="*/ 1 h 35"/>
                  <a:gd name="T20" fmla="*/ 1 w 40"/>
                  <a:gd name="T21" fmla="*/ 1 h 35"/>
                  <a:gd name="T22" fmla="*/ 1 w 40"/>
                  <a:gd name="T23" fmla="*/ 1 h 35"/>
                  <a:gd name="T24" fmla="*/ 1 w 40"/>
                  <a:gd name="T25" fmla="*/ 1 h 35"/>
                  <a:gd name="T26" fmla="*/ 1 w 40"/>
                  <a:gd name="T27" fmla="*/ 1 h 35"/>
                  <a:gd name="T28" fmla="*/ 1 w 40"/>
                  <a:gd name="T29" fmla="*/ 2 h 35"/>
                  <a:gd name="T30" fmla="*/ 2 w 40"/>
                  <a:gd name="T31" fmla="*/ 2 h 35"/>
                  <a:gd name="T32" fmla="*/ 2 w 40"/>
                  <a:gd name="T33" fmla="*/ 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5">
                    <a:moveTo>
                      <a:pt x="39" y="35"/>
                    </a:moveTo>
                    <a:lnTo>
                      <a:pt x="40" y="33"/>
                    </a:lnTo>
                    <a:lnTo>
                      <a:pt x="40" y="30"/>
                    </a:lnTo>
                    <a:lnTo>
                      <a:pt x="37" y="24"/>
                    </a:lnTo>
                    <a:lnTo>
                      <a:pt x="33" y="18"/>
                    </a:lnTo>
                    <a:lnTo>
                      <a:pt x="26" y="12"/>
                    </a:lnTo>
                    <a:lnTo>
                      <a:pt x="19" y="6"/>
                    </a:lnTo>
                    <a:lnTo>
                      <a:pt x="10" y="2"/>
                    </a:lnTo>
                    <a:lnTo>
                      <a:pt x="0" y="0"/>
                    </a:lnTo>
                    <a:lnTo>
                      <a:pt x="4" y="4"/>
                    </a:lnTo>
                    <a:lnTo>
                      <a:pt x="10" y="10"/>
                    </a:lnTo>
                    <a:lnTo>
                      <a:pt x="16" y="16"/>
                    </a:lnTo>
                    <a:lnTo>
                      <a:pt x="22" y="23"/>
                    </a:lnTo>
                    <a:lnTo>
                      <a:pt x="27" y="28"/>
                    </a:lnTo>
                    <a:lnTo>
                      <a:pt x="32" y="33"/>
                    </a:lnTo>
                    <a:lnTo>
                      <a:pt x="37" y="35"/>
                    </a:lnTo>
                    <a:lnTo>
                      <a:pt x="39"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 name="Freeform 43"/>
              <p:cNvSpPr>
                <a:spLocks/>
              </p:cNvSpPr>
              <p:nvPr/>
            </p:nvSpPr>
            <p:spPr bwMode="auto">
              <a:xfrm>
                <a:off x="4169" y="2221"/>
                <a:ext cx="23" cy="24"/>
              </a:xfrm>
              <a:custGeom>
                <a:avLst/>
                <a:gdLst>
                  <a:gd name="T0" fmla="*/ 2 w 45"/>
                  <a:gd name="T1" fmla="*/ 1 h 50"/>
                  <a:gd name="T2" fmla="*/ 2 w 45"/>
                  <a:gd name="T3" fmla="*/ 1 h 50"/>
                  <a:gd name="T4" fmla="*/ 2 w 45"/>
                  <a:gd name="T5" fmla="*/ 1 h 50"/>
                  <a:gd name="T6" fmla="*/ 2 w 45"/>
                  <a:gd name="T7" fmla="*/ 1 h 50"/>
                  <a:gd name="T8" fmla="*/ 1 w 45"/>
                  <a:gd name="T9" fmla="*/ 0 h 50"/>
                  <a:gd name="T10" fmla="*/ 1 w 45"/>
                  <a:gd name="T11" fmla="*/ 0 h 50"/>
                  <a:gd name="T12" fmla="*/ 1 w 45"/>
                  <a:gd name="T13" fmla="*/ 0 h 50"/>
                  <a:gd name="T14" fmla="*/ 1 w 45"/>
                  <a:gd name="T15" fmla="*/ 0 h 50"/>
                  <a:gd name="T16" fmla="*/ 0 w 45"/>
                  <a:gd name="T17" fmla="*/ 0 h 50"/>
                  <a:gd name="T18" fmla="*/ 1 w 45"/>
                  <a:gd name="T19" fmla="*/ 0 h 50"/>
                  <a:gd name="T20" fmla="*/ 1 w 45"/>
                  <a:gd name="T21" fmla="*/ 0 h 50"/>
                  <a:gd name="T22" fmla="*/ 1 w 45"/>
                  <a:gd name="T23" fmla="*/ 0 h 50"/>
                  <a:gd name="T24" fmla="*/ 1 w 45"/>
                  <a:gd name="T25" fmla="*/ 0 h 50"/>
                  <a:gd name="T26" fmla="*/ 1 w 45"/>
                  <a:gd name="T27" fmla="*/ 1 h 50"/>
                  <a:gd name="T28" fmla="*/ 2 w 45"/>
                  <a:gd name="T29" fmla="*/ 1 h 50"/>
                  <a:gd name="T30" fmla="*/ 2 w 45"/>
                  <a:gd name="T31" fmla="*/ 1 h 50"/>
                  <a:gd name="T32" fmla="*/ 2 w 45"/>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50">
                    <a:moveTo>
                      <a:pt x="44" y="50"/>
                    </a:moveTo>
                    <a:lnTo>
                      <a:pt x="45" y="47"/>
                    </a:lnTo>
                    <a:lnTo>
                      <a:pt x="43" y="40"/>
                    </a:lnTo>
                    <a:lnTo>
                      <a:pt x="38" y="33"/>
                    </a:lnTo>
                    <a:lnTo>
                      <a:pt x="31" y="24"/>
                    </a:lnTo>
                    <a:lnTo>
                      <a:pt x="24" y="15"/>
                    </a:lnTo>
                    <a:lnTo>
                      <a:pt x="16" y="7"/>
                    </a:lnTo>
                    <a:lnTo>
                      <a:pt x="7" y="2"/>
                    </a:lnTo>
                    <a:lnTo>
                      <a:pt x="0" y="0"/>
                    </a:lnTo>
                    <a:lnTo>
                      <a:pt x="3" y="5"/>
                    </a:lnTo>
                    <a:lnTo>
                      <a:pt x="8" y="12"/>
                    </a:lnTo>
                    <a:lnTo>
                      <a:pt x="14" y="21"/>
                    </a:lnTo>
                    <a:lnTo>
                      <a:pt x="21" y="30"/>
                    </a:lnTo>
                    <a:lnTo>
                      <a:pt x="26" y="38"/>
                    </a:lnTo>
                    <a:lnTo>
                      <a:pt x="33" y="45"/>
                    </a:lnTo>
                    <a:lnTo>
                      <a:pt x="39" y="50"/>
                    </a:lnTo>
                    <a:lnTo>
                      <a:pt x="44"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 name="Freeform 44"/>
              <p:cNvSpPr>
                <a:spLocks/>
              </p:cNvSpPr>
              <p:nvPr/>
            </p:nvSpPr>
            <p:spPr bwMode="auto">
              <a:xfrm>
                <a:off x="4137" y="2233"/>
                <a:ext cx="17" cy="20"/>
              </a:xfrm>
              <a:custGeom>
                <a:avLst/>
                <a:gdLst>
                  <a:gd name="T0" fmla="*/ 1 w 34"/>
                  <a:gd name="T1" fmla="*/ 1 h 42"/>
                  <a:gd name="T2" fmla="*/ 2 w 34"/>
                  <a:gd name="T3" fmla="*/ 1 h 42"/>
                  <a:gd name="T4" fmla="*/ 2 w 34"/>
                  <a:gd name="T5" fmla="*/ 1 h 42"/>
                  <a:gd name="T6" fmla="*/ 1 w 34"/>
                  <a:gd name="T7" fmla="*/ 0 h 42"/>
                  <a:gd name="T8" fmla="*/ 1 w 34"/>
                  <a:gd name="T9" fmla="*/ 0 h 42"/>
                  <a:gd name="T10" fmla="*/ 1 w 34"/>
                  <a:gd name="T11" fmla="*/ 0 h 42"/>
                  <a:gd name="T12" fmla="*/ 1 w 34"/>
                  <a:gd name="T13" fmla="*/ 0 h 42"/>
                  <a:gd name="T14" fmla="*/ 1 w 34"/>
                  <a:gd name="T15" fmla="*/ 0 h 42"/>
                  <a:gd name="T16" fmla="*/ 0 w 34"/>
                  <a:gd name="T17" fmla="*/ 0 h 42"/>
                  <a:gd name="T18" fmla="*/ 1 w 34"/>
                  <a:gd name="T19" fmla="*/ 0 h 42"/>
                  <a:gd name="T20" fmla="*/ 1 w 34"/>
                  <a:gd name="T21" fmla="*/ 0 h 42"/>
                  <a:gd name="T22" fmla="*/ 1 w 34"/>
                  <a:gd name="T23" fmla="*/ 1 h 42"/>
                  <a:gd name="T24" fmla="*/ 1 w 34"/>
                  <a:gd name="T25" fmla="*/ 1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42">
                    <a:moveTo>
                      <a:pt x="32" y="42"/>
                    </a:moveTo>
                    <a:lnTo>
                      <a:pt x="34" y="39"/>
                    </a:lnTo>
                    <a:lnTo>
                      <a:pt x="33" y="34"/>
                    </a:lnTo>
                    <a:lnTo>
                      <a:pt x="29" y="27"/>
                    </a:lnTo>
                    <a:lnTo>
                      <a:pt x="24" y="19"/>
                    </a:lnTo>
                    <a:lnTo>
                      <a:pt x="18" y="12"/>
                    </a:lnTo>
                    <a:lnTo>
                      <a:pt x="12" y="6"/>
                    </a:lnTo>
                    <a:lnTo>
                      <a:pt x="5" y="1"/>
                    </a:lnTo>
                    <a:lnTo>
                      <a:pt x="0" y="0"/>
                    </a:lnTo>
                    <a:lnTo>
                      <a:pt x="6" y="9"/>
                    </a:lnTo>
                    <a:lnTo>
                      <a:pt x="14" y="23"/>
                    </a:lnTo>
                    <a:lnTo>
                      <a:pt x="24" y="36"/>
                    </a:lnTo>
                    <a:lnTo>
                      <a:pt x="32"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 name="Freeform 45"/>
              <p:cNvSpPr>
                <a:spLocks/>
              </p:cNvSpPr>
              <p:nvPr/>
            </p:nvSpPr>
            <p:spPr bwMode="auto">
              <a:xfrm>
                <a:off x="4247" y="2213"/>
                <a:ext cx="22" cy="3"/>
              </a:xfrm>
              <a:custGeom>
                <a:avLst/>
                <a:gdLst>
                  <a:gd name="T0" fmla="*/ 0 w 45"/>
                  <a:gd name="T1" fmla="*/ 0 h 7"/>
                  <a:gd name="T2" fmla="*/ 0 w 45"/>
                  <a:gd name="T3" fmla="*/ 0 h 7"/>
                  <a:gd name="T4" fmla="*/ 0 w 45"/>
                  <a:gd name="T5" fmla="*/ 0 h 7"/>
                  <a:gd name="T6" fmla="*/ 0 w 45"/>
                  <a:gd name="T7" fmla="*/ 0 h 7"/>
                  <a:gd name="T8" fmla="*/ 0 w 45"/>
                  <a:gd name="T9" fmla="*/ 0 h 7"/>
                  <a:gd name="T10" fmla="*/ 1 w 45"/>
                  <a:gd name="T11" fmla="*/ 0 h 7"/>
                  <a:gd name="T12" fmla="*/ 1 w 45"/>
                  <a:gd name="T13" fmla="*/ 0 h 7"/>
                  <a:gd name="T14" fmla="*/ 1 w 45"/>
                  <a:gd name="T15" fmla="*/ 0 h 7"/>
                  <a:gd name="T16" fmla="*/ 1 w 45"/>
                  <a:gd name="T17" fmla="*/ 0 h 7"/>
                  <a:gd name="T18" fmla="*/ 1 w 45"/>
                  <a:gd name="T19" fmla="*/ 0 h 7"/>
                  <a:gd name="T20" fmla="*/ 1 w 45"/>
                  <a:gd name="T21" fmla="*/ 0 h 7"/>
                  <a:gd name="T22" fmla="*/ 1 w 45"/>
                  <a:gd name="T23" fmla="*/ 0 h 7"/>
                  <a:gd name="T24" fmla="*/ 0 w 45"/>
                  <a:gd name="T25" fmla="*/ 0 h 7"/>
                  <a:gd name="T26" fmla="*/ 0 w 45"/>
                  <a:gd name="T27" fmla="*/ 0 h 7"/>
                  <a:gd name="T28" fmla="*/ 0 w 45"/>
                  <a:gd name="T29" fmla="*/ 0 h 7"/>
                  <a:gd name="T30" fmla="*/ 0 w 45"/>
                  <a:gd name="T31" fmla="*/ 0 h 7"/>
                  <a:gd name="T32" fmla="*/ 0 w 4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
                    <a:moveTo>
                      <a:pt x="0" y="6"/>
                    </a:moveTo>
                    <a:lnTo>
                      <a:pt x="4" y="6"/>
                    </a:lnTo>
                    <a:lnTo>
                      <a:pt x="10" y="5"/>
                    </a:lnTo>
                    <a:lnTo>
                      <a:pt x="16" y="4"/>
                    </a:lnTo>
                    <a:lnTo>
                      <a:pt x="24" y="2"/>
                    </a:lnTo>
                    <a:lnTo>
                      <a:pt x="33" y="1"/>
                    </a:lnTo>
                    <a:lnTo>
                      <a:pt x="39" y="0"/>
                    </a:lnTo>
                    <a:lnTo>
                      <a:pt x="44" y="0"/>
                    </a:lnTo>
                    <a:lnTo>
                      <a:pt x="45" y="2"/>
                    </a:lnTo>
                    <a:lnTo>
                      <a:pt x="44" y="5"/>
                    </a:lnTo>
                    <a:lnTo>
                      <a:pt x="39" y="7"/>
                    </a:lnTo>
                    <a:lnTo>
                      <a:pt x="34" y="7"/>
                    </a:lnTo>
                    <a:lnTo>
                      <a:pt x="27" y="7"/>
                    </a:lnTo>
                    <a:lnTo>
                      <a:pt x="19" y="7"/>
                    </a:lnTo>
                    <a:lnTo>
                      <a:pt x="11" y="7"/>
                    </a:lnTo>
                    <a:lnTo>
                      <a:pt x="5" y="6"/>
                    </a:lnTo>
                    <a:lnTo>
                      <a:pt x="0"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 name="Freeform 46"/>
              <p:cNvSpPr>
                <a:spLocks/>
              </p:cNvSpPr>
              <p:nvPr/>
            </p:nvSpPr>
            <p:spPr bwMode="auto">
              <a:xfrm>
                <a:off x="4221" y="2188"/>
                <a:ext cx="30" cy="27"/>
              </a:xfrm>
              <a:custGeom>
                <a:avLst/>
                <a:gdLst>
                  <a:gd name="T0" fmla="*/ 0 w 60"/>
                  <a:gd name="T1" fmla="*/ 1 h 55"/>
                  <a:gd name="T2" fmla="*/ 1 w 60"/>
                  <a:gd name="T3" fmla="*/ 1 h 55"/>
                  <a:gd name="T4" fmla="*/ 1 w 60"/>
                  <a:gd name="T5" fmla="*/ 1 h 55"/>
                  <a:gd name="T6" fmla="*/ 1 w 60"/>
                  <a:gd name="T7" fmla="*/ 1 h 55"/>
                  <a:gd name="T8" fmla="*/ 2 w 60"/>
                  <a:gd name="T9" fmla="*/ 0 h 55"/>
                  <a:gd name="T10" fmla="*/ 2 w 60"/>
                  <a:gd name="T11" fmla="*/ 0 h 55"/>
                  <a:gd name="T12" fmla="*/ 2 w 60"/>
                  <a:gd name="T13" fmla="*/ 0 h 55"/>
                  <a:gd name="T14" fmla="*/ 2 w 60"/>
                  <a:gd name="T15" fmla="*/ 0 h 55"/>
                  <a:gd name="T16" fmla="*/ 2 w 60"/>
                  <a:gd name="T17" fmla="*/ 0 h 55"/>
                  <a:gd name="T18" fmla="*/ 2 w 60"/>
                  <a:gd name="T19" fmla="*/ 0 h 55"/>
                  <a:gd name="T20" fmla="*/ 2 w 60"/>
                  <a:gd name="T21" fmla="*/ 0 h 55"/>
                  <a:gd name="T22" fmla="*/ 2 w 60"/>
                  <a:gd name="T23" fmla="*/ 0 h 55"/>
                  <a:gd name="T24" fmla="*/ 1 w 60"/>
                  <a:gd name="T25" fmla="*/ 0 h 55"/>
                  <a:gd name="T26" fmla="*/ 1 w 60"/>
                  <a:gd name="T27" fmla="*/ 1 h 55"/>
                  <a:gd name="T28" fmla="*/ 1 w 60"/>
                  <a:gd name="T29" fmla="*/ 1 h 55"/>
                  <a:gd name="T30" fmla="*/ 1 w 60"/>
                  <a:gd name="T31" fmla="*/ 1 h 55"/>
                  <a:gd name="T32" fmla="*/ 0 w 60"/>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55">
                    <a:moveTo>
                      <a:pt x="0" y="55"/>
                    </a:moveTo>
                    <a:lnTo>
                      <a:pt x="7" y="51"/>
                    </a:lnTo>
                    <a:lnTo>
                      <a:pt x="17" y="44"/>
                    </a:lnTo>
                    <a:lnTo>
                      <a:pt x="28" y="36"/>
                    </a:lnTo>
                    <a:lnTo>
                      <a:pt x="40" y="27"/>
                    </a:lnTo>
                    <a:lnTo>
                      <a:pt x="49" y="19"/>
                    </a:lnTo>
                    <a:lnTo>
                      <a:pt x="57" y="11"/>
                    </a:lnTo>
                    <a:lnTo>
                      <a:pt x="60" y="4"/>
                    </a:lnTo>
                    <a:lnTo>
                      <a:pt x="59" y="0"/>
                    </a:lnTo>
                    <a:lnTo>
                      <a:pt x="55" y="0"/>
                    </a:lnTo>
                    <a:lnTo>
                      <a:pt x="48" y="5"/>
                    </a:lnTo>
                    <a:lnTo>
                      <a:pt x="40" y="12"/>
                    </a:lnTo>
                    <a:lnTo>
                      <a:pt x="32" y="22"/>
                    </a:lnTo>
                    <a:lnTo>
                      <a:pt x="22" y="32"/>
                    </a:lnTo>
                    <a:lnTo>
                      <a:pt x="14" y="42"/>
                    </a:lnTo>
                    <a:lnTo>
                      <a:pt x="6" y="50"/>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 name="Freeform 47"/>
              <p:cNvSpPr>
                <a:spLocks/>
              </p:cNvSpPr>
              <p:nvPr/>
            </p:nvSpPr>
            <p:spPr bwMode="auto">
              <a:xfrm>
                <a:off x="4210" y="2188"/>
                <a:ext cx="27" cy="28"/>
              </a:xfrm>
              <a:custGeom>
                <a:avLst/>
                <a:gdLst>
                  <a:gd name="T0" fmla="*/ 0 w 54"/>
                  <a:gd name="T1" fmla="*/ 1 h 57"/>
                  <a:gd name="T2" fmla="*/ 1 w 54"/>
                  <a:gd name="T3" fmla="*/ 1 h 57"/>
                  <a:gd name="T4" fmla="*/ 1 w 54"/>
                  <a:gd name="T5" fmla="*/ 1 h 57"/>
                  <a:gd name="T6" fmla="*/ 1 w 54"/>
                  <a:gd name="T7" fmla="*/ 1 h 57"/>
                  <a:gd name="T8" fmla="*/ 2 w 54"/>
                  <a:gd name="T9" fmla="*/ 0 h 57"/>
                  <a:gd name="T10" fmla="*/ 2 w 54"/>
                  <a:gd name="T11" fmla="*/ 0 h 57"/>
                  <a:gd name="T12" fmla="*/ 2 w 54"/>
                  <a:gd name="T13" fmla="*/ 0 h 57"/>
                  <a:gd name="T14" fmla="*/ 2 w 54"/>
                  <a:gd name="T15" fmla="*/ 0 h 57"/>
                  <a:gd name="T16" fmla="*/ 2 w 54"/>
                  <a:gd name="T17" fmla="*/ 0 h 57"/>
                  <a:gd name="T18" fmla="*/ 2 w 54"/>
                  <a:gd name="T19" fmla="*/ 0 h 57"/>
                  <a:gd name="T20" fmla="*/ 2 w 54"/>
                  <a:gd name="T21" fmla="*/ 0 h 57"/>
                  <a:gd name="T22" fmla="*/ 2 w 54"/>
                  <a:gd name="T23" fmla="*/ 0 h 57"/>
                  <a:gd name="T24" fmla="*/ 1 w 54"/>
                  <a:gd name="T25" fmla="*/ 0 h 57"/>
                  <a:gd name="T26" fmla="*/ 1 w 54"/>
                  <a:gd name="T27" fmla="*/ 1 h 57"/>
                  <a:gd name="T28" fmla="*/ 1 w 54"/>
                  <a:gd name="T29" fmla="*/ 1 h 57"/>
                  <a:gd name="T30" fmla="*/ 1 w 54"/>
                  <a:gd name="T31" fmla="*/ 1 h 57"/>
                  <a:gd name="T32" fmla="*/ 0 w 54"/>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57">
                    <a:moveTo>
                      <a:pt x="0" y="57"/>
                    </a:moveTo>
                    <a:lnTo>
                      <a:pt x="7" y="52"/>
                    </a:lnTo>
                    <a:lnTo>
                      <a:pt x="16" y="44"/>
                    </a:lnTo>
                    <a:lnTo>
                      <a:pt x="25" y="36"/>
                    </a:lnTo>
                    <a:lnTo>
                      <a:pt x="35" y="26"/>
                    </a:lnTo>
                    <a:lnTo>
                      <a:pt x="45" y="17"/>
                    </a:lnTo>
                    <a:lnTo>
                      <a:pt x="51" y="9"/>
                    </a:lnTo>
                    <a:lnTo>
                      <a:pt x="54" y="3"/>
                    </a:lnTo>
                    <a:lnTo>
                      <a:pt x="53" y="0"/>
                    </a:lnTo>
                    <a:lnTo>
                      <a:pt x="47" y="3"/>
                    </a:lnTo>
                    <a:lnTo>
                      <a:pt x="40" y="9"/>
                    </a:lnTo>
                    <a:lnTo>
                      <a:pt x="33" y="17"/>
                    </a:lnTo>
                    <a:lnTo>
                      <a:pt x="25" y="27"/>
                    </a:lnTo>
                    <a:lnTo>
                      <a:pt x="17" y="36"/>
                    </a:lnTo>
                    <a:lnTo>
                      <a:pt x="10" y="47"/>
                    </a:lnTo>
                    <a:lnTo>
                      <a:pt x="4" y="54"/>
                    </a:lnTo>
                    <a:lnTo>
                      <a:pt x="0" y="5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 name="Freeform 48"/>
              <p:cNvSpPr>
                <a:spLocks/>
              </p:cNvSpPr>
              <p:nvPr/>
            </p:nvSpPr>
            <p:spPr bwMode="auto">
              <a:xfrm>
                <a:off x="4197" y="2188"/>
                <a:ext cx="24" cy="30"/>
              </a:xfrm>
              <a:custGeom>
                <a:avLst/>
                <a:gdLst>
                  <a:gd name="T0" fmla="*/ 0 w 47"/>
                  <a:gd name="T1" fmla="*/ 2 h 60"/>
                  <a:gd name="T2" fmla="*/ 1 w 47"/>
                  <a:gd name="T3" fmla="*/ 2 h 60"/>
                  <a:gd name="T4" fmla="*/ 1 w 47"/>
                  <a:gd name="T5" fmla="*/ 2 h 60"/>
                  <a:gd name="T6" fmla="*/ 1 w 47"/>
                  <a:gd name="T7" fmla="*/ 2 h 60"/>
                  <a:gd name="T8" fmla="*/ 2 w 47"/>
                  <a:gd name="T9" fmla="*/ 1 h 60"/>
                  <a:gd name="T10" fmla="*/ 2 w 47"/>
                  <a:gd name="T11" fmla="*/ 1 h 60"/>
                  <a:gd name="T12" fmla="*/ 2 w 47"/>
                  <a:gd name="T13" fmla="*/ 1 h 60"/>
                  <a:gd name="T14" fmla="*/ 2 w 47"/>
                  <a:gd name="T15" fmla="*/ 1 h 60"/>
                  <a:gd name="T16" fmla="*/ 2 w 47"/>
                  <a:gd name="T17" fmla="*/ 0 h 60"/>
                  <a:gd name="T18" fmla="*/ 2 w 47"/>
                  <a:gd name="T19" fmla="*/ 1 h 60"/>
                  <a:gd name="T20" fmla="*/ 2 w 47"/>
                  <a:gd name="T21" fmla="*/ 1 h 60"/>
                  <a:gd name="T22" fmla="*/ 1 w 47"/>
                  <a:gd name="T23" fmla="*/ 1 h 60"/>
                  <a:gd name="T24" fmla="*/ 1 w 47"/>
                  <a:gd name="T25" fmla="*/ 1 h 60"/>
                  <a:gd name="T26" fmla="*/ 1 w 47"/>
                  <a:gd name="T27" fmla="*/ 2 h 60"/>
                  <a:gd name="T28" fmla="*/ 1 w 47"/>
                  <a:gd name="T29" fmla="*/ 2 h 60"/>
                  <a:gd name="T30" fmla="*/ 1 w 47"/>
                  <a:gd name="T31" fmla="*/ 2 h 60"/>
                  <a:gd name="T32" fmla="*/ 0 w 47"/>
                  <a:gd name="T33" fmla="*/ 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0">
                    <a:moveTo>
                      <a:pt x="0" y="60"/>
                    </a:moveTo>
                    <a:lnTo>
                      <a:pt x="7" y="55"/>
                    </a:lnTo>
                    <a:lnTo>
                      <a:pt x="16" y="46"/>
                    </a:lnTo>
                    <a:lnTo>
                      <a:pt x="26" y="36"/>
                    </a:lnTo>
                    <a:lnTo>
                      <a:pt x="34" y="27"/>
                    </a:lnTo>
                    <a:lnTo>
                      <a:pt x="41" y="16"/>
                    </a:lnTo>
                    <a:lnTo>
                      <a:pt x="46" y="8"/>
                    </a:lnTo>
                    <a:lnTo>
                      <a:pt x="47" y="3"/>
                    </a:lnTo>
                    <a:lnTo>
                      <a:pt x="46" y="0"/>
                    </a:lnTo>
                    <a:lnTo>
                      <a:pt x="42" y="3"/>
                    </a:lnTo>
                    <a:lnTo>
                      <a:pt x="36" y="8"/>
                    </a:lnTo>
                    <a:lnTo>
                      <a:pt x="30" y="16"/>
                    </a:lnTo>
                    <a:lnTo>
                      <a:pt x="23" y="27"/>
                    </a:lnTo>
                    <a:lnTo>
                      <a:pt x="18" y="38"/>
                    </a:lnTo>
                    <a:lnTo>
                      <a:pt x="11" y="48"/>
                    </a:lnTo>
                    <a:lnTo>
                      <a:pt x="5" y="56"/>
                    </a:lnTo>
                    <a:lnTo>
                      <a:pt x="0" y="6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 name="Freeform 49"/>
              <p:cNvSpPr>
                <a:spLocks/>
              </p:cNvSpPr>
              <p:nvPr/>
            </p:nvSpPr>
            <p:spPr bwMode="auto">
              <a:xfrm>
                <a:off x="4184" y="2193"/>
                <a:ext cx="18" cy="28"/>
              </a:xfrm>
              <a:custGeom>
                <a:avLst/>
                <a:gdLst>
                  <a:gd name="T0" fmla="*/ 0 w 36"/>
                  <a:gd name="T1" fmla="*/ 2 h 55"/>
                  <a:gd name="T2" fmla="*/ 1 w 36"/>
                  <a:gd name="T3" fmla="*/ 2 h 55"/>
                  <a:gd name="T4" fmla="*/ 1 w 36"/>
                  <a:gd name="T5" fmla="*/ 2 h 55"/>
                  <a:gd name="T6" fmla="*/ 1 w 36"/>
                  <a:gd name="T7" fmla="*/ 2 h 55"/>
                  <a:gd name="T8" fmla="*/ 1 w 36"/>
                  <a:gd name="T9" fmla="*/ 1 h 55"/>
                  <a:gd name="T10" fmla="*/ 1 w 36"/>
                  <a:gd name="T11" fmla="*/ 1 h 55"/>
                  <a:gd name="T12" fmla="*/ 2 w 36"/>
                  <a:gd name="T13" fmla="*/ 1 h 55"/>
                  <a:gd name="T14" fmla="*/ 2 w 36"/>
                  <a:gd name="T15" fmla="*/ 1 h 55"/>
                  <a:gd name="T16" fmla="*/ 1 w 36"/>
                  <a:gd name="T17" fmla="*/ 0 h 55"/>
                  <a:gd name="T18" fmla="*/ 1 w 36"/>
                  <a:gd name="T19" fmla="*/ 1 h 55"/>
                  <a:gd name="T20" fmla="*/ 1 w 36"/>
                  <a:gd name="T21" fmla="*/ 1 h 55"/>
                  <a:gd name="T22" fmla="*/ 1 w 36"/>
                  <a:gd name="T23" fmla="*/ 2 h 55"/>
                  <a:gd name="T24" fmla="*/ 0 w 36"/>
                  <a:gd name="T25" fmla="*/ 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55">
                    <a:moveTo>
                      <a:pt x="0" y="55"/>
                    </a:moveTo>
                    <a:lnTo>
                      <a:pt x="6" y="50"/>
                    </a:lnTo>
                    <a:lnTo>
                      <a:pt x="13" y="42"/>
                    </a:lnTo>
                    <a:lnTo>
                      <a:pt x="19" y="33"/>
                    </a:lnTo>
                    <a:lnTo>
                      <a:pt x="26" y="24"/>
                    </a:lnTo>
                    <a:lnTo>
                      <a:pt x="32" y="15"/>
                    </a:lnTo>
                    <a:lnTo>
                      <a:pt x="36" y="7"/>
                    </a:lnTo>
                    <a:lnTo>
                      <a:pt x="36" y="2"/>
                    </a:lnTo>
                    <a:lnTo>
                      <a:pt x="32" y="0"/>
                    </a:lnTo>
                    <a:lnTo>
                      <a:pt x="22" y="8"/>
                    </a:lnTo>
                    <a:lnTo>
                      <a:pt x="15" y="24"/>
                    </a:lnTo>
                    <a:lnTo>
                      <a:pt x="7" y="42"/>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 name="Freeform 50"/>
              <p:cNvSpPr>
                <a:spLocks/>
              </p:cNvSpPr>
              <p:nvPr/>
            </p:nvSpPr>
            <p:spPr bwMode="auto">
              <a:xfrm>
                <a:off x="4171" y="2196"/>
                <a:ext cx="16" cy="27"/>
              </a:xfrm>
              <a:custGeom>
                <a:avLst/>
                <a:gdLst>
                  <a:gd name="T0" fmla="*/ 0 w 33"/>
                  <a:gd name="T1" fmla="*/ 2 h 53"/>
                  <a:gd name="T2" fmla="*/ 0 w 33"/>
                  <a:gd name="T3" fmla="*/ 2 h 53"/>
                  <a:gd name="T4" fmla="*/ 0 w 33"/>
                  <a:gd name="T5" fmla="*/ 2 h 53"/>
                  <a:gd name="T6" fmla="*/ 0 w 33"/>
                  <a:gd name="T7" fmla="*/ 1 h 53"/>
                  <a:gd name="T8" fmla="*/ 0 w 33"/>
                  <a:gd name="T9" fmla="*/ 1 h 53"/>
                  <a:gd name="T10" fmla="*/ 0 w 33"/>
                  <a:gd name="T11" fmla="*/ 1 h 53"/>
                  <a:gd name="T12" fmla="*/ 0 w 33"/>
                  <a:gd name="T13" fmla="*/ 1 h 53"/>
                  <a:gd name="T14" fmla="*/ 1 w 33"/>
                  <a:gd name="T15" fmla="*/ 0 h 53"/>
                  <a:gd name="T16" fmla="*/ 0 w 33"/>
                  <a:gd name="T17" fmla="*/ 0 h 53"/>
                  <a:gd name="T18" fmla="*/ 0 w 33"/>
                  <a:gd name="T19" fmla="*/ 1 h 53"/>
                  <a:gd name="T20" fmla="*/ 0 w 33"/>
                  <a:gd name="T21" fmla="*/ 1 h 53"/>
                  <a:gd name="T22" fmla="*/ 0 w 33"/>
                  <a:gd name="T23" fmla="*/ 2 h 53"/>
                  <a:gd name="T24" fmla="*/ 0 w 33"/>
                  <a:gd name="T25" fmla="*/ 2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3">
                    <a:moveTo>
                      <a:pt x="0" y="53"/>
                    </a:moveTo>
                    <a:lnTo>
                      <a:pt x="5" y="48"/>
                    </a:lnTo>
                    <a:lnTo>
                      <a:pt x="11" y="40"/>
                    </a:lnTo>
                    <a:lnTo>
                      <a:pt x="16" y="31"/>
                    </a:lnTo>
                    <a:lnTo>
                      <a:pt x="23" y="20"/>
                    </a:lnTo>
                    <a:lnTo>
                      <a:pt x="28" y="12"/>
                    </a:lnTo>
                    <a:lnTo>
                      <a:pt x="31" y="4"/>
                    </a:lnTo>
                    <a:lnTo>
                      <a:pt x="33" y="0"/>
                    </a:lnTo>
                    <a:lnTo>
                      <a:pt x="29" y="0"/>
                    </a:lnTo>
                    <a:lnTo>
                      <a:pt x="19" y="9"/>
                    </a:lnTo>
                    <a:lnTo>
                      <a:pt x="11" y="25"/>
                    </a:lnTo>
                    <a:lnTo>
                      <a:pt x="5" y="42"/>
                    </a:lnTo>
                    <a:lnTo>
                      <a:pt x="0"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 name="Freeform 51"/>
              <p:cNvSpPr>
                <a:spLocks/>
              </p:cNvSpPr>
              <p:nvPr/>
            </p:nvSpPr>
            <p:spPr bwMode="auto">
              <a:xfrm>
                <a:off x="4157" y="2203"/>
                <a:ext cx="8" cy="23"/>
              </a:xfrm>
              <a:custGeom>
                <a:avLst/>
                <a:gdLst>
                  <a:gd name="T0" fmla="*/ 0 w 16"/>
                  <a:gd name="T1" fmla="*/ 1 h 47"/>
                  <a:gd name="T2" fmla="*/ 1 w 16"/>
                  <a:gd name="T3" fmla="*/ 1 h 47"/>
                  <a:gd name="T4" fmla="*/ 1 w 16"/>
                  <a:gd name="T5" fmla="*/ 0 h 47"/>
                  <a:gd name="T6" fmla="*/ 1 w 16"/>
                  <a:gd name="T7" fmla="*/ 0 h 47"/>
                  <a:gd name="T8" fmla="*/ 1 w 16"/>
                  <a:gd name="T9" fmla="*/ 0 h 47"/>
                  <a:gd name="T10" fmla="*/ 1 w 16"/>
                  <a:gd name="T11" fmla="*/ 0 h 47"/>
                  <a:gd name="T12" fmla="*/ 1 w 16"/>
                  <a:gd name="T13" fmla="*/ 0 h 47"/>
                  <a:gd name="T14" fmla="*/ 1 w 16"/>
                  <a:gd name="T15" fmla="*/ 1 h 47"/>
                  <a:gd name="T16" fmla="*/ 0 w 16"/>
                  <a:gd name="T17" fmla="*/ 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7">
                    <a:moveTo>
                      <a:pt x="0" y="47"/>
                    </a:moveTo>
                    <a:lnTo>
                      <a:pt x="8" y="34"/>
                    </a:lnTo>
                    <a:lnTo>
                      <a:pt x="14" y="18"/>
                    </a:lnTo>
                    <a:lnTo>
                      <a:pt x="16" y="5"/>
                    </a:lnTo>
                    <a:lnTo>
                      <a:pt x="10" y="0"/>
                    </a:lnTo>
                    <a:lnTo>
                      <a:pt x="3" y="7"/>
                    </a:lnTo>
                    <a:lnTo>
                      <a:pt x="2" y="20"/>
                    </a:lnTo>
                    <a:lnTo>
                      <a:pt x="2" y="35"/>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 name="Freeform 52"/>
              <p:cNvSpPr>
                <a:spLocks/>
              </p:cNvSpPr>
              <p:nvPr/>
            </p:nvSpPr>
            <p:spPr bwMode="auto">
              <a:xfrm>
                <a:off x="4146" y="2210"/>
                <a:ext cx="4" cy="20"/>
              </a:xfrm>
              <a:custGeom>
                <a:avLst/>
                <a:gdLst>
                  <a:gd name="T0" fmla="*/ 0 w 9"/>
                  <a:gd name="T1" fmla="*/ 1 h 41"/>
                  <a:gd name="T2" fmla="*/ 0 w 9"/>
                  <a:gd name="T3" fmla="*/ 0 h 41"/>
                  <a:gd name="T4" fmla="*/ 0 w 9"/>
                  <a:gd name="T5" fmla="*/ 0 h 41"/>
                  <a:gd name="T6" fmla="*/ 0 w 9"/>
                  <a:gd name="T7" fmla="*/ 0 h 41"/>
                  <a:gd name="T8" fmla="*/ 0 w 9"/>
                  <a:gd name="T9" fmla="*/ 0 h 41"/>
                  <a:gd name="T10" fmla="*/ 0 w 9"/>
                  <a:gd name="T11" fmla="*/ 0 h 41"/>
                  <a:gd name="T12" fmla="*/ 0 w 9"/>
                  <a:gd name="T13" fmla="*/ 0 h 41"/>
                  <a:gd name="T14" fmla="*/ 0 w 9"/>
                  <a:gd name="T15" fmla="*/ 0 h 41"/>
                  <a:gd name="T16" fmla="*/ 0 w 9"/>
                  <a:gd name="T17" fmla="*/ 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1">
                    <a:moveTo>
                      <a:pt x="2" y="41"/>
                    </a:moveTo>
                    <a:lnTo>
                      <a:pt x="6" y="30"/>
                    </a:lnTo>
                    <a:lnTo>
                      <a:pt x="9" y="16"/>
                    </a:lnTo>
                    <a:lnTo>
                      <a:pt x="9" y="4"/>
                    </a:lnTo>
                    <a:lnTo>
                      <a:pt x="4" y="0"/>
                    </a:lnTo>
                    <a:lnTo>
                      <a:pt x="0" y="6"/>
                    </a:lnTo>
                    <a:lnTo>
                      <a:pt x="1" y="16"/>
                    </a:lnTo>
                    <a:lnTo>
                      <a:pt x="2" y="29"/>
                    </a:lnTo>
                    <a:lnTo>
                      <a:pt x="2"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 name="Freeform 53"/>
              <p:cNvSpPr>
                <a:spLocks/>
              </p:cNvSpPr>
              <p:nvPr/>
            </p:nvSpPr>
            <p:spPr bwMode="auto">
              <a:xfrm>
                <a:off x="4134" y="2214"/>
                <a:ext cx="6" cy="19"/>
              </a:xfrm>
              <a:custGeom>
                <a:avLst/>
                <a:gdLst>
                  <a:gd name="T0" fmla="*/ 1 w 11"/>
                  <a:gd name="T1" fmla="*/ 1 h 39"/>
                  <a:gd name="T2" fmla="*/ 1 w 11"/>
                  <a:gd name="T3" fmla="*/ 0 h 39"/>
                  <a:gd name="T4" fmla="*/ 1 w 11"/>
                  <a:gd name="T5" fmla="*/ 0 h 39"/>
                  <a:gd name="T6" fmla="*/ 1 w 11"/>
                  <a:gd name="T7" fmla="*/ 0 h 39"/>
                  <a:gd name="T8" fmla="*/ 1 w 11"/>
                  <a:gd name="T9" fmla="*/ 0 h 39"/>
                  <a:gd name="T10" fmla="*/ 0 w 11"/>
                  <a:gd name="T11" fmla="*/ 0 h 39"/>
                  <a:gd name="T12" fmla="*/ 1 w 11"/>
                  <a:gd name="T13" fmla="*/ 0 h 39"/>
                  <a:gd name="T14" fmla="*/ 1 w 11"/>
                  <a:gd name="T15" fmla="*/ 0 h 39"/>
                  <a:gd name="T16" fmla="*/ 1 w 11"/>
                  <a:gd name="T17" fmla="*/ 1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39">
                    <a:moveTo>
                      <a:pt x="8" y="39"/>
                    </a:moveTo>
                    <a:lnTo>
                      <a:pt x="10" y="30"/>
                    </a:lnTo>
                    <a:lnTo>
                      <a:pt x="11" y="18"/>
                    </a:lnTo>
                    <a:lnTo>
                      <a:pt x="9" y="5"/>
                    </a:lnTo>
                    <a:lnTo>
                      <a:pt x="3" y="0"/>
                    </a:lnTo>
                    <a:lnTo>
                      <a:pt x="0" y="5"/>
                    </a:lnTo>
                    <a:lnTo>
                      <a:pt x="2" y="14"/>
                    </a:lnTo>
                    <a:lnTo>
                      <a:pt x="5" y="27"/>
                    </a:lnTo>
                    <a:lnTo>
                      <a:pt x="8" y="3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 name="Freeform 54"/>
              <p:cNvSpPr>
                <a:spLocks/>
              </p:cNvSpPr>
              <p:nvPr/>
            </p:nvSpPr>
            <p:spPr bwMode="auto">
              <a:xfrm>
                <a:off x="4125" y="2221"/>
                <a:ext cx="5" cy="19"/>
              </a:xfrm>
              <a:custGeom>
                <a:avLst/>
                <a:gdLst>
                  <a:gd name="T0" fmla="*/ 0 w 12"/>
                  <a:gd name="T1" fmla="*/ 2 h 38"/>
                  <a:gd name="T2" fmla="*/ 0 w 12"/>
                  <a:gd name="T3" fmla="*/ 1 h 38"/>
                  <a:gd name="T4" fmla="*/ 0 w 12"/>
                  <a:gd name="T5" fmla="*/ 1 h 38"/>
                  <a:gd name="T6" fmla="*/ 0 w 12"/>
                  <a:gd name="T7" fmla="*/ 1 h 38"/>
                  <a:gd name="T8" fmla="*/ 0 w 12"/>
                  <a:gd name="T9" fmla="*/ 0 h 38"/>
                  <a:gd name="T10" fmla="*/ 0 w 12"/>
                  <a:gd name="T11" fmla="*/ 1 h 38"/>
                  <a:gd name="T12" fmla="*/ 0 w 12"/>
                  <a:gd name="T13" fmla="*/ 1 h 38"/>
                  <a:gd name="T14" fmla="*/ 0 w 12"/>
                  <a:gd name="T15" fmla="*/ 1 h 38"/>
                  <a:gd name="T16" fmla="*/ 0 w 12"/>
                  <a:gd name="T17" fmla="*/ 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38">
                    <a:moveTo>
                      <a:pt x="1" y="38"/>
                    </a:moveTo>
                    <a:lnTo>
                      <a:pt x="7" y="32"/>
                    </a:lnTo>
                    <a:lnTo>
                      <a:pt x="12" y="21"/>
                    </a:lnTo>
                    <a:lnTo>
                      <a:pt x="12" y="8"/>
                    </a:lnTo>
                    <a:lnTo>
                      <a:pt x="6" y="0"/>
                    </a:lnTo>
                    <a:lnTo>
                      <a:pt x="0" y="4"/>
                    </a:lnTo>
                    <a:lnTo>
                      <a:pt x="0" y="14"/>
                    </a:lnTo>
                    <a:lnTo>
                      <a:pt x="1" y="28"/>
                    </a:lnTo>
                    <a:lnTo>
                      <a:pt x="1" y="3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 name="Freeform 55"/>
              <p:cNvSpPr>
                <a:spLocks/>
              </p:cNvSpPr>
              <p:nvPr/>
            </p:nvSpPr>
            <p:spPr bwMode="auto">
              <a:xfrm>
                <a:off x="4118" y="2223"/>
                <a:ext cx="5" cy="21"/>
              </a:xfrm>
              <a:custGeom>
                <a:avLst/>
                <a:gdLst>
                  <a:gd name="T0" fmla="*/ 0 w 11"/>
                  <a:gd name="T1" fmla="*/ 2 h 42"/>
                  <a:gd name="T2" fmla="*/ 0 w 11"/>
                  <a:gd name="T3" fmla="*/ 2 h 42"/>
                  <a:gd name="T4" fmla="*/ 0 w 11"/>
                  <a:gd name="T5" fmla="*/ 1 h 42"/>
                  <a:gd name="T6" fmla="*/ 0 w 11"/>
                  <a:gd name="T7" fmla="*/ 1 h 42"/>
                  <a:gd name="T8" fmla="*/ 0 w 11"/>
                  <a:gd name="T9" fmla="*/ 0 h 42"/>
                  <a:gd name="T10" fmla="*/ 0 w 11"/>
                  <a:gd name="T11" fmla="*/ 1 h 42"/>
                  <a:gd name="T12" fmla="*/ 0 w 11"/>
                  <a:gd name="T13" fmla="*/ 1 h 42"/>
                  <a:gd name="T14" fmla="*/ 0 w 11"/>
                  <a:gd name="T15" fmla="*/ 1 h 42"/>
                  <a:gd name="T16" fmla="*/ 0 w 11"/>
                  <a:gd name="T17" fmla="*/ 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42">
                    <a:moveTo>
                      <a:pt x="4" y="42"/>
                    </a:moveTo>
                    <a:lnTo>
                      <a:pt x="7" y="33"/>
                    </a:lnTo>
                    <a:lnTo>
                      <a:pt x="11" y="20"/>
                    </a:lnTo>
                    <a:lnTo>
                      <a:pt x="11" y="8"/>
                    </a:lnTo>
                    <a:lnTo>
                      <a:pt x="6" y="0"/>
                    </a:lnTo>
                    <a:lnTo>
                      <a:pt x="0" y="3"/>
                    </a:lnTo>
                    <a:lnTo>
                      <a:pt x="0" y="16"/>
                    </a:lnTo>
                    <a:lnTo>
                      <a:pt x="1" y="32"/>
                    </a:lnTo>
                    <a:lnTo>
                      <a:pt x="4"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 name="Freeform 56"/>
              <p:cNvSpPr>
                <a:spLocks/>
              </p:cNvSpPr>
              <p:nvPr/>
            </p:nvSpPr>
            <p:spPr bwMode="auto">
              <a:xfrm>
                <a:off x="4233" y="2193"/>
                <a:ext cx="31" cy="22"/>
              </a:xfrm>
              <a:custGeom>
                <a:avLst/>
                <a:gdLst>
                  <a:gd name="T0" fmla="*/ 2 w 62"/>
                  <a:gd name="T1" fmla="*/ 0 h 45"/>
                  <a:gd name="T2" fmla="*/ 2 w 62"/>
                  <a:gd name="T3" fmla="*/ 0 h 45"/>
                  <a:gd name="T4" fmla="*/ 2 w 62"/>
                  <a:gd name="T5" fmla="*/ 0 h 45"/>
                  <a:gd name="T6" fmla="*/ 2 w 62"/>
                  <a:gd name="T7" fmla="*/ 0 h 45"/>
                  <a:gd name="T8" fmla="*/ 2 w 62"/>
                  <a:gd name="T9" fmla="*/ 0 h 45"/>
                  <a:gd name="T10" fmla="*/ 1 w 62"/>
                  <a:gd name="T11" fmla="*/ 0 h 45"/>
                  <a:gd name="T12" fmla="*/ 1 w 62"/>
                  <a:gd name="T13" fmla="*/ 1 h 45"/>
                  <a:gd name="T14" fmla="*/ 1 w 62"/>
                  <a:gd name="T15" fmla="*/ 1 h 45"/>
                  <a:gd name="T16" fmla="*/ 0 w 62"/>
                  <a:gd name="T17" fmla="*/ 1 h 45"/>
                  <a:gd name="T18" fmla="*/ 1 w 62"/>
                  <a:gd name="T19" fmla="*/ 1 h 45"/>
                  <a:gd name="T20" fmla="*/ 1 w 62"/>
                  <a:gd name="T21" fmla="*/ 1 h 45"/>
                  <a:gd name="T22" fmla="*/ 2 w 62"/>
                  <a:gd name="T23" fmla="*/ 0 h 45"/>
                  <a:gd name="T24" fmla="*/ 2 w 62"/>
                  <a:gd name="T25" fmla="*/ 0 h 45"/>
                  <a:gd name="T26" fmla="*/ 2 w 62"/>
                  <a:gd name="T27" fmla="*/ 0 h 45"/>
                  <a:gd name="T28" fmla="*/ 2 w 62"/>
                  <a:gd name="T29" fmla="*/ 0 h 45"/>
                  <a:gd name="T30" fmla="*/ 2 w 62"/>
                  <a:gd name="T31" fmla="*/ 0 h 45"/>
                  <a:gd name="T32" fmla="*/ 2 w 6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5">
                    <a:moveTo>
                      <a:pt x="60" y="0"/>
                    </a:moveTo>
                    <a:lnTo>
                      <a:pt x="56" y="1"/>
                    </a:lnTo>
                    <a:lnTo>
                      <a:pt x="51" y="5"/>
                    </a:lnTo>
                    <a:lnTo>
                      <a:pt x="43" y="12"/>
                    </a:lnTo>
                    <a:lnTo>
                      <a:pt x="35" y="20"/>
                    </a:lnTo>
                    <a:lnTo>
                      <a:pt x="26" y="29"/>
                    </a:lnTo>
                    <a:lnTo>
                      <a:pt x="17" y="35"/>
                    </a:lnTo>
                    <a:lnTo>
                      <a:pt x="8" y="41"/>
                    </a:lnTo>
                    <a:lnTo>
                      <a:pt x="0" y="45"/>
                    </a:lnTo>
                    <a:lnTo>
                      <a:pt x="10" y="41"/>
                    </a:lnTo>
                    <a:lnTo>
                      <a:pt x="22" y="35"/>
                    </a:lnTo>
                    <a:lnTo>
                      <a:pt x="33" y="30"/>
                    </a:lnTo>
                    <a:lnTo>
                      <a:pt x="43" y="22"/>
                    </a:lnTo>
                    <a:lnTo>
                      <a:pt x="53" y="15"/>
                    </a:lnTo>
                    <a:lnTo>
                      <a:pt x="60" y="8"/>
                    </a:lnTo>
                    <a:lnTo>
                      <a:pt x="62" y="3"/>
                    </a:lnTo>
                    <a:lnTo>
                      <a:pt x="6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 name="Freeform 57"/>
              <p:cNvSpPr>
                <a:spLocks/>
              </p:cNvSpPr>
              <p:nvPr/>
            </p:nvSpPr>
            <p:spPr bwMode="auto">
              <a:xfrm>
                <a:off x="4247" y="2202"/>
                <a:ext cx="23" cy="14"/>
              </a:xfrm>
              <a:custGeom>
                <a:avLst/>
                <a:gdLst>
                  <a:gd name="T0" fmla="*/ 0 w 46"/>
                  <a:gd name="T1" fmla="*/ 0 h 29"/>
                  <a:gd name="T2" fmla="*/ 1 w 46"/>
                  <a:gd name="T3" fmla="*/ 0 h 29"/>
                  <a:gd name="T4" fmla="*/ 1 w 46"/>
                  <a:gd name="T5" fmla="*/ 0 h 29"/>
                  <a:gd name="T6" fmla="*/ 1 w 46"/>
                  <a:gd name="T7" fmla="*/ 0 h 29"/>
                  <a:gd name="T8" fmla="*/ 1 w 46"/>
                  <a:gd name="T9" fmla="*/ 0 h 29"/>
                  <a:gd name="T10" fmla="*/ 2 w 46"/>
                  <a:gd name="T11" fmla="*/ 0 h 29"/>
                  <a:gd name="T12" fmla="*/ 2 w 46"/>
                  <a:gd name="T13" fmla="*/ 0 h 29"/>
                  <a:gd name="T14" fmla="*/ 2 w 46"/>
                  <a:gd name="T15" fmla="*/ 0 h 29"/>
                  <a:gd name="T16" fmla="*/ 2 w 46"/>
                  <a:gd name="T17" fmla="*/ 0 h 29"/>
                  <a:gd name="T18" fmla="*/ 2 w 46"/>
                  <a:gd name="T19" fmla="*/ 0 h 29"/>
                  <a:gd name="T20" fmla="*/ 2 w 46"/>
                  <a:gd name="T21" fmla="*/ 0 h 29"/>
                  <a:gd name="T22" fmla="*/ 1 w 46"/>
                  <a:gd name="T23" fmla="*/ 0 h 29"/>
                  <a:gd name="T24" fmla="*/ 1 w 46"/>
                  <a:gd name="T25" fmla="*/ 0 h 29"/>
                  <a:gd name="T26" fmla="*/ 1 w 46"/>
                  <a:gd name="T27" fmla="*/ 0 h 29"/>
                  <a:gd name="T28" fmla="*/ 1 w 46"/>
                  <a:gd name="T29" fmla="*/ 0 h 29"/>
                  <a:gd name="T30" fmla="*/ 1 w 46"/>
                  <a:gd name="T31" fmla="*/ 0 h 29"/>
                  <a:gd name="T32" fmla="*/ 0 w 46"/>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9">
                    <a:moveTo>
                      <a:pt x="0" y="29"/>
                    </a:moveTo>
                    <a:lnTo>
                      <a:pt x="6" y="25"/>
                    </a:lnTo>
                    <a:lnTo>
                      <a:pt x="14" y="22"/>
                    </a:lnTo>
                    <a:lnTo>
                      <a:pt x="22" y="17"/>
                    </a:lnTo>
                    <a:lnTo>
                      <a:pt x="30" y="13"/>
                    </a:lnTo>
                    <a:lnTo>
                      <a:pt x="38" y="9"/>
                    </a:lnTo>
                    <a:lnTo>
                      <a:pt x="44" y="5"/>
                    </a:lnTo>
                    <a:lnTo>
                      <a:pt x="46" y="2"/>
                    </a:lnTo>
                    <a:lnTo>
                      <a:pt x="46" y="0"/>
                    </a:lnTo>
                    <a:lnTo>
                      <a:pt x="43" y="0"/>
                    </a:lnTo>
                    <a:lnTo>
                      <a:pt x="37" y="2"/>
                    </a:lnTo>
                    <a:lnTo>
                      <a:pt x="31" y="7"/>
                    </a:lnTo>
                    <a:lnTo>
                      <a:pt x="23" y="12"/>
                    </a:lnTo>
                    <a:lnTo>
                      <a:pt x="16" y="17"/>
                    </a:lnTo>
                    <a:lnTo>
                      <a:pt x="10" y="22"/>
                    </a:lnTo>
                    <a:lnTo>
                      <a:pt x="4" y="27"/>
                    </a:lnTo>
                    <a:lnTo>
                      <a:pt x="0" y="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 name="Freeform 58"/>
              <p:cNvSpPr>
                <a:spLocks/>
              </p:cNvSpPr>
              <p:nvPr/>
            </p:nvSpPr>
            <p:spPr bwMode="auto">
              <a:xfrm>
                <a:off x="4062" y="2286"/>
                <a:ext cx="127" cy="30"/>
              </a:xfrm>
              <a:custGeom>
                <a:avLst/>
                <a:gdLst>
                  <a:gd name="T0" fmla="*/ 1 w 254"/>
                  <a:gd name="T1" fmla="*/ 1 h 60"/>
                  <a:gd name="T2" fmla="*/ 0 w 254"/>
                  <a:gd name="T3" fmla="*/ 1 h 60"/>
                  <a:gd name="T4" fmla="*/ 1 w 254"/>
                  <a:gd name="T5" fmla="*/ 1 h 60"/>
                  <a:gd name="T6" fmla="*/ 1 w 254"/>
                  <a:gd name="T7" fmla="*/ 1 h 60"/>
                  <a:gd name="T8" fmla="*/ 1 w 254"/>
                  <a:gd name="T9" fmla="*/ 0 h 60"/>
                  <a:gd name="T10" fmla="*/ 1 w 254"/>
                  <a:gd name="T11" fmla="*/ 1 h 60"/>
                  <a:gd name="T12" fmla="*/ 2 w 254"/>
                  <a:gd name="T13" fmla="*/ 1 h 60"/>
                  <a:gd name="T14" fmla="*/ 2 w 254"/>
                  <a:gd name="T15" fmla="*/ 2 h 60"/>
                  <a:gd name="T16" fmla="*/ 3 w 254"/>
                  <a:gd name="T17" fmla="*/ 2 h 60"/>
                  <a:gd name="T18" fmla="*/ 3 w 254"/>
                  <a:gd name="T19" fmla="*/ 2 h 60"/>
                  <a:gd name="T20" fmla="*/ 4 w 254"/>
                  <a:gd name="T21" fmla="*/ 2 h 60"/>
                  <a:gd name="T22" fmla="*/ 4 w 254"/>
                  <a:gd name="T23" fmla="*/ 2 h 60"/>
                  <a:gd name="T24" fmla="*/ 5 w 254"/>
                  <a:gd name="T25" fmla="*/ 2 h 60"/>
                  <a:gd name="T26" fmla="*/ 5 w 254"/>
                  <a:gd name="T27" fmla="*/ 2 h 60"/>
                  <a:gd name="T28" fmla="*/ 6 w 254"/>
                  <a:gd name="T29" fmla="*/ 2 h 60"/>
                  <a:gd name="T30" fmla="*/ 6 w 254"/>
                  <a:gd name="T31" fmla="*/ 2 h 60"/>
                  <a:gd name="T32" fmla="*/ 7 w 254"/>
                  <a:gd name="T33" fmla="*/ 2 h 60"/>
                  <a:gd name="T34" fmla="*/ 7 w 254"/>
                  <a:gd name="T35" fmla="*/ 2 h 60"/>
                  <a:gd name="T36" fmla="*/ 8 w 254"/>
                  <a:gd name="T37" fmla="*/ 2 h 60"/>
                  <a:gd name="T38" fmla="*/ 8 w 254"/>
                  <a:gd name="T39" fmla="*/ 2 h 60"/>
                  <a:gd name="T40" fmla="*/ 8 w 254"/>
                  <a:gd name="T41" fmla="*/ 2 h 60"/>
                  <a:gd name="T42" fmla="*/ 8 w 254"/>
                  <a:gd name="T43" fmla="*/ 2 h 60"/>
                  <a:gd name="T44" fmla="*/ 8 w 254"/>
                  <a:gd name="T45" fmla="*/ 2 h 60"/>
                  <a:gd name="T46" fmla="*/ 7 w 254"/>
                  <a:gd name="T47" fmla="*/ 2 h 60"/>
                  <a:gd name="T48" fmla="*/ 7 w 254"/>
                  <a:gd name="T49" fmla="*/ 2 h 60"/>
                  <a:gd name="T50" fmla="*/ 6 w 254"/>
                  <a:gd name="T51" fmla="*/ 2 h 60"/>
                  <a:gd name="T52" fmla="*/ 6 w 254"/>
                  <a:gd name="T53" fmla="*/ 2 h 60"/>
                  <a:gd name="T54" fmla="*/ 5 w 254"/>
                  <a:gd name="T55" fmla="*/ 2 h 60"/>
                  <a:gd name="T56" fmla="*/ 5 w 254"/>
                  <a:gd name="T57" fmla="*/ 2 h 60"/>
                  <a:gd name="T58" fmla="*/ 4 w 254"/>
                  <a:gd name="T59" fmla="*/ 2 h 60"/>
                  <a:gd name="T60" fmla="*/ 3 w 254"/>
                  <a:gd name="T61" fmla="*/ 2 h 60"/>
                  <a:gd name="T62" fmla="*/ 3 w 254"/>
                  <a:gd name="T63" fmla="*/ 2 h 60"/>
                  <a:gd name="T64" fmla="*/ 2 w 254"/>
                  <a:gd name="T65" fmla="*/ 2 h 60"/>
                  <a:gd name="T66" fmla="*/ 2 w 254"/>
                  <a:gd name="T67" fmla="*/ 2 h 60"/>
                  <a:gd name="T68" fmla="*/ 1 w 254"/>
                  <a:gd name="T69" fmla="*/ 1 h 60"/>
                  <a:gd name="T70" fmla="*/ 1 w 254"/>
                  <a:gd name="T71" fmla="*/ 1 h 60"/>
                  <a:gd name="T72" fmla="*/ 1 w 254"/>
                  <a:gd name="T73" fmla="*/ 1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4" h="60">
                    <a:moveTo>
                      <a:pt x="1" y="11"/>
                    </a:moveTo>
                    <a:lnTo>
                      <a:pt x="0" y="9"/>
                    </a:lnTo>
                    <a:lnTo>
                      <a:pt x="1" y="6"/>
                    </a:lnTo>
                    <a:lnTo>
                      <a:pt x="2" y="4"/>
                    </a:lnTo>
                    <a:lnTo>
                      <a:pt x="2" y="0"/>
                    </a:lnTo>
                    <a:lnTo>
                      <a:pt x="18" y="14"/>
                    </a:lnTo>
                    <a:lnTo>
                      <a:pt x="34" y="25"/>
                    </a:lnTo>
                    <a:lnTo>
                      <a:pt x="51" y="34"/>
                    </a:lnTo>
                    <a:lnTo>
                      <a:pt x="69" y="41"/>
                    </a:lnTo>
                    <a:lnTo>
                      <a:pt x="86" y="47"/>
                    </a:lnTo>
                    <a:lnTo>
                      <a:pt x="103" y="50"/>
                    </a:lnTo>
                    <a:lnTo>
                      <a:pt x="121" y="51"/>
                    </a:lnTo>
                    <a:lnTo>
                      <a:pt x="138" y="52"/>
                    </a:lnTo>
                    <a:lnTo>
                      <a:pt x="154" y="52"/>
                    </a:lnTo>
                    <a:lnTo>
                      <a:pt x="171" y="51"/>
                    </a:lnTo>
                    <a:lnTo>
                      <a:pt x="187" y="49"/>
                    </a:lnTo>
                    <a:lnTo>
                      <a:pt x="202" y="47"/>
                    </a:lnTo>
                    <a:lnTo>
                      <a:pt x="216" y="44"/>
                    </a:lnTo>
                    <a:lnTo>
                      <a:pt x="230" y="42"/>
                    </a:lnTo>
                    <a:lnTo>
                      <a:pt x="243" y="39"/>
                    </a:lnTo>
                    <a:lnTo>
                      <a:pt x="254" y="36"/>
                    </a:lnTo>
                    <a:lnTo>
                      <a:pt x="246" y="42"/>
                    </a:lnTo>
                    <a:lnTo>
                      <a:pt x="236" y="47"/>
                    </a:lnTo>
                    <a:lnTo>
                      <a:pt x="222" y="51"/>
                    </a:lnTo>
                    <a:lnTo>
                      <a:pt x="207" y="55"/>
                    </a:lnTo>
                    <a:lnTo>
                      <a:pt x="190" y="58"/>
                    </a:lnTo>
                    <a:lnTo>
                      <a:pt x="171" y="59"/>
                    </a:lnTo>
                    <a:lnTo>
                      <a:pt x="152" y="60"/>
                    </a:lnTo>
                    <a:lnTo>
                      <a:pt x="132" y="59"/>
                    </a:lnTo>
                    <a:lnTo>
                      <a:pt x="112" y="58"/>
                    </a:lnTo>
                    <a:lnTo>
                      <a:pt x="93" y="56"/>
                    </a:lnTo>
                    <a:lnTo>
                      <a:pt x="73" y="52"/>
                    </a:lnTo>
                    <a:lnTo>
                      <a:pt x="55" y="47"/>
                    </a:lnTo>
                    <a:lnTo>
                      <a:pt x="39" y="40"/>
                    </a:lnTo>
                    <a:lnTo>
                      <a:pt x="24" y="32"/>
                    </a:lnTo>
                    <a:lnTo>
                      <a:pt x="11" y="22"/>
                    </a:lnTo>
                    <a:lnTo>
                      <a:pt x="1"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3" name="Freeform 59"/>
              <p:cNvSpPr>
                <a:spLocks/>
              </p:cNvSpPr>
              <p:nvPr/>
            </p:nvSpPr>
            <p:spPr bwMode="auto">
              <a:xfrm>
                <a:off x="4169" y="2285"/>
                <a:ext cx="15" cy="25"/>
              </a:xfrm>
              <a:custGeom>
                <a:avLst/>
                <a:gdLst>
                  <a:gd name="T0" fmla="*/ 0 w 31"/>
                  <a:gd name="T1" fmla="*/ 1 h 52"/>
                  <a:gd name="T2" fmla="*/ 0 w 31"/>
                  <a:gd name="T3" fmla="*/ 1 h 52"/>
                  <a:gd name="T4" fmla="*/ 0 w 31"/>
                  <a:gd name="T5" fmla="*/ 1 h 52"/>
                  <a:gd name="T6" fmla="*/ 0 w 31"/>
                  <a:gd name="T7" fmla="*/ 0 h 52"/>
                  <a:gd name="T8" fmla="*/ 0 w 31"/>
                  <a:gd name="T9" fmla="*/ 0 h 52"/>
                  <a:gd name="T10" fmla="*/ 0 w 31"/>
                  <a:gd name="T11" fmla="*/ 0 h 52"/>
                  <a:gd name="T12" fmla="*/ 0 w 31"/>
                  <a:gd name="T13" fmla="*/ 0 h 52"/>
                  <a:gd name="T14" fmla="*/ 0 w 31"/>
                  <a:gd name="T15" fmla="*/ 0 h 52"/>
                  <a:gd name="T16" fmla="*/ 0 w 31"/>
                  <a:gd name="T17" fmla="*/ 0 h 52"/>
                  <a:gd name="T18" fmla="*/ 0 w 31"/>
                  <a:gd name="T19" fmla="*/ 0 h 52"/>
                  <a:gd name="T20" fmla="*/ 0 w 31"/>
                  <a:gd name="T21" fmla="*/ 0 h 52"/>
                  <a:gd name="T22" fmla="*/ 0 w 31"/>
                  <a:gd name="T23" fmla="*/ 1 h 52"/>
                  <a:gd name="T24" fmla="*/ 0 w 31"/>
                  <a:gd name="T25" fmla="*/ 1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52">
                    <a:moveTo>
                      <a:pt x="0" y="52"/>
                    </a:moveTo>
                    <a:lnTo>
                      <a:pt x="6" y="47"/>
                    </a:lnTo>
                    <a:lnTo>
                      <a:pt x="12" y="40"/>
                    </a:lnTo>
                    <a:lnTo>
                      <a:pt x="18" y="32"/>
                    </a:lnTo>
                    <a:lnTo>
                      <a:pt x="24" y="23"/>
                    </a:lnTo>
                    <a:lnTo>
                      <a:pt x="27" y="15"/>
                    </a:lnTo>
                    <a:lnTo>
                      <a:pt x="30" y="8"/>
                    </a:lnTo>
                    <a:lnTo>
                      <a:pt x="31" y="2"/>
                    </a:lnTo>
                    <a:lnTo>
                      <a:pt x="30" y="0"/>
                    </a:lnTo>
                    <a:lnTo>
                      <a:pt x="24" y="5"/>
                    </a:lnTo>
                    <a:lnTo>
                      <a:pt x="18" y="18"/>
                    </a:lnTo>
                    <a:lnTo>
                      <a:pt x="10" y="37"/>
                    </a:lnTo>
                    <a:lnTo>
                      <a:pt x="0"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4" name="Freeform 60"/>
              <p:cNvSpPr>
                <a:spLocks/>
              </p:cNvSpPr>
              <p:nvPr/>
            </p:nvSpPr>
            <p:spPr bwMode="auto">
              <a:xfrm>
                <a:off x="4157" y="2281"/>
                <a:ext cx="23" cy="32"/>
              </a:xfrm>
              <a:custGeom>
                <a:avLst/>
                <a:gdLst>
                  <a:gd name="T0" fmla="*/ 2 w 46"/>
                  <a:gd name="T1" fmla="*/ 0 h 64"/>
                  <a:gd name="T2" fmla="*/ 2 w 46"/>
                  <a:gd name="T3" fmla="*/ 1 h 64"/>
                  <a:gd name="T4" fmla="*/ 2 w 46"/>
                  <a:gd name="T5" fmla="*/ 1 h 64"/>
                  <a:gd name="T6" fmla="*/ 2 w 46"/>
                  <a:gd name="T7" fmla="*/ 1 h 64"/>
                  <a:gd name="T8" fmla="*/ 2 w 46"/>
                  <a:gd name="T9" fmla="*/ 1 h 64"/>
                  <a:gd name="T10" fmla="*/ 1 w 46"/>
                  <a:gd name="T11" fmla="*/ 2 h 64"/>
                  <a:gd name="T12" fmla="*/ 1 w 46"/>
                  <a:gd name="T13" fmla="*/ 2 h 64"/>
                  <a:gd name="T14" fmla="*/ 1 w 46"/>
                  <a:gd name="T15" fmla="*/ 2 h 64"/>
                  <a:gd name="T16" fmla="*/ 0 w 46"/>
                  <a:gd name="T17" fmla="*/ 2 h 64"/>
                  <a:gd name="T18" fmla="*/ 1 w 46"/>
                  <a:gd name="T19" fmla="*/ 2 h 64"/>
                  <a:gd name="T20" fmla="*/ 1 w 46"/>
                  <a:gd name="T21" fmla="*/ 2 h 64"/>
                  <a:gd name="T22" fmla="*/ 1 w 46"/>
                  <a:gd name="T23" fmla="*/ 2 h 64"/>
                  <a:gd name="T24" fmla="*/ 1 w 46"/>
                  <a:gd name="T25" fmla="*/ 1 h 64"/>
                  <a:gd name="T26" fmla="*/ 1 w 46"/>
                  <a:gd name="T27" fmla="*/ 1 h 64"/>
                  <a:gd name="T28" fmla="*/ 2 w 46"/>
                  <a:gd name="T29" fmla="*/ 1 h 64"/>
                  <a:gd name="T30" fmla="*/ 2 w 46"/>
                  <a:gd name="T31" fmla="*/ 1 h 64"/>
                  <a:gd name="T32" fmla="*/ 2 w 4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64">
                    <a:moveTo>
                      <a:pt x="46" y="0"/>
                    </a:moveTo>
                    <a:lnTo>
                      <a:pt x="46" y="4"/>
                    </a:lnTo>
                    <a:lnTo>
                      <a:pt x="45" y="9"/>
                    </a:lnTo>
                    <a:lnTo>
                      <a:pt x="40" y="19"/>
                    </a:lnTo>
                    <a:lnTo>
                      <a:pt x="34" y="29"/>
                    </a:lnTo>
                    <a:lnTo>
                      <a:pt x="27" y="40"/>
                    </a:lnTo>
                    <a:lnTo>
                      <a:pt x="19" y="50"/>
                    </a:lnTo>
                    <a:lnTo>
                      <a:pt x="9" y="58"/>
                    </a:lnTo>
                    <a:lnTo>
                      <a:pt x="0" y="64"/>
                    </a:lnTo>
                    <a:lnTo>
                      <a:pt x="5" y="57"/>
                    </a:lnTo>
                    <a:lnTo>
                      <a:pt x="11" y="47"/>
                    </a:lnTo>
                    <a:lnTo>
                      <a:pt x="18" y="37"/>
                    </a:lnTo>
                    <a:lnTo>
                      <a:pt x="25" y="25"/>
                    </a:lnTo>
                    <a:lnTo>
                      <a:pt x="32" y="15"/>
                    </a:lnTo>
                    <a:lnTo>
                      <a:pt x="38" y="7"/>
                    </a:lnTo>
                    <a:lnTo>
                      <a:pt x="42" y="1"/>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5" name="Freeform 61"/>
              <p:cNvSpPr>
                <a:spLocks/>
              </p:cNvSpPr>
              <p:nvPr/>
            </p:nvSpPr>
            <p:spPr bwMode="auto">
              <a:xfrm>
                <a:off x="4134" y="2278"/>
                <a:ext cx="30" cy="37"/>
              </a:xfrm>
              <a:custGeom>
                <a:avLst/>
                <a:gdLst>
                  <a:gd name="T0" fmla="*/ 2 w 59"/>
                  <a:gd name="T1" fmla="*/ 0 h 74"/>
                  <a:gd name="T2" fmla="*/ 2 w 59"/>
                  <a:gd name="T3" fmla="*/ 1 h 74"/>
                  <a:gd name="T4" fmla="*/ 2 w 59"/>
                  <a:gd name="T5" fmla="*/ 1 h 74"/>
                  <a:gd name="T6" fmla="*/ 2 w 59"/>
                  <a:gd name="T7" fmla="*/ 1 h 74"/>
                  <a:gd name="T8" fmla="*/ 2 w 59"/>
                  <a:gd name="T9" fmla="*/ 2 h 74"/>
                  <a:gd name="T10" fmla="*/ 1 w 59"/>
                  <a:gd name="T11" fmla="*/ 2 h 74"/>
                  <a:gd name="T12" fmla="*/ 1 w 59"/>
                  <a:gd name="T13" fmla="*/ 2 h 74"/>
                  <a:gd name="T14" fmla="*/ 1 w 59"/>
                  <a:gd name="T15" fmla="*/ 3 h 74"/>
                  <a:gd name="T16" fmla="*/ 0 w 59"/>
                  <a:gd name="T17" fmla="*/ 3 h 74"/>
                  <a:gd name="T18" fmla="*/ 1 w 59"/>
                  <a:gd name="T19" fmla="*/ 3 h 74"/>
                  <a:gd name="T20" fmla="*/ 1 w 59"/>
                  <a:gd name="T21" fmla="*/ 2 h 74"/>
                  <a:gd name="T22" fmla="*/ 1 w 59"/>
                  <a:gd name="T23" fmla="*/ 2 h 74"/>
                  <a:gd name="T24" fmla="*/ 1 w 59"/>
                  <a:gd name="T25" fmla="*/ 2 h 74"/>
                  <a:gd name="T26" fmla="*/ 2 w 59"/>
                  <a:gd name="T27" fmla="*/ 1 h 74"/>
                  <a:gd name="T28" fmla="*/ 2 w 59"/>
                  <a:gd name="T29" fmla="*/ 1 h 74"/>
                  <a:gd name="T30" fmla="*/ 2 w 59"/>
                  <a:gd name="T31" fmla="*/ 1 h 74"/>
                  <a:gd name="T32" fmla="*/ 2 w 59"/>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4">
                    <a:moveTo>
                      <a:pt x="58" y="0"/>
                    </a:moveTo>
                    <a:lnTo>
                      <a:pt x="59" y="4"/>
                    </a:lnTo>
                    <a:lnTo>
                      <a:pt x="56" y="12"/>
                    </a:lnTo>
                    <a:lnTo>
                      <a:pt x="50" y="22"/>
                    </a:lnTo>
                    <a:lnTo>
                      <a:pt x="41" y="35"/>
                    </a:lnTo>
                    <a:lnTo>
                      <a:pt x="32" y="48"/>
                    </a:lnTo>
                    <a:lnTo>
                      <a:pt x="20" y="59"/>
                    </a:lnTo>
                    <a:lnTo>
                      <a:pt x="10" y="68"/>
                    </a:lnTo>
                    <a:lnTo>
                      <a:pt x="0" y="74"/>
                    </a:lnTo>
                    <a:lnTo>
                      <a:pt x="4" y="68"/>
                    </a:lnTo>
                    <a:lnTo>
                      <a:pt x="11" y="58"/>
                    </a:lnTo>
                    <a:lnTo>
                      <a:pt x="19" y="46"/>
                    </a:lnTo>
                    <a:lnTo>
                      <a:pt x="30" y="33"/>
                    </a:lnTo>
                    <a:lnTo>
                      <a:pt x="39" y="20"/>
                    </a:lnTo>
                    <a:lnTo>
                      <a:pt x="47" y="8"/>
                    </a:lnTo>
                    <a:lnTo>
                      <a:pt x="54" y="1"/>
                    </a:lnTo>
                    <a:lnTo>
                      <a:pt x="5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6" name="Freeform 62"/>
              <p:cNvSpPr>
                <a:spLocks/>
              </p:cNvSpPr>
              <p:nvPr/>
            </p:nvSpPr>
            <p:spPr bwMode="auto">
              <a:xfrm>
                <a:off x="4111" y="2274"/>
                <a:ext cx="27" cy="40"/>
              </a:xfrm>
              <a:custGeom>
                <a:avLst/>
                <a:gdLst>
                  <a:gd name="T0" fmla="*/ 2 w 54"/>
                  <a:gd name="T1" fmla="*/ 0 h 81"/>
                  <a:gd name="T2" fmla="*/ 2 w 54"/>
                  <a:gd name="T3" fmla="*/ 0 h 81"/>
                  <a:gd name="T4" fmla="*/ 2 w 54"/>
                  <a:gd name="T5" fmla="*/ 0 h 81"/>
                  <a:gd name="T6" fmla="*/ 2 w 54"/>
                  <a:gd name="T7" fmla="*/ 0 h 81"/>
                  <a:gd name="T8" fmla="*/ 2 w 54"/>
                  <a:gd name="T9" fmla="*/ 1 h 81"/>
                  <a:gd name="T10" fmla="*/ 1 w 54"/>
                  <a:gd name="T11" fmla="*/ 1 h 81"/>
                  <a:gd name="T12" fmla="*/ 1 w 54"/>
                  <a:gd name="T13" fmla="*/ 2 h 81"/>
                  <a:gd name="T14" fmla="*/ 1 w 54"/>
                  <a:gd name="T15" fmla="*/ 2 h 81"/>
                  <a:gd name="T16" fmla="*/ 0 w 54"/>
                  <a:gd name="T17" fmla="*/ 2 h 81"/>
                  <a:gd name="T18" fmla="*/ 1 w 54"/>
                  <a:gd name="T19" fmla="*/ 2 h 81"/>
                  <a:gd name="T20" fmla="*/ 1 w 54"/>
                  <a:gd name="T21" fmla="*/ 2 h 81"/>
                  <a:gd name="T22" fmla="*/ 1 w 54"/>
                  <a:gd name="T23" fmla="*/ 1 h 81"/>
                  <a:gd name="T24" fmla="*/ 1 w 54"/>
                  <a:gd name="T25" fmla="*/ 1 h 81"/>
                  <a:gd name="T26" fmla="*/ 2 w 54"/>
                  <a:gd name="T27" fmla="*/ 0 h 81"/>
                  <a:gd name="T28" fmla="*/ 2 w 54"/>
                  <a:gd name="T29" fmla="*/ 0 h 81"/>
                  <a:gd name="T30" fmla="*/ 2 w 54"/>
                  <a:gd name="T31" fmla="*/ 0 h 81"/>
                  <a:gd name="T32" fmla="*/ 2 w 54"/>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81">
                    <a:moveTo>
                      <a:pt x="52" y="0"/>
                    </a:moveTo>
                    <a:lnTo>
                      <a:pt x="54" y="5"/>
                    </a:lnTo>
                    <a:lnTo>
                      <a:pt x="51" y="14"/>
                    </a:lnTo>
                    <a:lnTo>
                      <a:pt x="46" y="25"/>
                    </a:lnTo>
                    <a:lnTo>
                      <a:pt x="38" y="39"/>
                    </a:lnTo>
                    <a:lnTo>
                      <a:pt x="28" y="53"/>
                    </a:lnTo>
                    <a:lnTo>
                      <a:pt x="19" y="66"/>
                    </a:lnTo>
                    <a:lnTo>
                      <a:pt x="9" y="75"/>
                    </a:lnTo>
                    <a:lnTo>
                      <a:pt x="0" y="81"/>
                    </a:lnTo>
                    <a:lnTo>
                      <a:pt x="3" y="75"/>
                    </a:lnTo>
                    <a:lnTo>
                      <a:pt x="9" y="64"/>
                    </a:lnTo>
                    <a:lnTo>
                      <a:pt x="17" y="51"/>
                    </a:lnTo>
                    <a:lnTo>
                      <a:pt x="25" y="36"/>
                    </a:lnTo>
                    <a:lnTo>
                      <a:pt x="34" y="22"/>
                    </a:lnTo>
                    <a:lnTo>
                      <a:pt x="42" y="10"/>
                    </a:lnTo>
                    <a:lnTo>
                      <a:pt x="48"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7" name="Freeform 63"/>
              <p:cNvSpPr>
                <a:spLocks/>
              </p:cNvSpPr>
              <p:nvPr/>
            </p:nvSpPr>
            <p:spPr bwMode="auto">
              <a:xfrm>
                <a:off x="4102" y="2274"/>
                <a:ext cx="23" cy="36"/>
              </a:xfrm>
              <a:custGeom>
                <a:avLst/>
                <a:gdLst>
                  <a:gd name="T0" fmla="*/ 2 w 46"/>
                  <a:gd name="T1" fmla="*/ 0 h 73"/>
                  <a:gd name="T2" fmla="*/ 2 w 46"/>
                  <a:gd name="T3" fmla="*/ 0 h 73"/>
                  <a:gd name="T4" fmla="*/ 2 w 46"/>
                  <a:gd name="T5" fmla="*/ 0 h 73"/>
                  <a:gd name="T6" fmla="*/ 2 w 46"/>
                  <a:gd name="T7" fmla="*/ 0 h 73"/>
                  <a:gd name="T8" fmla="*/ 1 w 46"/>
                  <a:gd name="T9" fmla="*/ 1 h 73"/>
                  <a:gd name="T10" fmla="*/ 1 w 46"/>
                  <a:gd name="T11" fmla="*/ 1 h 73"/>
                  <a:gd name="T12" fmla="*/ 1 w 46"/>
                  <a:gd name="T13" fmla="*/ 1 h 73"/>
                  <a:gd name="T14" fmla="*/ 1 w 46"/>
                  <a:gd name="T15" fmla="*/ 2 h 73"/>
                  <a:gd name="T16" fmla="*/ 0 w 46"/>
                  <a:gd name="T17" fmla="*/ 2 h 73"/>
                  <a:gd name="T18" fmla="*/ 1 w 46"/>
                  <a:gd name="T19" fmla="*/ 2 h 73"/>
                  <a:gd name="T20" fmla="*/ 1 w 46"/>
                  <a:gd name="T21" fmla="*/ 1 h 73"/>
                  <a:gd name="T22" fmla="*/ 1 w 46"/>
                  <a:gd name="T23" fmla="*/ 1 h 73"/>
                  <a:gd name="T24" fmla="*/ 1 w 46"/>
                  <a:gd name="T25" fmla="*/ 0 h 73"/>
                  <a:gd name="T26" fmla="*/ 1 w 46"/>
                  <a:gd name="T27" fmla="*/ 0 h 73"/>
                  <a:gd name="T28" fmla="*/ 2 w 46"/>
                  <a:gd name="T29" fmla="*/ 0 h 73"/>
                  <a:gd name="T30" fmla="*/ 2 w 46"/>
                  <a:gd name="T31" fmla="*/ 0 h 73"/>
                  <a:gd name="T32" fmla="*/ 2 w 46"/>
                  <a:gd name="T33" fmla="*/ 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73">
                    <a:moveTo>
                      <a:pt x="46" y="0"/>
                    </a:moveTo>
                    <a:lnTo>
                      <a:pt x="46" y="4"/>
                    </a:lnTo>
                    <a:lnTo>
                      <a:pt x="44" y="12"/>
                    </a:lnTo>
                    <a:lnTo>
                      <a:pt x="38" y="22"/>
                    </a:lnTo>
                    <a:lnTo>
                      <a:pt x="32" y="35"/>
                    </a:lnTo>
                    <a:lnTo>
                      <a:pt x="24" y="49"/>
                    </a:lnTo>
                    <a:lnTo>
                      <a:pt x="15" y="60"/>
                    </a:lnTo>
                    <a:lnTo>
                      <a:pt x="7" y="68"/>
                    </a:lnTo>
                    <a:lnTo>
                      <a:pt x="0" y="73"/>
                    </a:lnTo>
                    <a:lnTo>
                      <a:pt x="4" y="66"/>
                    </a:lnTo>
                    <a:lnTo>
                      <a:pt x="9" y="55"/>
                    </a:lnTo>
                    <a:lnTo>
                      <a:pt x="15" y="43"/>
                    </a:lnTo>
                    <a:lnTo>
                      <a:pt x="22" y="29"/>
                    </a:lnTo>
                    <a:lnTo>
                      <a:pt x="29" y="17"/>
                    </a:lnTo>
                    <a:lnTo>
                      <a:pt x="36" y="7"/>
                    </a:lnTo>
                    <a:lnTo>
                      <a:pt x="42" y="1"/>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8" name="Freeform 64"/>
              <p:cNvSpPr>
                <a:spLocks/>
              </p:cNvSpPr>
              <p:nvPr/>
            </p:nvSpPr>
            <p:spPr bwMode="auto">
              <a:xfrm>
                <a:off x="4083" y="2275"/>
                <a:ext cx="20" cy="31"/>
              </a:xfrm>
              <a:custGeom>
                <a:avLst/>
                <a:gdLst>
                  <a:gd name="T0" fmla="*/ 2 w 39"/>
                  <a:gd name="T1" fmla="*/ 0 h 61"/>
                  <a:gd name="T2" fmla="*/ 2 w 39"/>
                  <a:gd name="T3" fmla="*/ 1 h 61"/>
                  <a:gd name="T4" fmla="*/ 2 w 39"/>
                  <a:gd name="T5" fmla="*/ 1 h 61"/>
                  <a:gd name="T6" fmla="*/ 2 w 39"/>
                  <a:gd name="T7" fmla="*/ 1 h 61"/>
                  <a:gd name="T8" fmla="*/ 1 w 39"/>
                  <a:gd name="T9" fmla="*/ 1 h 61"/>
                  <a:gd name="T10" fmla="*/ 1 w 39"/>
                  <a:gd name="T11" fmla="*/ 2 h 61"/>
                  <a:gd name="T12" fmla="*/ 1 w 39"/>
                  <a:gd name="T13" fmla="*/ 2 h 61"/>
                  <a:gd name="T14" fmla="*/ 1 w 39"/>
                  <a:gd name="T15" fmla="*/ 2 h 61"/>
                  <a:gd name="T16" fmla="*/ 0 w 39"/>
                  <a:gd name="T17" fmla="*/ 2 h 61"/>
                  <a:gd name="T18" fmla="*/ 1 w 39"/>
                  <a:gd name="T19" fmla="*/ 2 h 61"/>
                  <a:gd name="T20" fmla="*/ 1 w 39"/>
                  <a:gd name="T21" fmla="*/ 2 h 61"/>
                  <a:gd name="T22" fmla="*/ 1 w 39"/>
                  <a:gd name="T23" fmla="*/ 2 h 61"/>
                  <a:gd name="T24" fmla="*/ 1 w 39"/>
                  <a:gd name="T25" fmla="*/ 1 h 61"/>
                  <a:gd name="T26" fmla="*/ 1 w 39"/>
                  <a:gd name="T27" fmla="*/ 1 h 61"/>
                  <a:gd name="T28" fmla="*/ 1 w 39"/>
                  <a:gd name="T29" fmla="*/ 1 h 61"/>
                  <a:gd name="T30" fmla="*/ 2 w 39"/>
                  <a:gd name="T31" fmla="*/ 1 h 61"/>
                  <a:gd name="T32" fmla="*/ 2 w 39"/>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61">
                    <a:moveTo>
                      <a:pt x="38" y="0"/>
                    </a:moveTo>
                    <a:lnTo>
                      <a:pt x="39" y="3"/>
                    </a:lnTo>
                    <a:lnTo>
                      <a:pt x="38" y="10"/>
                    </a:lnTo>
                    <a:lnTo>
                      <a:pt x="36" y="19"/>
                    </a:lnTo>
                    <a:lnTo>
                      <a:pt x="31" y="28"/>
                    </a:lnTo>
                    <a:lnTo>
                      <a:pt x="26" y="39"/>
                    </a:lnTo>
                    <a:lnTo>
                      <a:pt x="18" y="48"/>
                    </a:lnTo>
                    <a:lnTo>
                      <a:pt x="9" y="56"/>
                    </a:lnTo>
                    <a:lnTo>
                      <a:pt x="0" y="61"/>
                    </a:lnTo>
                    <a:lnTo>
                      <a:pt x="5" y="55"/>
                    </a:lnTo>
                    <a:lnTo>
                      <a:pt x="9" y="46"/>
                    </a:lnTo>
                    <a:lnTo>
                      <a:pt x="15" y="35"/>
                    </a:lnTo>
                    <a:lnTo>
                      <a:pt x="21" y="25"/>
                    </a:lnTo>
                    <a:lnTo>
                      <a:pt x="26" y="15"/>
                    </a:lnTo>
                    <a:lnTo>
                      <a:pt x="31" y="6"/>
                    </a:lnTo>
                    <a:lnTo>
                      <a:pt x="35" y="1"/>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9" name="Freeform 65"/>
              <p:cNvSpPr>
                <a:spLocks/>
              </p:cNvSpPr>
              <p:nvPr/>
            </p:nvSpPr>
            <p:spPr bwMode="auto">
              <a:xfrm>
                <a:off x="4067" y="2272"/>
                <a:ext cx="5" cy="18"/>
              </a:xfrm>
              <a:custGeom>
                <a:avLst/>
                <a:gdLst>
                  <a:gd name="T0" fmla="*/ 1 w 10"/>
                  <a:gd name="T1" fmla="*/ 0 h 35"/>
                  <a:gd name="T2" fmla="*/ 1 w 10"/>
                  <a:gd name="T3" fmla="*/ 1 h 35"/>
                  <a:gd name="T4" fmla="*/ 1 w 10"/>
                  <a:gd name="T5" fmla="*/ 1 h 35"/>
                  <a:gd name="T6" fmla="*/ 1 w 10"/>
                  <a:gd name="T7" fmla="*/ 1 h 35"/>
                  <a:gd name="T8" fmla="*/ 0 w 10"/>
                  <a:gd name="T9" fmla="*/ 2 h 35"/>
                  <a:gd name="T10" fmla="*/ 1 w 10"/>
                  <a:gd name="T11" fmla="*/ 1 h 35"/>
                  <a:gd name="T12" fmla="*/ 1 w 10"/>
                  <a:gd name="T13" fmla="*/ 1 h 35"/>
                  <a:gd name="T14" fmla="*/ 1 w 10"/>
                  <a:gd name="T15" fmla="*/ 1 h 35"/>
                  <a:gd name="T16" fmla="*/ 1 w 10"/>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5">
                    <a:moveTo>
                      <a:pt x="6" y="0"/>
                    </a:moveTo>
                    <a:lnTo>
                      <a:pt x="9" y="5"/>
                    </a:lnTo>
                    <a:lnTo>
                      <a:pt x="10" y="17"/>
                    </a:lnTo>
                    <a:lnTo>
                      <a:pt x="7" y="28"/>
                    </a:lnTo>
                    <a:lnTo>
                      <a:pt x="0" y="35"/>
                    </a:lnTo>
                    <a:lnTo>
                      <a:pt x="3" y="25"/>
                    </a:lnTo>
                    <a:lnTo>
                      <a:pt x="3" y="12"/>
                    </a:lnTo>
                    <a:lnTo>
                      <a:pt x="2" y="2"/>
                    </a:lnTo>
                    <a:lnTo>
                      <a:pt x="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0" name="Freeform 66"/>
              <p:cNvSpPr>
                <a:spLocks/>
              </p:cNvSpPr>
              <p:nvPr/>
            </p:nvSpPr>
            <p:spPr bwMode="auto">
              <a:xfrm>
                <a:off x="4144" y="2280"/>
                <a:ext cx="27" cy="34"/>
              </a:xfrm>
              <a:custGeom>
                <a:avLst/>
                <a:gdLst>
                  <a:gd name="T0" fmla="*/ 2 w 53"/>
                  <a:gd name="T1" fmla="*/ 0 h 68"/>
                  <a:gd name="T2" fmla="*/ 2 w 53"/>
                  <a:gd name="T3" fmla="*/ 1 h 68"/>
                  <a:gd name="T4" fmla="*/ 2 w 53"/>
                  <a:gd name="T5" fmla="*/ 1 h 68"/>
                  <a:gd name="T6" fmla="*/ 2 w 53"/>
                  <a:gd name="T7" fmla="*/ 1 h 68"/>
                  <a:gd name="T8" fmla="*/ 2 w 53"/>
                  <a:gd name="T9" fmla="*/ 1 h 68"/>
                  <a:gd name="T10" fmla="*/ 1 w 53"/>
                  <a:gd name="T11" fmla="*/ 2 h 68"/>
                  <a:gd name="T12" fmla="*/ 1 w 53"/>
                  <a:gd name="T13" fmla="*/ 2 h 68"/>
                  <a:gd name="T14" fmla="*/ 1 w 53"/>
                  <a:gd name="T15" fmla="*/ 2 h 68"/>
                  <a:gd name="T16" fmla="*/ 0 w 53"/>
                  <a:gd name="T17" fmla="*/ 3 h 68"/>
                  <a:gd name="T18" fmla="*/ 1 w 53"/>
                  <a:gd name="T19" fmla="*/ 2 h 68"/>
                  <a:gd name="T20" fmla="*/ 1 w 53"/>
                  <a:gd name="T21" fmla="*/ 2 h 68"/>
                  <a:gd name="T22" fmla="*/ 1 w 53"/>
                  <a:gd name="T23" fmla="*/ 2 h 68"/>
                  <a:gd name="T24" fmla="*/ 1 w 53"/>
                  <a:gd name="T25" fmla="*/ 1 h 68"/>
                  <a:gd name="T26" fmla="*/ 2 w 53"/>
                  <a:gd name="T27" fmla="*/ 1 h 68"/>
                  <a:gd name="T28" fmla="*/ 2 w 53"/>
                  <a:gd name="T29" fmla="*/ 1 h 68"/>
                  <a:gd name="T30" fmla="*/ 2 w 53"/>
                  <a:gd name="T31" fmla="*/ 1 h 68"/>
                  <a:gd name="T32" fmla="*/ 2 w 53"/>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8">
                    <a:moveTo>
                      <a:pt x="52" y="0"/>
                    </a:moveTo>
                    <a:lnTo>
                      <a:pt x="53" y="3"/>
                    </a:lnTo>
                    <a:lnTo>
                      <a:pt x="51" y="11"/>
                    </a:lnTo>
                    <a:lnTo>
                      <a:pt x="46" y="21"/>
                    </a:lnTo>
                    <a:lnTo>
                      <a:pt x="39" y="32"/>
                    </a:lnTo>
                    <a:lnTo>
                      <a:pt x="30" y="43"/>
                    </a:lnTo>
                    <a:lnTo>
                      <a:pt x="21" y="54"/>
                    </a:lnTo>
                    <a:lnTo>
                      <a:pt x="11" y="62"/>
                    </a:lnTo>
                    <a:lnTo>
                      <a:pt x="0" y="68"/>
                    </a:lnTo>
                    <a:lnTo>
                      <a:pt x="5" y="62"/>
                    </a:lnTo>
                    <a:lnTo>
                      <a:pt x="11" y="53"/>
                    </a:lnTo>
                    <a:lnTo>
                      <a:pt x="18" y="41"/>
                    </a:lnTo>
                    <a:lnTo>
                      <a:pt x="27" y="30"/>
                    </a:lnTo>
                    <a:lnTo>
                      <a:pt x="35" y="18"/>
                    </a:lnTo>
                    <a:lnTo>
                      <a:pt x="42" y="8"/>
                    </a:lnTo>
                    <a:lnTo>
                      <a:pt x="48"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1" name="Freeform 67"/>
              <p:cNvSpPr>
                <a:spLocks/>
              </p:cNvSpPr>
              <p:nvPr/>
            </p:nvSpPr>
            <p:spPr bwMode="auto">
              <a:xfrm>
                <a:off x="4123" y="2276"/>
                <a:ext cx="26" cy="39"/>
              </a:xfrm>
              <a:custGeom>
                <a:avLst/>
                <a:gdLst>
                  <a:gd name="T0" fmla="*/ 2 w 52"/>
                  <a:gd name="T1" fmla="*/ 0 h 78"/>
                  <a:gd name="T2" fmla="*/ 2 w 52"/>
                  <a:gd name="T3" fmla="*/ 1 h 78"/>
                  <a:gd name="T4" fmla="*/ 2 w 52"/>
                  <a:gd name="T5" fmla="*/ 1 h 78"/>
                  <a:gd name="T6" fmla="*/ 2 w 52"/>
                  <a:gd name="T7" fmla="*/ 1 h 78"/>
                  <a:gd name="T8" fmla="*/ 2 w 52"/>
                  <a:gd name="T9" fmla="*/ 2 h 78"/>
                  <a:gd name="T10" fmla="*/ 1 w 52"/>
                  <a:gd name="T11" fmla="*/ 2 h 78"/>
                  <a:gd name="T12" fmla="*/ 1 w 52"/>
                  <a:gd name="T13" fmla="*/ 2 h 78"/>
                  <a:gd name="T14" fmla="*/ 1 w 52"/>
                  <a:gd name="T15" fmla="*/ 3 h 78"/>
                  <a:gd name="T16" fmla="*/ 0 w 52"/>
                  <a:gd name="T17" fmla="*/ 3 h 78"/>
                  <a:gd name="T18" fmla="*/ 1 w 52"/>
                  <a:gd name="T19" fmla="*/ 3 h 78"/>
                  <a:gd name="T20" fmla="*/ 1 w 52"/>
                  <a:gd name="T21" fmla="*/ 2 h 78"/>
                  <a:gd name="T22" fmla="*/ 1 w 52"/>
                  <a:gd name="T23" fmla="*/ 2 h 78"/>
                  <a:gd name="T24" fmla="*/ 1 w 52"/>
                  <a:gd name="T25" fmla="*/ 2 h 78"/>
                  <a:gd name="T26" fmla="*/ 2 w 52"/>
                  <a:gd name="T27" fmla="*/ 1 h 78"/>
                  <a:gd name="T28" fmla="*/ 2 w 52"/>
                  <a:gd name="T29" fmla="*/ 1 h 78"/>
                  <a:gd name="T30" fmla="*/ 2 w 52"/>
                  <a:gd name="T31" fmla="*/ 1 h 78"/>
                  <a:gd name="T32" fmla="*/ 2 w 52"/>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8">
                    <a:moveTo>
                      <a:pt x="50" y="0"/>
                    </a:moveTo>
                    <a:lnTo>
                      <a:pt x="52" y="4"/>
                    </a:lnTo>
                    <a:lnTo>
                      <a:pt x="49" y="14"/>
                    </a:lnTo>
                    <a:lnTo>
                      <a:pt x="45" y="25"/>
                    </a:lnTo>
                    <a:lnTo>
                      <a:pt x="38" y="39"/>
                    </a:lnTo>
                    <a:lnTo>
                      <a:pt x="28" y="52"/>
                    </a:lnTo>
                    <a:lnTo>
                      <a:pt x="18" y="64"/>
                    </a:lnTo>
                    <a:lnTo>
                      <a:pt x="9" y="74"/>
                    </a:lnTo>
                    <a:lnTo>
                      <a:pt x="0" y="78"/>
                    </a:lnTo>
                    <a:lnTo>
                      <a:pt x="3" y="72"/>
                    </a:lnTo>
                    <a:lnTo>
                      <a:pt x="9" y="62"/>
                    </a:lnTo>
                    <a:lnTo>
                      <a:pt x="16" y="48"/>
                    </a:lnTo>
                    <a:lnTo>
                      <a:pt x="25" y="34"/>
                    </a:lnTo>
                    <a:lnTo>
                      <a:pt x="33" y="20"/>
                    </a:lnTo>
                    <a:lnTo>
                      <a:pt x="41" y="9"/>
                    </a:lnTo>
                    <a:lnTo>
                      <a:pt x="47" y="2"/>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2" name="Freeform 68"/>
              <p:cNvSpPr>
                <a:spLocks/>
              </p:cNvSpPr>
              <p:nvPr/>
            </p:nvSpPr>
            <p:spPr bwMode="auto">
              <a:xfrm>
                <a:off x="4092" y="2273"/>
                <a:ext cx="19" cy="37"/>
              </a:xfrm>
              <a:custGeom>
                <a:avLst/>
                <a:gdLst>
                  <a:gd name="T0" fmla="*/ 2 w 38"/>
                  <a:gd name="T1" fmla="*/ 0 h 75"/>
                  <a:gd name="T2" fmla="*/ 2 w 38"/>
                  <a:gd name="T3" fmla="*/ 0 h 75"/>
                  <a:gd name="T4" fmla="*/ 2 w 38"/>
                  <a:gd name="T5" fmla="*/ 0 h 75"/>
                  <a:gd name="T6" fmla="*/ 2 w 38"/>
                  <a:gd name="T7" fmla="*/ 0 h 75"/>
                  <a:gd name="T8" fmla="*/ 1 w 38"/>
                  <a:gd name="T9" fmla="*/ 1 h 75"/>
                  <a:gd name="T10" fmla="*/ 1 w 38"/>
                  <a:gd name="T11" fmla="*/ 1 h 75"/>
                  <a:gd name="T12" fmla="*/ 1 w 38"/>
                  <a:gd name="T13" fmla="*/ 1 h 75"/>
                  <a:gd name="T14" fmla="*/ 1 w 38"/>
                  <a:gd name="T15" fmla="*/ 2 h 75"/>
                  <a:gd name="T16" fmla="*/ 0 w 38"/>
                  <a:gd name="T17" fmla="*/ 2 h 75"/>
                  <a:gd name="T18" fmla="*/ 1 w 38"/>
                  <a:gd name="T19" fmla="*/ 2 h 75"/>
                  <a:gd name="T20" fmla="*/ 1 w 38"/>
                  <a:gd name="T21" fmla="*/ 1 h 75"/>
                  <a:gd name="T22" fmla="*/ 1 w 38"/>
                  <a:gd name="T23" fmla="*/ 1 h 75"/>
                  <a:gd name="T24" fmla="*/ 1 w 38"/>
                  <a:gd name="T25" fmla="*/ 0 h 75"/>
                  <a:gd name="T26" fmla="*/ 1 w 38"/>
                  <a:gd name="T27" fmla="*/ 0 h 75"/>
                  <a:gd name="T28" fmla="*/ 1 w 38"/>
                  <a:gd name="T29" fmla="*/ 0 h 75"/>
                  <a:gd name="T30" fmla="*/ 2 w 38"/>
                  <a:gd name="T31" fmla="*/ 0 h 75"/>
                  <a:gd name="T32" fmla="*/ 2 w 38"/>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75">
                    <a:moveTo>
                      <a:pt x="37" y="0"/>
                    </a:moveTo>
                    <a:lnTo>
                      <a:pt x="38" y="3"/>
                    </a:lnTo>
                    <a:lnTo>
                      <a:pt x="37" y="11"/>
                    </a:lnTo>
                    <a:lnTo>
                      <a:pt x="34" y="23"/>
                    </a:lnTo>
                    <a:lnTo>
                      <a:pt x="30" y="35"/>
                    </a:lnTo>
                    <a:lnTo>
                      <a:pt x="24" y="47"/>
                    </a:lnTo>
                    <a:lnTo>
                      <a:pt x="17" y="59"/>
                    </a:lnTo>
                    <a:lnTo>
                      <a:pt x="9" y="69"/>
                    </a:lnTo>
                    <a:lnTo>
                      <a:pt x="0" y="75"/>
                    </a:lnTo>
                    <a:lnTo>
                      <a:pt x="3" y="68"/>
                    </a:lnTo>
                    <a:lnTo>
                      <a:pt x="8" y="56"/>
                    </a:lnTo>
                    <a:lnTo>
                      <a:pt x="12" y="44"/>
                    </a:lnTo>
                    <a:lnTo>
                      <a:pt x="18" y="31"/>
                    </a:lnTo>
                    <a:lnTo>
                      <a:pt x="24" y="18"/>
                    </a:lnTo>
                    <a:lnTo>
                      <a:pt x="28" y="8"/>
                    </a:lnTo>
                    <a:lnTo>
                      <a:pt x="33" y="1"/>
                    </a:lnTo>
                    <a:lnTo>
                      <a:pt x="3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3" name="Freeform 69"/>
              <p:cNvSpPr>
                <a:spLocks/>
              </p:cNvSpPr>
              <p:nvPr/>
            </p:nvSpPr>
            <p:spPr bwMode="auto">
              <a:xfrm>
                <a:off x="4076" y="2274"/>
                <a:ext cx="20" cy="28"/>
              </a:xfrm>
              <a:custGeom>
                <a:avLst/>
                <a:gdLst>
                  <a:gd name="T0" fmla="*/ 1 w 41"/>
                  <a:gd name="T1" fmla="*/ 0 h 56"/>
                  <a:gd name="T2" fmla="*/ 1 w 41"/>
                  <a:gd name="T3" fmla="*/ 1 h 56"/>
                  <a:gd name="T4" fmla="*/ 1 w 41"/>
                  <a:gd name="T5" fmla="*/ 1 h 56"/>
                  <a:gd name="T6" fmla="*/ 1 w 41"/>
                  <a:gd name="T7" fmla="*/ 1 h 56"/>
                  <a:gd name="T8" fmla="*/ 0 w 41"/>
                  <a:gd name="T9" fmla="*/ 1 h 56"/>
                  <a:gd name="T10" fmla="*/ 0 w 41"/>
                  <a:gd name="T11" fmla="*/ 2 h 56"/>
                  <a:gd name="T12" fmla="*/ 0 w 41"/>
                  <a:gd name="T13" fmla="*/ 2 h 56"/>
                  <a:gd name="T14" fmla="*/ 0 w 41"/>
                  <a:gd name="T15" fmla="*/ 2 h 56"/>
                  <a:gd name="T16" fmla="*/ 0 w 41"/>
                  <a:gd name="T17" fmla="*/ 2 h 56"/>
                  <a:gd name="T18" fmla="*/ 0 w 41"/>
                  <a:gd name="T19" fmla="*/ 2 h 56"/>
                  <a:gd name="T20" fmla="*/ 0 w 41"/>
                  <a:gd name="T21" fmla="*/ 2 h 56"/>
                  <a:gd name="T22" fmla="*/ 0 w 41"/>
                  <a:gd name="T23" fmla="*/ 2 h 56"/>
                  <a:gd name="T24" fmla="*/ 0 w 41"/>
                  <a:gd name="T25" fmla="*/ 1 h 56"/>
                  <a:gd name="T26" fmla="*/ 0 w 41"/>
                  <a:gd name="T27" fmla="*/ 1 h 56"/>
                  <a:gd name="T28" fmla="*/ 1 w 41"/>
                  <a:gd name="T29" fmla="*/ 1 h 56"/>
                  <a:gd name="T30" fmla="*/ 1 w 41"/>
                  <a:gd name="T31" fmla="*/ 1 h 56"/>
                  <a:gd name="T32" fmla="*/ 1 w 41"/>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56">
                    <a:moveTo>
                      <a:pt x="40" y="0"/>
                    </a:moveTo>
                    <a:lnTo>
                      <a:pt x="41" y="4"/>
                    </a:lnTo>
                    <a:lnTo>
                      <a:pt x="37" y="11"/>
                    </a:lnTo>
                    <a:lnTo>
                      <a:pt x="33" y="20"/>
                    </a:lnTo>
                    <a:lnTo>
                      <a:pt x="27" y="29"/>
                    </a:lnTo>
                    <a:lnTo>
                      <a:pt x="19" y="39"/>
                    </a:lnTo>
                    <a:lnTo>
                      <a:pt x="12" y="48"/>
                    </a:lnTo>
                    <a:lnTo>
                      <a:pt x="5" y="53"/>
                    </a:lnTo>
                    <a:lnTo>
                      <a:pt x="0" y="56"/>
                    </a:lnTo>
                    <a:lnTo>
                      <a:pt x="4" y="50"/>
                    </a:lnTo>
                    <a:lnTo>
                      <a:pt x="8" y="43"/>
                    </a:lnTo>
                    <a:lnTo>
                      <a:pt x="14" y="34"/>
                    </a:lnTo>
                    <a:lnTo>
                      <a:pt x="20" y="24"/>
                    </a:lnTo>
                    <a:lnTo>
                      <a:pt x="26" y="15"/>
                    </a:lnTo>
                    <a:lnTo>
                      <a:pt x="32" y="8"/>
                    </a:lnTo>
                    <a:lnTo>
                      <a:pt x="36" y="3"/>
                    </a:lnTo>
                    <a:lnTo>
                      <a:pt x="4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4" name="Freeform 70"/>
              <p:cNvSpPr>
                <a:spLocks/>
              </p:cNvSpPr>
              <p:nvPr/>
            </p:nvSpPr>
            <p:spPr bwMode="auto">
              <a:xfrm>
                <a:off x="4073" y="2278"/>
                <a:ext cx="7" cy="20"/>
              </a:xfrm>
              <a:custGeom>
                <a:avLst/>
                <a:gdLst>
                  <a:gd name="T0" fmla="*/ 1 w 14"/>
                  <a:gd name="T1" fmla="*/ 0 h 41"/>
                  <a:gd name="T2" fmla="*/ 1 w 14"/>
                  <a:gd name="T3" fmla="*/ 0 h 41"/>
                  <a:gd name="T4" fmla="*/ 1 w 14"/>
                  <a:gd name="T5" fmla="*/ 0 h 41"/>
                  <a:gd name="T6" fmla="*/ 1 w 14"/>
                  <a:gd name="T7" fmla="*/ 1 h 41"/>
                  <a:gd name="T8" fmla="*/ 0 w 14"/>
                  <a:gd name="T9" fmla="*/ 1 h 41"/>
                  <a:gd name="T10" fmla="*/ 1 w 14"/>
                  <a:gd name="T11" fmla="*/ 0 h 41"/>
                  <a:gd name="T12" fmla="*/ 1 w 14"/>
                  <a:gd name="T13" fmla="*/ 0 h 41"/>
                  <a:gd name="T14" fmla="*/ 1 w 14"/>
                  <a:gd name="T15" fmla="*/ 0 h 41"/>
                  <a:gd name="T16" fmla="*/ 1 w 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12" y="0"/>
                    </a:moveTo>
                    <a:lnTo>
                      <a:pt x="14" y="7"/>
                    </a:lnTo>
                    <a:lnTo>
                      <a:pt x="12" y="21"/>
                    </a:lnTo>
                    <a:lnTo>
                      <a:pt x="8" y="34"/>
                    </a:lnTo>
                    <a:lnTo>
                      <a:pt x="0" y="41"/>
                    </a:lnTo>
                    <a:lnTo>
                      <a:pt x="4" y="30"/>
                    </a:lnTo>
                    <a:lnTo>
                      <a:pt x="6" y="15"/>
                    </a:lnTo>
                    <a:lnTo>
                      <a:pt x="8" y="4"/>
                    </a:lnTo>
                    <a:lnTo>
                      <a:pt x="1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5" name="Freeform 71"/>
              <p:cNvSpPr>
                <a:spLocks/>
              </p:cNvSpPr>
              <p:nvPr/>
            </p:nvSpPr>
            <p:spPr bwMode="auto">
              <a:xfrm>
                <a:off x="4179" y="2291"/>
                <a:ext cx="16" cy="17"/>
              </a:xfrm>
              <a:custGeom>
                <a:avLst/>
                <a:gdLst>
                  <a:gd name="T0" fmla="*/ 0 w 33"/>
                  <a:gd name="T1" fmla="*/ 2 h 32"/>
                  <a:gd name="T2" fmla="*/ 0 w 33"/>
                  <a:gd name="T3" fmla="*/ 1 h 32"/>
                  <a:gd name="T4" fmla="*/ 0 w 33"/>
                  <a:gd name="T5" fmla="*/ 1 h 32"/>
                  <a:gd name="T6" fmla="*/ 0 w 33"/>
                  <a:gd name="T7" fmla="*/ 1 h 32"/>
                  <a:gd name="T8" fmla="*/ 0 w 33"/>
                  <a:gd name="T9" fmla="*/ 0 h 32"/>
                  <a:gd name="T10" fmla="*/ 1 w 33"/>
                  <a:gd name="T11" fmla="*/ 1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2 h 32"/>
                  <a:gd name="T24" fmla="*/ 0 w 33"/>
                  <a:gd name="T25" fmla="*/ 2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32">
                    <a:moveTo>
                      <a:pt x="0" y="32"/>
                    </a:moveTo>
                    <a:lnTo>
                      <a:pt x="6" y="24"/>
                    </a:lnTo>
                    <a:lnTo>
                      <a:pt x="14" y="11"/>
                    </a:lnTo>
                    <a:lnTo>
                      <a:pt x="23" y="1"/>
                    </a:lnTo>
                    <a:lnTo>
                      <a:pt x="31" y="0"/>
                    </a:lnTo>
                    <a:lnTo>
                      <a:pt x="33" y="3"/>
                    </a:lnTo>
                    <a:lnTo>
                      <a:pt x="31" y="8"/>
                    </a:lnTo>
                    <a:lnTo>
                      <a:pt x="27" y="13"/>
                    </a:lnTo>
                    <a:lnTo>
                      <a:pt x="21" y="17"/>
                    </a:lnTo>
                    <a:lnTo>
                      <a:pt x="15" y="22"/>
                    </a:lnTo>
                    <a:lnTo>
                      <a:pt x="10" y="25"/>
                    </a:lnTo>
                    <a:lnTo>
                      <a:pt x="4" y="30"/>
                    </a:lnTo>
                    <a:lnTo>
                      <a:pt x="0" y="3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6" name="Freeform 72"/>
              <p:cNvSpPr>
                <a:spLocks/>
              </p:cNvSpPr>
              <p:nvPr/>
            </p:nvSpPr>
            <p:spPr bwMode="auto">
              <a:xfrm>
                <a:off x="4182" y="2302"/>
                <a:ext cx="21" cy="5"/>
              </a:xfrm>
              <a:custGeom>
                <a:avLst/>
                <a:gdLst>
                  <a:gd name="T0" fmla="*/ 0 w 42"/>
                  <a:gd name="T1" fmla="*/ 1 h 9"/>
                  <a:gd name="T2" fmla="*/ 1 w 42"/>
                  <a:gd name="T3" fmla="*/ 1 h 9"/>
                  <a:gd name="T4" fmla="*/ 1 w 42"/>
                  <a:gd name="T5" fmla="*/ 1 h 9"/>
                  <a:gd name="T6" fmla="*/ 1 w 42"/>
                  <a:gd name="T7" fmla="*/ 1 h 9"/>
                  <a:gd name="T8" fmla="*/ 1 w 42"/>
                  <a:gd name="T9" fmla="*/ 1 h 9"/>
                  <a:gd name="T10" fmla="*/ 1 w 42"/>
                  <a:gd name="T11" fmla="*/ 1 h 9"/>
                  <a:gd name="T12" fmla="*/ 2 w 42"/>
                  <a:gd name="T13" fmla="*/ 1 h 9"/>
                  <a:gd name="T14" fmla="*/ 2 w 42"/>
                  <a:gd name="T15" fmla="*/ 1 h 9"/>
                  <a:gd name="T16" fmla="*/ 2 w 42"/>
                  <a:gd name="T17" fmla="*/ 1 h 9"/>
                  <a:gd name="T18" fmla="*/ 2 w 42"/>
                  <a:gd name="T19" fmla="*/ 1 h 9"/>
                  <a:gd name="T20" fmla="*/ 2 w 42"/>
                  <a:gd name="T21" fmla="*/ 0 h 9"/>
                  <a:gd name="T22" fmla="*/ 1 w 42"/>
                  <a:gd name="T23" fmla="*/ 0 h 9"/>
                  <a:gd name="T24" fmla="*/ 1 w 42"/>
                  <a:gd name="T25" fmla="*/ 1 h 9"/>
                  <a:gd name="T26" fmla="*/ 1 w 42"/>
                  <a:gd name="T27" fmla="*/ 1 h 9"/>
                  <a:gd name="T28" fmla="*/ 1 w 42"/>
                  <a:gd name="T29" fmla="*/ 1 h 9"/>
                  <a:gd name="T30" fmla="*/ 1 w 42"/>
                  <a:gd name="T31" fmla="*/ 1 h 9"/>
                  <a:gd name="T32" fmla="*/ 0 w 42"/>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9">
                    <a:moveTo>
                      <a:pt x="0" y="8"/>
                    </a:moveTo>
                    <a:lnTo>
                      <a:pt x="3" y="8"/>
                    </a:lnTo>
                    <a:lnTo>
                      <a:pt x="8" y="8"/>
                    </a:lnTo>
                    <a:lnTo>
                      <a:pt x="15" y="8"/>
                    </a:lnTo>
                    <a:lnTo>
                      <a:pt x="22" y="9"/>
                    </a:lnTo>
                    <a:lnTo>
                      <a:pt x="29" y="9"/>
                    </a:lnTo>
                    <a:lnTo>
                      <a:pt x="36" y="8"/>
                    </a:lnTo>
                    <a:lnTo>
                      <a:pt x="41" y="6"/>
                    </a:lnTo>
                    <a:lnTo>
                      <a:pt x="42" y="3"/>
                    </a:lnTo>
                    <a:lnTo>
                      <a:pt x="41" y="1"/>
                    </a:lnTo>
                    <a:lnTo>
                      <a:pt x="36" y="0"/>
                    </a:lnTo>
                    <a:lnTo>
                      <a:pt x="30" y="0"/>
                    </a:lnTo>
                    <a:lnTo>
                      <a:pt x="24" y="1"/>
                    </a:lnTo>
                    <a:lnTo>
                      <a:pt x="16" y="3"/>
                    </a:lnTo>
                    <a:lnTo>
                      <a:pt x="11" y="4"/>
                    </a:lnTo>
                    <a:lnTo>
                      <a:pt x="5" y="7"/>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7" name="Freeform 73"/>
              <p:cNvSpPr>
                <a:spLocks/>
              </p:cNvSpPr>
              <p:nvPr/>
            </p:nvSpPr>
            <p:spPr bwMode="auto">
              <a:xfrm>
                <a:off x="4178" y="2307"/>
                <a:ext cx="21" cy="16"/>
              </a:xfrm>
              <a:custGeom>
                <a:avLst/>
                <a:gdLst>
                  <a:gd name="T0" fmla="*/ 0 w 42"/>
                  <a:gd name="T1" fmla="*/ 0 h 31"/>
                  <a:gd name="T2" fmla="*/ 1 w 42"/>
                  <a:gd name="T3" fmla="*/ 1 h 31"/>
                  <a:gd name="T4" fmla="*/ 1 w 42"/>
                  <a:gd name="T5" fmla="*/ 1 h 31"/>
                  <a:gd name="T6" fmla="*/ 1 w 42"/>
                  <a:gd name="T7" fmla="*/ 1 h 31"/>
                  <a:gd name="T8" fmla="*/ 1 w 42"/>
                  <a:gd name="T9" fmla="*/ 1 h 31"/>
                  <a:gd name="T10" fmla="*/ 2 w 42"/>
                  <a:gd name="T11" fmla="*/ 1 h 31"/>
                  <a:gd name="T12" fmla="*/ 2 w 42"/>
                  <a:gd name="T13" fmla="*/ 1 h 31"/>
                  <a:gd name="T14" fmla="*/ 2 w 42"/>
                  <a:gd name="T15" fmla="*/ 1 h 31"/>
                  <a:gd name="T16" fmla="*/ 2 w 42"/>
                  <a:gd name="T17" fmla="*/ 1 h 31"/>
                  <a:gd name="T18" fmla="*/ 2 w 42"/>
                  <a:gd name="T19" fmla="*/ 1 h 31"/>
                  <a:gd name="T20" fmla="*/ 1 w 42"/>
                  <a:gd name="T21" fmla="*/ 1 h 31"/>
                  <a:gd name="T22" fmla="*/ 1 w 42"/>
                  <a:gd name="T23" fmla="*/ 1 h 31"/>
                  <a:gd name="T24" fmla="*/ 1 w 42"/>
                  <a:gd name="T25" fmla="*/ 1 h 31"/>
                  <a:gd name="T26" fmla="*/ 1 w 42"/>
                  <a:gd name="T27" fmla="*/ 1 h 31"/>
                  <a:gd name="T28" fmla="*/ 1 w 42"/>
                  <a:gd name="T29" fmla="*/ 1 h 31"/>
                  <a:gd name="T30" fmla="*/ 1 w 42"/>
                  <a:gd name="T31" fmla="*/ 1 h 31"/>
                  <a:gd name="T32" fmla="*/ 0 w 42"/>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1">
                    <a:moveTo>
                      <a:pt x="0" y="0"/>
                    </a:moveTo>
                    <a:lnTo>
                      <a:pt x="6" y="2"/>
                    </a:lnTo>
                    <a:lnTo>
                      <a:pt x="13" y="7"/>
                    </a:lnTo>
                    <a:lnTo>
                      <a:pt x="20" y="12"/>
                    </a:lnTo>
                    <a:lnTo>
                      <a:pt x="28" y="16"/>
                    </a:lnTo>
                    <a:lnTo>
                      <a:pt x="34" y="21"/>
                    </a:lnTo>
                    <a:lnTo>
                      <a:pt x="39" y="25"/>
                    </a:lnTo>
                    <a:lnTo>
                      <a:pt x="42" y="29"/>
                    </a:lnTo>
                    <a:lnTo>
                      <a:pt x="41" y="31"/>
                    </a:lnTo>
                    <a:lnTo>
                      <a:pt x="37" y="31"/>
                    </a:lnTo>
                    <a:lnTo>
                      <a:pt x="32" y="29"/>
                    </a:lnTo>
                    <a:lnTo>
                      <a:pt x="27" y="25"/>
                    </a:lnTo>
                    <a:lnTo>
                      <a:pt x="21" y="20"/>
                    </a:lnTo>
                    <a:lnTo>
                      <a:pt x="14" y="14"/>
                    </a:lnTo>
                    <a:lnTo>
                      <a:pt x="8" y="8"/>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8" name="Freeform 74"/>
              <p:cNvSpPr>
                <a:spLocks/>
              </p:cNvSpPr>
              <p:nvPr/>
            </p:nvSpPr>
            <p:spPr bwMode="auto">
              <a:xfrm>
                <a:off x="4074" y="2301"/>
                <a:ext cx="5" cy="26"/>
              </a:xfrm>
              <a:custGeom>
                <a:avLst/>
                <a:gdLst>
                  <a:gd name="T0" fmla="*/ 1 w 10"/>
                  <a:gd name="T1" fmla="*/ 0 h 52"/>
                  <a:gd name="T2" fmla="*/ 1 w 10"/>
                  <a:gd name="T3" fmla="*/ 1 h 52"/>
                  <a:gd name="T4" fmla="*/ 1 w 10"/>
                  <a:gd name="T5" fmla="*/ 1 h 52"/>
                  <a:gd name="T6" fmla="*/ 1 w 10"/>
                  <a:gd name="T7" fmla="*/ 2 h 52"/>
                  <a:gd name="T8" fmla="*/ 1 w 10"/>
                  <a:gd name="T9" fmla="*/ 2 h 52"/>
                  <a:gd name="T10" fmla="*/ 0 w 10"/>
                  <a:gd name="T11" fmla="*/ 2 h 52"/>
                  <a:gd name="T12" fmla="*/ 1 w 10"/>
                  <a:gd name="T13" fmla="*/ 1 h 52"/>
                  <a:gd name="T14" fmla="*/ 1 w 10"/>
                  <a:gd name="T15" fmla="*/ 1 h 52"/>
                  <a:gd name="T16" fmla="*/ 1 w 10"/>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2">
                    <a:moveTo>
                      <a:pt x="6" y="0"/>
                    </a:moveTo>
                    <a:lnTo>
                      <a:pt x="8" y="14"/>
                    </a:lnTo>
                    <a:lnTo>
                      <a:pt x="10" y="30"/>
                    </a:lnTo>
                    <a:lnTo>
                      <a:pt x="10" y="45"/>
                    </a:lnTo>
                    <a:lnTo>
                      <a:pt x="4" y="52"/>
                    </a:lnTo>
                    <a:lnTo>
                      <a:pt x="0" y="46"/>
                    </a:lnTo>
                    <a:lnTo>
                      <a:pt x="1" y="31"/>
                    </a:lnTo>
                    <a:lnTo>
                      <a:pt x="3" y="14"/>
                    </a:lnTo>
                    <a:lnTo>
                      <a:pt x="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9" name="Freeform 75"/>
              <p:cNvSpPr>
                <a:spLocks/>
              </p:cNvSpPr>
              <p:nvPr/>
            </p:nvSpPr>
            <p:spPr bwMode="auto">
              <a:xfrm>
                <a:off x="4062" y="2297"/>
                <a:ext cx="10" cy="25"/>
              </a:xfrm>
              <a:custGeom>
                <a:avLst/>
                <a:gdLst>
                  <a:gd name="T0" fmla="*/ 1 w 19"/>
                  <a:gd name="T1" fmla="*/ 0 h 51"/>
                  <a:gd name="T2" fmla="*/ 1 w 19"/>
                  <a:gd name="T3" fmla="*/ 0 h 51"/>
                  <a:gd name="T4" fmla="*/ 1 w 19"/>
                  <a:gd name="T5" fmla="*/ 0 h 51"/>
                  <a:gd name="T6" fmla="*/ 1 w 19"/>
                  <a:gd name="T7" fmla="*/ 1 h 51"/>
                  <a:gd name="T8" fmla="*/ 1 w 19"/>
                  <a:gd name="T9" fmla="*/ 1 h 51"/>
                  <a:gd name="T10" fmla="*/ 0 w 19"/>
                  <a:gd name="T11" fmla="*/ 1 h 51"/>
                  <a:gd name="T12" fmla="*/ 1 w 19"/>
                  <a:gd name="T13" fmla="*/ 0 h 51"/>
                  <a:gd name="T14" fmla="*/ 1 w 19"/>
                  <a:gd name="T15" fmla="*/ 0 h 51"/>
                  <a:gd name="T16" fmla="*/ 1 w 1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1">
                    <a:moveTo>
                      <a:pt x="19" y="0"/>
                    </a:moveTo>
                    <a:lnTo>
                      <a:pt x="18" y="12"/>
                    </a:lnTo>
                    <a:lnTo>
                      <a:pt x="15" y="29"/>
                    </a:lnTo>
                    <a:lnTo>
                      <a:pt x="10" y="44"/>
                    </a:lnTo>
                    <a:lnTo>
                      <a:pt x="2" y="51"/>
                    </a:lnTo>
                    <a:lnTo>
                      <a:pt x="0" y="44"/>
                    </a:lnTo>
                    <a:lnTo>
                      <a:pt x="6" y="29"/>
                    </a:lnTo>
                    <a:lnTo>
                      <a:pt x="14" y="12"/>
                    </a:lnTo>
                    <a:lnTo>
                      <a:pt x="1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0" name="Freeform 76"/>
              <p:cNvSpPr>
                <a:spLocks/>
              </p:cNvSpPr>
              <p:nvPr/>
            </p:nvSpPr>
            <p:spPr bwMode="auto">
              <a:xfrm>
                <a:off x="4084" y="2302"/>
                <a:ext cx="5" cy="24"/>
              </a:xfrm>
              <a:custGeom>
                <a:avLst/>
                <a:gdLst>
                  <a:gd name="T0" fmla="*/ 1 w 10"/>
                  <a:gd name="T1" fmla="*/ 0 h 48"/>
                  <a:gd name="T2" fmla="*/ 1 w 10"/>
                  <a:gd name="T3" fmla="*/ 1 h 48"/>
                  <a:gd name="T4" fmla="*/ 1 w 10"/>
                  <a:gd name="T5" fmla="*/ 1 h 48"/>
                  <a:gd name="T6" fmla="*/ 1 w 10"/>
                  <a:gd name="T7" fmla="*/ 2 h 48"/>
                  <a:gd name="T8" fmla="*/ 1 w 10"/>
                  <a:gd name="T9" fmla="*/ 2 h 48"/>
                  <a:gd name="T10" fmla="*/ 0 w 10"/>
                  <a:gd name="T11" fmla="*/ 2 h 48"/>
                  <a:gd name="T12" fmla="*/ 0 w 10"/>
                  <a:gd name="T13" fmla="*/ 1 h 48"/>
                  <a:gd name="T14" fmla="*/ 1 w 10"/>
                  <a:gd name="T15" fmla="*/ 1 h 48"/>
                  <a:gd name="T16" fmla="*/ 1 w 1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8">
                    <a:moveTo>
                      <a:pt x="2" y="0"/>
                    </a:moveTo>
                    <a:lnTo>
                      <a:pt x="6" y="7"/>
                    </a:lnTo>
                    <a:lnTo>
                      <a:pt x="10" y="22"/>
                    </a:lnTo>
                    <a:lnTo>
                      <a:pt x="10" y="38"/>
                    </a:lnTo>
                    <a:lnTo>
                      <a:pt x="4" y="48"/>
                    </a:lnTo>
                    <a:lnTo>
                      <a:pt x="0" y="45"/>
                    </a:lnTo>
                    <a:lnTo>
                      <a:pt x="0" y="31"/>
                    </a:lnTo>
                    <a:lnTo>
                      <a:pt x="2" y="1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1" name="Freeform 77"/>
              <p:cNvSpPr>
                <a:spLocks/>
              </p:cNvSpPr>
              <p:nvPr/>
            </p:nvSpPr>
            <p:spPr bwMode="auto">
              <a:xfrm>
                <a:off x="4093" y="2306"/>
                <a:ext cx="6" cy="26"/>
              </a:xfrm>
              <a:custGeom>
                <a:avLst/>
                <a:gdLst>
                  <a:gd name="T0" fmla="*/ 0 w 11"/>
                  <a:gd name="T1" fmla="*/ 0 h 52"/>
                  <a:gd name="T2" fmla="*/ 1 w 11"/>
                  <a:gd name="T3" fmla="*/ 1 h 52"/>
                  <a:gd name="T4" fmla="*/ 1 w 11"/>
                  <a:gd name="T5" fmla="*/ 1 h 52"/>
                  <a:gd name="T6" fmla="*/ 1 w 11"/>
                  <a:gd name="T7" fmla="*/ 2 h 52"/>
                  <a:gd name="T8" fmla="*/ 1 w 11"/>
                  <a:gd name="T9" fmla="*/ 2 h 52"/>
                  <a:gd name="T10" fmla="*/ 1 w 11"/>
                  <a:gd name="T11" fmla="*/ 2 h 52"/>
                  <a:gd name="T12" fmla="*/ 1 w 11"/>
                  <a:gd name="T13" fmla="*/ 2 h 52"/>
                  <a:gd name="T14" fmla="*/ 1 w 11"/>
                  <a:gd name="T15" fmla="*/ 1 h 52"/>
                  <a:gd name="T16" fmla="*/ 0 w 11"/>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2">
                    <a:moveTo>
                      <a:pt x="0" y="0"/>
                    </a:moveTo>
                    <a:lnTo>
                      <a:pt x="5" y="10"/>
                    </a:lnTo>
                    <a:lnTo>
                      <a:pt x="9" y="26"/>
                    </a:lnTo>
                    <a:lnTo>
                      <a:pt x="11" y="42"/>
                    </a:lnTo>
                    <a:lnTo>
                      <a:pt x="8" y="52"/>
                    </a:lnTo>
                    <a:lnTo>
                      <a:pt x="5" y="48"/>
                    </a:lnTo>
                    <a:lnTo>
                      <a:pt x="2" y="34"/>
                    </a:lnTo>
                    <a:lnTo>
                      <a:pt x="2" y="1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2" name="Freeform 78"/>
              <p:cNvSpPr>
                <a:spLocks/>
              </p:cNvSpPr>
              <p:nvPr/>
            </p:nvSpPr>
            <p:spPr bwMode="auto">
              <a:xfrm>
                <a:off x="4103" y="2310"/>
                <a:ext cx="7" cy="26"/>
              </a:xfrm>
              <a:custGeom>
                <a:avLst/>
                <a:gdLst>
                  <a:gd name="T0" fmla="*/ 0 w 14"/>
                  <a:gd name="T1" fmla="*/ 0 h 52"/>
                  <a:gd name="T2" fmla="*/ 1 w 14"/>
                  <a:gd name="T3" fmla="*/ 1 h 52"/>
                  <a:gd name="T4" fmla="*/ 1 w 14"/>
                  <a:gd name="T5" fmla="*/ 1 h 52"/>
                  <a:gd name="T6" fmla="*/ 1 w 14"/>
                  <a:gd name="T7" fmla="*/ 2 h 52"/>
                  <a:gd name="T8" fmla="*/ 1 w 14"/>
                  <a:gd name="T9" fmla="*/ 2 h 52"/>
                  <a:gd name="T10" fmla="*/ 1 w 14"/>
                  <a:gd name="T11" fmla="*/ 2 h 52"/>
                  <a:gd name="T12" fmla="*/ 1 w 14"/>
                  <a:gd name="T13" fmla="*/ 1 h 52"/>
                  <a:gd name="T14" fmla="*/ 1 w 14"/>
                  <a:gd name="T15" fmla="*/ 1 h 52"/>
                  <a:gd name="T16" fmla="*/ 0 w 14"/>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52">
                    <a:moveTo>
                      <a:pt x="0" y="0"/>
                    </a:moveTo>
                    <a:lnTo>
                      <a:pt x="5" y="11"/>
                    </a:lnTo>
                    <a:lnTo>
                      <a:pt x="12" y="29"/>
                    </a:lnTo>
                    <a:lnTo>
                      <a:pt x="14" y="45"/>
                    </a:lnTo>
                    <a:lnTo>
                      <a:pt x="12" y="52"/>
                    </a:lnTo>
                    <a:lnTo>
                      <a:pt x="6" y="46"/>
                    </a:lnTo>
                    <a:lnTo>
                      <a:pt x="4" y="31"/>
                    </a:lnTo>
                    <a:lnTo>
                      <a:pt x="3" y="1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3" name="Freeform 79"/>
              <p:cNvSpPr>
                <a:spLocks/>
              </p:cNvSpPr>
              <p:nvPr/>
            </p:nvSpPr>
            <p:spPr bwMode="auto">
              <a:xfrm>
                <a:off x="4112" y="2312"/>
                <a:ext cx="9" cy="28"/>
              </a:xfrm>
              <a:custGeom>
                <a:avLst/>
                <a:gdLst>
                  <a:gd name="T0" fmla="*/ 0 w 17"/>
                  <a:gd name="T1" fmla="*/ 0 h 58"/>
                  <a:gd name="T2" fmla="*/ 1 w 17"/>
                  <a:gd name="T3" fmla="*/ 0 h 58"/>
                  <a:gd name="T4" fmla="*/ 1 w 17"/>
                  <a:gd name="T5" fmla="*/ 1 h 58"/>
                  <a:gd name="T6" fmla="*/ 1 w 17"/>
                  <a:gd name="T7" fmla="*/ 1 h 58"/>
                  <a:gd name="T8" fmla="*/ 1 w 17"/>
                  <a:gd name="T9" fmla="*/ 1 h 58"/>
                  <a:gd name="T10" fmla="*/ 1 w 17"/>
                  <a:gd name="T11" fmla="*/ 1 h 58"/>
                  <a:gd name="T12" fmla="*/ 1 w 17"/>
                  <a:gd name="T13" fmla="*/ 1 h 58"/>
                  <a:gd name="T14" fmla="*/ 1 w 17"/>
                  <a:gd name="T15" fmla="*/ 0 h 58"/>
                  <a:gd name="T16" fmla="*/ 0 w 17"/>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8">
                    <a:moveTo>
                      <a:pt x="0" y="0"/>
                    </a:moveTo>
                    <a:lnTo>
                      <a:pt x="8" y="15"/>
                    </a:lnTo>
                    <a:lnTo>
                      <a:pt x="15" y="34"/>
                    </a:lnTo>
                    <a:lnTo>
                      <a:pt x="17" y="50"/>
                    </a:lnTo>
                    <a:lnTo>
                      <a:pt x="12" y="58"/>
                    </a:lnTo>
                    <a:lnTo>
                      <a:pt x="6" y="51"/>
                    </a:lnTo>
                    <a:lnTo>
                      <a:pt x="3" y="34"/>
                    </a:lnTo>
                    <a:lnTo>
                      <a:pt x="2"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4" name="Freeform 80"/>
              <p:cNvSpPr>
                <a:spLocks/>
              </p:cNvSpPr>
              <p:nvPr/>
            </p:nvSpPr>
            <p:spPr bwMode="auto">
              <a:xfrm>
                <a:off x="4123" y="2313"/>
                <a:ext cx="11" cy="31"/>
              </a:xfrm>
              <a:custGeom>
                <a:avLst/>
                <a:gdLst>
                  <a:gd name="T0" fmla="*/ 0 w 23"/>
                  <a:gd name="T1" fmla="*/ 0 h 61"/>
                  <a:gd name="T2" fmla="*/ 0 w 23"/>
                  <a:gd name="T3" fmla="*/ 1 h 61"/>
                  <a:gd name="T4" fmla="*/ 0 w 23"/>
                  <a:gd name="T5" fmla="*/ 2 h 61"/>
                  <a:gd name="T6" fmla="*/ 0 w 23"/>
                  <a:gd name="T7" fmla="*/ 2 h 61"/>
                  <a:gd name="T8" fmla="*/ 0 w 23"/>
                  <a:gd name="T9" fmla="*/ 2 h 61"/>
                  <a:gd name="T10" fmla="*/ 0 w 23"/>
                  <a:gd name="T11" fmla="*/ 2 h 61"/>
                  <a:gd name="T12" fmla="*/ 0 w 23"/>
                  <a:gd name="T13" fmla="*/ 1 h 61"/>
                  <a:gd name="T14" fmla="*/ 0 w 23"/>
                  <a:gd name="T15" fmla="*/ 1 h 61"/>
                  <a:gd name="T16" fmla="*/ 0 w 23"/>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1">
                    <a:moveTo>
                      <a:pt x="0" y="0"/>
                    </a:moveTo>
                    <a:lnTo>
                      <a:pt x="7" y="14"/>
                    </a:lnTo>
                    <a:lnTo>
                      <a:pt x="17" y="35"/>
                    </a:lnTo>
                    <a:lnTo>
                      <a:pt x="23" y="54"/>
                    </a:lnTo>
                    <a:lnTo>
                      <a:pt x="19" y="61"/>
                    </a:lnTo>
                    <a:lnTo>
                      <a:pt x="11" y="52"/>
                    </a:lnTo>
                    <a:lnTo>
                      <a:pt x="7" y="32"/>
                    </a:lnTo>
                    <a:lnTo>
                      <a:pt x="2"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5" name="Freeform 81"/>
              <p:cNvSpPr>
                <a:spLocks/>
              </p:cNvSpPr>
              <p:nvPr/>
            </p:nvSpPr>
            <p:spPr bwMode="auto">
              <a:xfrm>
                <a:off x="4131" y="2313"/>
                <a:ext cx="15" cy="33"/>
              </a:xfrm>
              <a:custGeom>
                <a:avLst/>
                <a:gdLst>
                  <a:gd name="T0" fmla="*/ 0 w 30"/>
                  <a:gd name="T1" fmla="*/ 0 h 66"/>
                  <a:gd name="T2" fmla="*/ 1 w 30"/>
                  <a:gd name="T3" fmla="*/ 1 h 66"/>
                  <a:gd name="T4" fmla="*/ 1 w 30"/>
                  <a:gd name="T5" fmla="*/ 1 h 66"/>
                  <a:gd name="T6" fmla="*/ 1 w 30"/>
                  <a:gd name="T7" fmla="*/ 1 h 66"/>
                  <a:gd name="T8" fmla="*/ 1 w 30"/>
                  <a:gd name="T9" fmla="*/ 2 h 66"/>
                  <a:gd name="T10" fmla="*/ 1 w 30"/>
                  <a:gd name="T11" fmla="*/ 2 h 66"/>
                  <a:gd name="T12" fmla="*/ 1 w 30"/>
                  <a:gd name="T13" fmla="*/ 2 h 66"/>
                  <a:gd name="T14" fmla="*/ 1 w 30"/>
                  <a:gd name="T15" fmla="*/ 2 h 66"/>
                  <a:gd name="T16" fmla="*/ 1 w 30"/>
                  <a:gd name="T17" fmla="*/ 3 h 66"/>
                  <a:gd name="T18" fmla="*/ 1 w 30"/>
                  <a:gd name="T19" fmla="*/ 2 h 66"/>
                  <a:gd name="T20" fmla="*/ 1 w 30"/>
                  <a:gd name="T21" fmla="*/ 2 h 66"/>
                  <a:gd name="T22" fmla="*/ 1 w 30"/>
                  <a:gd name="T23" fmla="*/ 1 h 66"/>
                  <a:gd name="T24" fmla="*/ 0 w 30"/>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66">
                    <a:moveTo>
                      <a:pt x="0" y="0"/>
                    </a:moveTo>
                    <a:lnTo>
                      <a:pt x="6" y="5"/>
                    </a:lnTo>
                    <a:lnTo>
                      <a:pt x="12" y="15"/>
                    </a:lnTo>
                    <a:lnTo>
                      <a:pt x="18" y="25"/>
                    </a:lnTo>
                    <a:lnTo>
                      <a:pt x="24" y="36"/>
                    </a:lnTo>
                    <a:lnTo>
                      <a:pt x="27" y="48"/>
                    </a:lnTo>
                    <a:lnTo>
                      <a:pt x="30" y="57"/>
                    </a:lnTo>
                    <a:lnTo>
                      <a:pt x="29" y="64"/>
                    </a:lnTo>
                    <a:lnTo>
                      <a:pt x="25" y="66"/>
                    </a:lnTo>
                    <a:lnTo>
                      <a:pt x="16" y="59"/>
                    </a:lnTo>
                    <a:lnTo>
                      <a:pt x="8" y="40"/>
                    </a:lnTo>
                    <a:lnTo>
                      <a:pt x="3" y="1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6" name="Freeform 82"/>
              <p:cNvSpPr>
                <a:spLocks/>
              </p:cNvSpPr>
              <p:nvPr/>
            </p:nvSpPr>
            <p:spPr bwMode="auto">
              <a:xfrm>
                <a:off x="4144" y="2312"/>
                <a:ext cx="23" cy="30"/>
              </a:xfrm>
              <a:custGeom>
                <a:avLst/>
                <a:gdLst>
                  <a:gd name="T0" fmla="*/ 0 w 46"/>
                  <a:gd name="T1" fmla="*/ 0 h 61"/>
                  <a:gd name="T2" fmla="*/ 1 w 46"/>
                  <a:gd name="T3" fmla="*/ 0 h 61"/>
                  <a:gd name="T4" fmla="*/ 1 w 46"/>
                  <a:gd name="T5" fmla="*/ 0 h 61"/>
                  <a:gd name="T6" fmla="*/ 1 w 46"/>
                  <a:gd name="T7" fmla="*/ 0 h 61"/>
                  <a:gd name="T8" fmla="*/ 1 w 46"/>
                  <a:gd name="T9" fmla="*/ 1 h 61"/>
                  <a:gd name="T10" fmla="*/ 2 w 46"/>
                  <a:gd name="T11" fmla="*/ 1 h 61"/>
                  <a:gd name="T12" fmla="*/ 2 w 46"/>
                  <a:gd name="T13" fmla="*/ 1 h 61"/>
                  <a:gd name="T14" fmla="*/ 2 w 46"/>
                  <a:gd name="T15" fmla="*/ 1 h 61"/>
                  <a:gd name="T16" fmla="*/ 2 w 46"/>
                  <a:gd name="T17" fmla="*/ 1 h 61"/>
                  <a:gd name="T18" fmla="*/ 2 w 46"/>
                  <a:gd name="T19" fmla="*/ 1 h 61"/>
                  <a:gd name="T20" fmla="*/ 2 w 46"/>
                  <a:gd name="T21" fmla="*/ 1 h 61"/>
                  <a:gd name="T22" fmla="*/ 1 w 46"/>
                  <a:gd name="T23" fmla="*/ 1 h 61"/>
                  <a:gd name="T24" fmla="*/ 1 w 46"/>
                  <a:gd name="T25" fmla="*/ 1 h 61"/>
                  <a:gd name="T26" fmla="*/ 1 w 46"/>
                  <a:gd name="T27" fmla="*/ 0 h 61"/>
                  <a:gd name="T28" fmla="*/ 1 w 46"/>
                  <a:gd name="T29" fmla="*/ 0 h 61"/>
                  <a:gd name="T30" fmla="*/ 1 w 46"/>
                  <a:gd name="T31" fmla="*/ 0 h 61"/>
                  <a:gd name="T32" fmla="*/ 0 w 46"/>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61">
                    <a:moveTo>
                      <a:pt x="0" y="0"/>
                    </a:moveTo>
                    <a:lnTo>
                      <a:pt x="7" y="5"/>
                    </a:lnTo>
                    <a:lnTo>
                      <a:pt x="15" y="13"/>
                    </a:lnTo>
                    <a:lnTo>
                      <a:pt x="24" y="22"/>
                    </a:lnTo>
                    <a:lnTo>
                      <a:pt x="32" y="32"/>
                    </a:lnTo>
                    <a:lnTo>
                      <a:pt x="39" y="43"/>
                    </a:lnTo>
                    <a:lnTo>
                      <a:pt x="44" y="51"/>
                    </a:lnTo>
                    <a:lnTo>
                      <a:pt x="46" y="58"/>
                    </a:lnTo>
                    <a:lnTo>
                      <a:pt x="45" y="61"/>
                    </a:lnTo>
                    <a:lnTo>
                      <a:pt x="40" y="61"/>
                    </a:lnTo>
                    <a:lnTo>
                      <a:pt x="35" y="57"/>
                    </a:lnTo>
                    <a:lnTo>
                      <a:pt x="28" y="50"/>
                    </a:lnTo>
                    <a:lnTo>
                      <a:pt x="21" y="41"/>
                    </a:lnTo>
                    <a:lnTo>
                      <a:pt x="14" y="30"/>
                    </a:lnTo>
                    <a:lnTo>
                      <a:pt x="8" y="20"/>
                    </a:lnTo>
                    <a:lnTo>
                      <a:pt x="2"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7" name="Freeform 83"/>
              <p:cNvSpPr>
                <a:spLocks/>
              </p:cNvSpPr>
              <p:nvPr/>
            </p:nvSpPr>
            <p:spPr bwMode="auto">
              <a:xfrm>
                <a:off x="4156" y="2310"/>
                <a:ext cx="28" cy="26"/>
              </a:xfrm>
              <a:custGeom>
                <a:avLst/>
                <a:gdLst>
                  <a:gd name="T0" fmla="*/ 0 w 58"/>
                  <a:gd name="T1" fmla="*/ 0 h 51"/>
                  <a:gd name="T2" fmla="*/ 0 w 58"/>
                  <a:gd name="T3" fmla="*/ 1 h 51"/>
                  <a:gd name="T4" fmla="*/ 0 w 58"/>
                  <a:gd name="T5" fmla="*/ 1 h 51"/>
                  <a:gd name="T6" fmla="*/ 0 w 58"/>
                  <a:gd name="T7" fmla="*/ 1 h 51"/>
                  <a:gd name="T8" fmla="*/ 1 w 58"/>
                  <a:gd name="T9" fmla="*/ 1 h 51"/>
                  <a:gd name="T10" fmla="*/ 1 w 58"/>
                  <a:gd name="T11" fmla="*/ 2 h 51"/>
                  <a:gd name="T12" fmla="*/ 1 w 58"/>
                  <a:gd name="T13" fmla="*/ 2 h 51"/>
                  <a:gd name="T14" fmla="*/ 1 w 58"/>
                  <a:gd name="T15" fmla="*/ 2 h 51"/>
                  <a:gd name="T16" fmla="*/ 1 w 58"/>
                  <a:gd name="T17" fmla="*/ 2 h 51"/>
                  <a:gd name="T18" fmla="*/ 1 w 58"/>
                  <a:gd name="T19" fmla="*/ 2 h 51"/>
                  <a:gd name="T20" fmla="*/ 1 w 58"/>
                  <a:gd name="T21" fmla="*/ 2 h 51"/>
                  <a:gd name="T22" fmla="*/ 1 w 58"/>
                  <a:gd name="T23" fmla="*/ 2 h 51"/>
                  <a:gd name="T24" fmla="*/ 0 w 58"/>
                  <a:gd name="T25" fmla="*/ 1 h 51"/>
                  <a:gd name="T26" fmla="*/ 0 w 58"/>
                  <a:gd name="T27" fmla="*/ 1 h 51"/>
                  <a:gd name="T28" fmla="*/ 0 w 58"/>
                  <a:gd name="T29" fmla="*/ 1 h 51"/>
                  <a:gd name="T30" fmla="*/ 0 w 58"/>
                  <a:gd name="T31" fmla="*/ 1 h 51"/>
                  <a:gd name="T32" fmla="*/ 0 w 58"/>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1">
                    <a:moveTo>
                      <a:pt x="0" y="0"/>
                    </a:moveTo>
                    <a:lnTo>
                      <a:pt x="7" y="3"/>
                    </a:lnTo>
                    <a:lnTo>
                      <a:pt x="16" y="10"/>
                    </a:lnTo>
                    <a:lnTo>
                      <a:pt x="27" y="17"/>
                    </a:lnTo>
                    <a:lnTo>
                      <a:pt x="37" y="25"/>
                    </a:lnTo>
                    <a:lnTo>
                      <a:pt x="48" y="33"/>
                    </a:lnTo>
                    <a:lnTo>
                      <a:pt x="54" y="40"/>
                    </a:lnTo>
                    <a:lnTo>
                      <a:pt x="58" y="47"/>
                    </a:lnTo>
                    <a:lnTo>
                      <a:pt x="57" y="51"/>
                    </a:lnTo>
                    <a:lnTo>
                      <a:pt x="51" y="51"/>
                    </a:lnTo>
                    <a:lnTo>
                      <a:pt x="44" y="47"/>
                    </a:lnTo>
                    <a:lnTo>
                      <a:pt x="35" y="40"/>
                    </a:lnTo>
                    <a:lnTo>
                      <a:pt x="25" y="32"/>
                    </a:lnTo>
                    <a:lnTo>
                      <a:pt x="15" y="22"/>
                    </a:lnTo>
                    <a:lnTo>
                      <a:pt x="7" y="14"/>
                    </a:lnTo>
                    <a:lnTo>
                      <a:pt x="3"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8" name="Freeform 84"/>
              <p:cNvSpPr>
                <a:spLocks/>
              </p:cNvSpPr>
              <p:nvPr/>
            </p:nvSpPr>
            <p:spPr bwMode="auto">
              <a:xfrm>
                <a:off x="4167" y="2309"/>
                <a:ext cx="26" cy="23"/>
              </a:xfrm>
              <a:custGeom>
                <a:avLst/>
                <a:gdLst>
                  <a:gd name="T0" fmla="*/ 2 w 51"/>
                  <a:gd name="T1" fmla="*/ 1 h 47"/>
                  <a:gd name="T2" fmla="*/ 2 w 51"/>
                  <a:gd name="T3" fmla="*/ 1 h 47"/>
                  <a:gd name="T4" fmla="*/ 2 w 51"/>
                  <a:gd name="T5" fmla="*/ 1 h 47"/>
                  <a:gd name="T6" fmla="*/ 2 w 51"/>
                  <a:gd name="T7" fmla="*/ 1 h 47"/>
                  <a:gd name="T8" fmla="*/ 1 w 51"/>
                  <a:gd name="T9" fmla="*/ 0 h 47"/>
                  <a:gd name="T10" fmla="*/ 1 w 51"/>
                  <a:gd name="T11" fmla="*/ 0 h 47"/>
                  <a:gd name="T12" fmla="*/ 1 w 51"/>
                  <a:gd name="T13" fmla="*/ 0 h 47"/>
                  <a:gd name="T14" fmla="*/ 1 w 51"/>
                  <a:gd name="T15" fmla="*/ 0 h 47"/>
                  <a:gd name="T16" fmla="*/ 0 w 51"/>
                  <a:gd name="T17" fmla="*/ 0 h 47"/>
                  <a:gd name="T18" fmla="*/ 1 w 51"/>
                  <a:gd name="T19" fmla="*/ 0 h 47"/>
                  <a:gd name="T20" fmla="*/ 1 w 51"/>
                  <a:gd name="T21" fmla="*/ 0 h 47"/>
                  <a:gd name="T22" fmla="*/ 1 w 51"/>
                  <a:gd name="T23" fmla="*/ 0 h 47"/>
                  <a:gd name="T24" fmla="*/ 2 w 51"/>
                  <a:gd name="T25" fmla="*/ 0 h 47"/>
                  <a:gd name="T26" fmla="*/ 2 w 51"/>
                  <a:gd name="T27" fmla="*/ 0 h 47"/>
                  <a:gd name="T28" fmla="*/ 2 w 51"/>
                  <a:gd name="T29" fmla="*/ 1 h 47"/>
                  <a:gd name="T30" fmla="*/ 2 w 51"/>
                  <a:gd name="T31" fmla="*/ 1 h 47"/>
                  <a:gd name="T32" fmla="*/ 2 w 51"/>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7">
                    <a:moveTo>
                      <a:pt x="49" y="47"/>
                    </a:moveTo>
                    <a:lnTo>
                      <a:pt x="46" y="45"/>
                    </a:lnTo>
                    <a:lnTo>
                      <a:pt x="42" y="42"/>
                    </a:lnTo>
                    <a:lnTo>
                      <a:pt x="35" y="35"/>
                    </a:lnTo>
                    <a:lnTo>
                      <a:pt x="28" y="27"/>
                    </a:lnTo>
                    <a:lnTo>
                      <a:pt x="21" y="19"/>
                    </a:lnTo>
                    <a:lnTo>
                      <a:pt x="13" y="11"/>
                    </a:lnTo>
                    <a:lnTo>
                      <a:pt x="6" y="5"/>
                    </a:lnTo>
                    <a:lnTo>
                      <a:pt x="0" y="0"/>
                    </a:lnTo>
                    <a:lnTo>
                      <a:pt x="8" y="3"/>
                    </a:lnTo>
                    <a:lnTo>
                      <a:pt x="19" y="7"/>
                    </a:lnTo>
                    <a:lnTo>
                      <a:pt x="28" y="14"/>
                    </a:lnTo>
                    <a:lnTo>
                      <a:pt x="37" y="21"/>
                    </a:lnTo>
                    <a:lnTo>
                      <a:pt x="44" y="29"/>
                    </a:lnTo>
                    <a:lnTo>
                      <a:pt x="50" y="36"/>
                    </a:lnTo>
                    <a:lnTo>
                      <a:pt x="51" y="42"/>
                    </a:lnTo>
                    <a:lnTo>
                      <a:pt x="49"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9" name="Freeform 85"/>
              <p:cNvSpPr>
                <a:spLocks/>
              </p:cNvSpPr>
              <p:nvPr/>
            </p:nvSpPr>
            <p:spPr bwMode="auto">
              <a:xfrm>
                <a:off x="4190" y="2255"/>
                <a:ext cx="118" cy="25"/>
              </a:xfrm>
              <a:custGeom>
                <a:avLst/>
                <a:gdLst>
                  <a:gd name="T0" fmla="*/ 0 w 236"/>
                  <a:gd name="T1" fmla="*/ 0 h 51"/>
                  <a:gd name="T2" fmla="*/ 0 w 236"/>
                  <a:gd name="T3" fmla="*/ 0 h 51"/>
                  <a:gd name="T4" fmla="*/ 1 w 236"/>
                  <a:gd name="T5" fmla="*/ 0 h 51"/>
                  <a:gd name="T6" fmla="*/ 1 w 236"/>
                  <a:gd name="T7" fmla="*/ 0 h 51"/>
                  <a:gd name="T8" fmla="*/ 1 w 236"/>
                  <a:gd name="T9" fmla="*/ 0 h 51"/>
                  <a:gd name="T10" fmla="*/ 1 w 236"/>
                  <a:gd name="T11" fmla="*/ 0 h 51"/>
                  <a:gd name="T12" fmla="*/ 2 w 236"/>
                  <a:gd name="T13" fmla="*/ 0 h 51"/>
                  <a:gd name="T14" fmla="*/ 2 w 236"/>
                  <a:gd name="T15" fmla="*/ 0 h 51"/>
                  <a:gd name="T16" fmla="*/ 3 w 236"/>
                  <a:gd name="T17" fmla="*/ 1 h 51"/>
                  <a:gd name="T18" fmla="*/ 3 w 236"/>
                  <a:gd name="T19" fmla="*/ 1 h 51"/>
                  <a:gd name="T20" fmla="*/ 4 w 236"/>
                  <a:gd name="T21" fmla="*/ 1 h 51"/>
                  <a:gd name="T22" fmla="*/ 4 w 236"/>
                  <a:gd name="T23" fmla="*/ 1 h 51"/>
                  <a:gd name="T24" fmla="*/ 5 w 236"/>
                  <a:gd name="T25" fmla="*/ 1 h 51"/>
                  <a:gd name="T26" fmla="*/ 5 w 236"/>
                  <a:gd name="T27" fmla="*/ 1 h 51"/>
                  <a:gd name="T28" fmla="*/ 6 w 236"/>
                  <a:gd name="T29" fmla="*/ 1 h 51"/>
                  <a:gd name="T30" fmla="*/ 6 w 236"/>
                  <a:gd name="T31" fmla="*/ 1 h 51"/>
                  <a:gd name="T32" fmla="*/ 6 w 236"/>
                  <a:gd name="T33" fmla="*/ 0 h 51"/>
                  <a:gd name="T34" fmla="*/ 7 w 236"/>
                  <a:gd name="T35" fmla="*/ 0 h 51"/>
                  <a:gd name="T36" fmla="*/ 7 w 236"/>
                  <a:gd name="T37" fmla="*/ 0 h 51"/>
                  <a:gd name="T38" fmla="*/ 8 w 236"/>
                  <a:gd name="T39" fmla="*/ 0 h 51"/>
                  <a:gd name="T40" fmla="*/ 8 w 236"/>
                  <a:gd name="T41" fmla="*/ 0 h 51"/>
                  <a:gd name="T42" fmla="*/ 8 w 236"/>
                  <a:gd name="T43" fmla="*/ 0 h 51"/>
                  <a:gd name="T44" fmla="*/ 7 w 236"/>
                  <a:gd name="T45" fmla="*/ 0 h 51"/>
                  <a:gd name="T46" fmla="*/ 7 w 236"/>
                  <a:gd name="T47" fmla="*/ 1 h 51"/>
                  <a:gd name="T48" fmla="*/ 7 w 236"/>
                  <a:gd name="T49" fmla="*/ 1 h 51"/>
                  <a:gd name="T50" fmla="*/ 6 w 236"/>
                  <a:gd name="T51" fmla="*/ 1 h 51"/>
                  <a:gd name="T52" fmla="*/ 6 w 236"/>
                  <a:gd name="T53" fmla="*/ 1 h 51"/>
                  <a:gd name="T54" fmla="*/ 5 w 236"/>
                  <a:gd name="T55" fmla="*/ 1 h 51"/>
                  <a:gd name="T56" fmla="*/ 5 w 236"/>
                  <a:gd name="T57" fmla="*/ 1 h 51"/>
                  <a:gd name="T58" fmla="*/ 4 w 236"/>
                  <a:gd name="T59" fmla="*/ 1 h 51"/>
                  <a:gd name="T60" fmla="*/ 3 w 236"/>
                  <a:gd name="T61" fmla="*/ 1 h 51"/>
                  <a:gd name="T62" fmla="*/ 3 w 236"/>
                  <a:gd name="T63" fmla="*/ 1 h 51"/>
                  <a:gd name="T64" fmla="*/ 2 w 236"/>
                  <a:gd name="T65" fmla="*/ 1 h 51"/>
                  <a:gd name="T66" fmla="*/ 2 w 236"/>
                  <a:gd name="T67" fmla="*/ 1 h 51"/>
                  <a:gd name="T68" fmla="*/ 1 w 236"/>
                  <a:gd name="T69" fmla="*/ 0 h 51"/>
                  <a:gd name="T70" fmla="*/ 1 w 236"/>
                  <a:gd name="T71" fmla="*/ 0 h 51"/>
                  <a:gd name="T72" fmla="*/ 0 w 236"/>
                  <a:gd name="T73" fmla="*/ 0 h 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6" h="51">
                    <a:moveTo>
                      <a:pt x="0" y="7"/>
                    </a:moveTo>
                    <a:lnTo>
                      <a:pt x="0" y="5"/>
                    </a:lnTo>
                    <a:lnTo>
                      <a:pt x="1" y="4"/>
                    </a:lnTo>
                    <a:lnTo>
                      <a:pt x="3" y="1"/>
                    </a:lnTo>
                    <a:lnTo>
                      <a:pt x="5" y="0"/>
                    </a:lnTo>
                    <a:lnTo>
                      <a:pt x="20" y="12"/>
                    </a:lnTo>
                    <a:lnTo>
                      <a:pt x="36" y="22"/>
                    </a:lnTo>
                    <a:lnTo>
                      <a:pt x="51" y="29"/>
                    </a:lnTo>
                    <a:lnTo>
                      <a:pt x="67" y="35"/>
                    </a:lnTo>
                    <a:lnTo>
                      <a:pt x="83" y="38"/>
                    </a:lnTo>
                    <a:lnTo>
                      <a:pt x="99" y="40"/>
                    </a:lnTo>
                    <a:lnTo>
                      <a:pt x="115" y="40"/>
                    </a:lnTo>
                    <a:lnTo>
                      <a:pt x="132" y="40"/>
                    </a:lnTo>
                    <a:lnTo>
                      <a:pt x="147" y="39"/>
                    </a:lnTo>
                    <a:lnTo>
                      <a:pt x="162" y="37"/>
                    </a:lnTo>
                    <a:lnTo>
                      <a:pt x="176" y="34"/>
                    </a:lnTo>
                    <a:lnTo>
                      <a:pt x="190" y="30"/>
                    </a:lnTo>
                    <a:lnTo>
                      <a:pt x="203" y="27"/>
                    </a:lnTo>
                    <a:lnTo>
                      <a:pt x="216" y="22"/>
                    </a:lnTo>
                    <a:lnTo>
                      <a:pt x="226" y="19"/>
                    </a:lnTo>
                    <a:lnTo>
                      <a:pt x="236" y="15"/>
                    </a:lnTo>
                    <a:lnTo>
                      <a:pt x="232" y="22"/>
                    </a:lnTo>
                    <a:lnTo>
                      <a:pt x="223" y="29"/>
                    </a:lnTo>
                    <a:lnTo>
                      <a:pt x="212" y="35"/>
                    </a:lnTo>
                    <a:lnTo>
                      <a:pt x="198" y="39"/>
                    </a:lnTo>
                    <a:lnTo>
                      <a:pt x="183" y="44"/>
                    </a:lnTo>
                    <a:lnTo>
                      <a:pt x="166" y="47"/>
                    </a:lnTo>
                    <a:lnTo>
                      <a:pt x="148" y="50"/>
                    </a:lnTo>
                    <a:lnTo>
                      <a:pt x="129" y="51"/>
                    </a:lnTo>
                    <a:lnTo>
                      <a:pt x="110" y="51"/>
                    </a:lnTo>
                    <a:lnTo>
                      <a:pt x="91" y="50"/>
                    </a:lnTo>
                    <a:lnTo>
                      <a:pt x="72" y="46"/>
                    </a:lnTo>
                    <a:lnTo>
                      <a:pt x="54" y="43"/>
                    </a:lnTo>
                    <a:lnTo>
                      <a:pt x="38" y="36"/>
                    </a:lnTo>
                    <a:lnTo>
                      <a:pt x="23" y="29"/>
                    </a:lnTo>
                    <a:lnTo>
                      <a:pt x="11" y="19"/>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0" name="Freeform 86"/>
              <p:cNvSpPr>
                <a:spLocks/>
              </p:cNvSpPr>
              <p:nvPr/>
            </p:nvSpPr>
            <p:spPr bwMode="auto">
              <a:xfrm>
                <a:off x="4292" y="2244"/>
                <a:ext cx="13" cy="27"/>
              </a:xfrm>
              <a:custGeom>
                <a:avLst/>
                <a:gdLst>
                  <a:gd name="T0" fmla="*/ 0 w 27"/>
                  <a:gd name="T1" fmla="*/ 2 h 53"/>
                  <a:gd name="T2" fmla="*/ 0 w 27"/>
                  <a:gd name="T3" fmla="*/ 2 h 53"/>
                  <a:gd name="T4" fmla="*/ 0 w 27"/>
                  <a:gd name="T5" fmla="*/ 1 h 53"/>
                  <a:gd name="T6" fmla="*/ 0 w 27"/>
                  <a:gd name="T7" fmla="*/ 1 h 53"/>
                  <a:gd name="T8" fmla="*/ 0 w 27"/>
                  <a:gd name="T9" fmla="*/ 0 h 53"/>
                  <a:gd name="T10" fmla="*/ 0 w 27"/>
                  <a:gd name="T11" fmla="*/ 1 h 53"/>
                  <a:gd name="T12" fmla="*/ 0 w 27"/>
                  <a:gd name="T13" fmla="*/ 1 h 53"/>
                  <a:gd name="T14" fmla="*/ 0 w 27"/>
                  <a:gd name="T15" fmla="*/ 2 h 53"/>
                  <a:gd name="T16" fmla="*/ 0 w 27"/>
                  <a:gd name="T17" fmla="*/ 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53">
                    <a:moveTo>
                      <a:pt x="0" y="53"/>
                    </a:moveTo>
                    <a:lnTo>
                      <a:pt x="12" y="41"/>
                    </a:lnTo>
                    <a:lnTo>
                      <a:pt x="21" y="23"/>
                    </a:lnTo>
                    <a:lnTo>
                      <a:pt x="27" y="8"/>
                    </a:lnTo>
                    <a:lnTo>
                      <a:pt x="26" y="0"/>
                    </a:lnTo>
                    <a:lnTo>
                      <a:pt x="21" y="5"/>
                    </a:lnTo>
                    <a:lnTo>
                      <a:pt x="15" y="20"/>
                    </a:lnTo>
                    <a:lnTo>
                      <a:pt x="8" y="37"/>
                    </a:lnTo>
                    <a:lnTo>
                      <a:pt x="0"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1" name="Freeform 87"/>
              <p:cNvSpPr>
                <a:spLocks/>
              </p:cNvSpPr>
              <p:nvPr/>
            </p:nvSpPr>
            <p:spPr bwMode="auto">
              <a:xfrm>
                <a:off x="4282" y="2245"/>
                <a:ext cx="15" cy="29"/>
              </a:xfrm>
              <a:custGeom>
                <a:avLst/>
                <a:gdLst>
                  <a:gd name="T0" fmla="*/ 1 w 28"/>
                  <a:gd name="T1" fmla="*/ 0 h 59"/>
                  <a:gd name="T2" fmla="*/ 1 w 28"/>
                  <a:gd name="T3" fmla="*/ 0 h 59"/>
                  <a:gd name="T4" fmla="*/ 1 w 28"/>
                  <a:gd name="T5" fmla="*/ 0 h 59"/>
                  <a:gd name="T6" fmla="*/ 1 w 28"/>
                  <a:gd name="T7" fmla="*/ 1 h 59"/>
                  <a:gd name="T8" fmla="*/ 0 w 28"/>
                  <a:gd name="T9" fmla="*/ 1 h 59"/>
                  <a:gd name="T10" fmla="*/ 1 w 28"/>
                  <a:gd name="T11" fmla="*/ 1 h 59"/>
                  <a:gd name="T12" fmla="*/ 1 w 28"/>
                  <a:gd name="T13" fmla="*/ 0 h 59"/>
                  <a:gd name="T14" fmla="*/ 1 w 28"/>
                  <a:gd name="T15" fmla="*/ 0 h 59"/>
                  <a:gd name="T16" fmla="*/ 1 w 28"/>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9">
                    <a:moveTo>
                      <a:pt x="28" y="0"/>
                    </a:moveTo>
                    <a:lnTo>
                      <a:pt x="28" y="9"/>
                    </a:lnTo>
                    <a:lnTo>
                      <a:pt x="24" y="25"/>
                    </a:lnTo>
                    <a:lnTo>
                      <a:pt x="14" y="44"/>
                    </a:lnTo>
                    <a:lnTo>
                      <a:pt x="0" y="59"/>
                    </a:lnTo>
                    <a:lnTo>
                      <a:pt x="7" y="43"/>
                    </a:lnTo>
                    <a:lnTo>
                      <a:pt x="16" y="24"/>
                    </a:lnTo>
                    <a:lnTo>
                      <a:pt x="23" y="7"/>
                    </a:lnTo>
                    <a:lnTo>
                      <a:pt x="2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2" name="Freeform 88"/>
              <p:cNvSpPr>
                <a:spLocks/>
              </p:cNvSpPr>
              <p:nvPr/>
            </p:nvSpPr>
            <p:spPr bwMode="auto">
              <a:xfrm>
                <a:off x="4259" y="2240"/>
                <a:ext cx="20" cy="38"/>
              </a:xfrm>
              <a:custGeom>
                <a:avLst/>
                <a:gdLst>
                  <a:gd name="T0" fmla="*/ 1 w 42"/>
                  <a:gd name="T1" fmla="*/ 0 h 76"/>
                  <a:gd name="T2" fmla="*/ 1 w 42"/>
                  <a:gd name="T3" fmla="*/ 1 h 76"/>
                  <a:gd name="T4" fmla="*/ 1 w 42"/>
                  <a:gd name="T5" fmla="*/ 1 h 76"/>
                  <a:gd name="T6" fmla="*/ 1 w 42"/>
                  <a:gd name="T7" fmla="*/ 1 h 76"/>
                  <a:gd name="T8" fmla="*/ 0 w 42"/>
                  <a:gd name="T9" fmla="*/ 2 h 76"/>
                  <a:gd name="T10" fmla="*/ 0 w 42"/>
                  <a:gd name="T11" fmla="*/ 2 h 76"/>
                  <a:gd name="T12" fmla="*/ 0 w 42"/>
                  <a:gd name="T13" fmla="*/ 2 h 76"/>
                  <a:gd name="T14" fmla="*/ 0 w 42"/>
                  <a:gd name="T15" fmla="*/ 3 h 76"/>
                  <a:gd name="T16" fmla="*/ 0 w 42"/>
                  <a:gd name="T17" fmla="*/ 3 h 76"/>
                  <a:gd name="T18" fmla="*/ 0 w 42"/>
                  <a:gd name="T19" fmla="*/ 3 h 76"/>
                  <a:gd name="T20" fmla="*/ 0 w 42"/>
                  <a:gd name="T21" fmla="*/ 2 h 76"/>
                  <a:gd name="T22" fmla="*/ 0 w 42"/>
                  <a:gd name="T23" fmla="*/ 2 h 76"/>
                  <a:gd name="T24" fmla="*/ 0 w 42"/>
                  <a:gd name="T25" fmla="*/ 2 h 76"/>
                  <a:gd name="T26" fmla="*/ 0 w 42"/>
                  <a:gd name="T27" fmla="*/ 1 h 76"/>
                  <a:gd name="T28" fmla="*/ 1 w 42"/>
                  <a:gd name="T29" fmla="*/ 1 h 76"/>
                  <a:gd name="T30" fmla="*/ 1 w 42"/>
                  <a:gd name="T31" fmla="*/ 1 h 76"/>
                  <a:gd name="T32" fmla="*/ 1 w 42"/>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1" y="0"/>
                    </a:moveTo>
                    <a:lnTo>
                      <a:pt x="42" y="4"/>
                    </a:lnTo>
                    <a:lnTo>
                      <a:pt x="41" y="12"/>
                    </a:lnTo>
                    <a:lnTo>
                      <a:pt x="37" y="22"/>
                    </a:lnTo>
                    <a:lnTo>
                      <a:pt x="32" y="35"/>
                    </a:lnTo>
                    <a:lnTo>
                      <a:pt x="25" y="48"/>
                    </a:lnTo>
                    <a:lnTo>
                      <a:pt x="18" y="59"/>
                    </a:lnTo>
                    <a:lnTo>
                      <a:pt x="9" y="69"/>
                    </a:lnTo>
                    <a:lnTo>
                      <a:pt x="0" y="76"/>
                    </a:lnTo>
                    <a:lnTo>
                      <a:pt x="4" y="71"/>
                    </a:lnTo>
                    <a:lnTo>
                      <a:pt x="9" y="60"/>
                    </a:lnTo>
                    <a:lnTo>
                      <a:pt x="14" y="48"/>
                    </a:lnTo>
                    <a:lnTo>
                      <a:pt x="21" y="34"/>
                    </a:lnTo>
                    <a:lnTo>
                      <a:pt x="27" y="20"/>
                    </a:lnTo>
                    <a:lnTo>
                      <a:pt x="33" y="9"/>
                    </a:lnTo>
                    <a:lnTo>
                      <a:pt x="37" y="3"/>
                    </a:lnTo>
                    <a:lnTo>
                      <a:pt x="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3" name="Freeform 89"/>
              <p:cNvSpPr>
                <a:spLocks/>
              </p:cNvSpPr>
              <p:nvPr/>
            </p:nvSpPr>
            <p:spPr bwMode="auto">
              <a:xfrm>
                <a:off x="4237" y="2236"/>
                <a:ext cx="23" cy="42"/>
              </a:xfrm>
              <a:custGeom>
                <a:avLst/>
                <a:gdLst>
                  <a:gd name="T0" fmla="*/ 2 w 46"/>
                  <a:gd name="T1" fmla="*/ 0 h 83"/>
                  <a:gd name="T2" fmla="*/ 2 w 46"/>
                  <a:gd name="T3" fmla="*/ 1 h 83"/>
                  <a:gd name="T4" fmla="*/ 2 w 46"/>
                  <a:gd name="T5" fmla="*/ 1 h 83"/>
                  <a:gd name="T6" fmla="*/ 2 w 46"/>
                  <a:gd name="T7" fmla="*/ 1 h 83"/>
                  <a:gd name="T8" fmla="*/ 2 w 46"/>
                  <a:gd name="T9" fmla="*/ 2 h 83"/>
                  <a:gd name="T10" fmla="*/ 1 w 46"/>
                  <a:gd name="T11" fmla="*/ 2 h 83"/>
                  <a:gd name="T12" fmla="*/ 1 w 46"/>
                  <a:gd name="T13" fmla="*/ 3 h 83"/>
                  <a:gd name="T14" fmla="*/ 1 w 46"/>
                  <a:gd name="T15" fmla="*/ 3 h 83"/>
                  <a:gd name="T16" fmla="*/ 0 w 46"/>
                  <a:gd name="T17" fmla="*/ 3 h 83"/>
                  <a:gd name="T18" fmla="*/ 1 w 46"/>
                  <a:gd name="T19" fmla="*/ 3 h 83"/>
                  <a:gd name="T20" fmla="*/ 1 w 46"/>
                  <a:gd name="T21" fmla="*/ 3 h 83"/>
                  <a:gd name="T22" fmla="*/ 1 w 46"/>
                  <a:gd name="T23" fmla="*/ 2 h 83"/>
                  <a:gd name="T24" fmla="*/ 1 w 46"/>
                  <a:gd name="T25" fmla="*/ 2 h 83"/>
                  <a:gd name="T26" fmla="*/ 1 w 46"/>
                  <a:gd name="T27" fmla="*/ 1 h 83"/>
                  <a:gd name="T28" fmla="*/ 2 w 46"/>
                  <a:gd name="T29" fmla="*/ 1 h 83"/>
                  <a:gd name="T30" fmla="*/ 2 w 46"/>
                  <a:gd name="T31" fmla="*/ 1 h 83"/>
                  <a:gd name="T32" fmla="*/ 2 w 4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83">
                    <a:moveTo>
                      <a:pt x="45" y="0"/>
                    </a:moveTo>
                    <a:lnTo>
                      <a:pt x="46" y="5"/>
                    </a:lnTo>
                    <a:lnTo>
                      <a:pt x="43" y="14"/>
                    </a:lnTo>
                    <a:lnTo>
                      <a:pt x="39" y="26"/>
                    </a:lnTo>
                    <a:lnTo>
                      <a:pt x="33" y="39"/>
                    </a:lnTo>
                    <a:lnTo>
                      <a:pt x="25" y="54"/>
                    </a:lnTo>
                    <a:lnTo>
                      <a:pt x="17" y="67"/>
                    </a:lnTo>
                    <a:lnTo>
                      <a:pt x="8" y="77"/>
                    </a:lnTo>
                    <a:lnTo>
                      <a:pt x="0" y="83"/>
                    </a:lnTo>
                    <a:lnTo>
                      <a:pt x="3" y="77"/>
                    </a:lnTo>
                    <a:lnTo>
                      <a:pt x="8" y="66"/>
                    </a:lnTo>
                    <a:lnTo>
                      <a:pt x="15" y="52"/>
                    </a:lnTo>
                    <a:lnTo>
                      <a:pt x="22" y="37"/>
                    </a:lnTo>
                    <a:lnTo>
                      <a:pt x="30" y="23"/>
                    </a:lnTo>
                    <a:lnTo>
                      <a:pt x="35" y="11"/>
                    </a:lnTo>
                    <a:lnTo>
                      <a:pt x="41" y="2"/>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4" name="Freeform 90"/>
              <p:cNvSpPr>
                <a:spLocks/>
              </p:cNvSpPr>
              <p:nvPr/>
            </p:nvSpPr>
            <p:spPr bwMode="auto">
              <a:xfrm>
                <a:off x="4222" y="2241"/>
                <a:ext cx="25" cy="34"/>
              </a:xfrm>
              <a:custGeom>
                <a:avLst/>
                <a:gdLst>
                  <a:gd name="T0" fmla="*/ 2 w 49"/>
                  <a:gd name="T1" fmla="*/ 0 h 68"/>
                  <a:gd name="T2" fmla="*/ 2 w 49"/>
                  <a:gd name="T3" fmla="*/ 1 h 68"/>
                  <a:gd name="T4" fmla="*/ 2 w 49"/>
                  <a:gd name="T5" fmla="*/ 1 h 68"/>
                  <a:gd name="T6" fmla="*/ 2 w 49"/>
                  <a:gd name="T7" fmla="*/ 1 h 68"/>
                  <a:gd name="T8" fmla="*/ 2 w 49"/>
                  <a:gd name="T9" fmla="*/ 2 h 68"/>
                  <a:gd name="T10" fmla="*/ 1 w 49"/>
                  <a:gd name="T11" fmla="*/ 2 h 68"/>
                  <a:gd name="T12" fmla="*/ 1 w 49"/>
                  <a:gd name="T13" fmla="*/ 2 h 68"/>
                  <a:gd name="T14" fmla="*/ 1 w 49"/>
                  <a:gd name="T15" fmla="*/ 3 h 68"/>
                  <a:gd name="T16" fmla="*/ 0 w 49"/>
                  <a:gd name="T17" fmla="*/ 3 h 68"/>
                  <a:gd name="T18" fmla="*/ 1 w 49"/>
                  <a:gd name="T19" fmla="*/ 2 h 68"/>
                  <a:gd name="T20" fmla="*/ 1 w 49"/>
                  <a:gd name="T21" fmla="*/ 2 h 68"/>
                  <a:gd name="T22" fmla="*/ 1 w 49"/>
                  <a:gd name="T23" fmla="*/ 2 h 68"/>
                  <a:gd name="T24" fmla="*/ 1 w 49"/>
                  <a:gd name="T25" fmla="*/ 1 h 68"/>
                  <a:gd name="T26" fmla="*/ 1 w 49"/>
                  <a:gd name="T27" fmla="*/ 1 h 68"/>
                  <a:gd name="T28" fmla="*/ 2 w 49"/>
                  <a:gd name="T29" fmla="*/ 1 h 68"/>
                  <a:gd name="T30" fmla="*/ 2 w 49"/>
                  <a:gd name="T31" fmla="*/ 1 h 68"/>
                  <a:gd name="T32" fmla="*/ 2 w 49"/>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68">
                    <a:moveTo>
                      <a:pt x="49" y="0"/>
                    </a:moveTo>
                    <a:lnTo>
                      <a:pt x="49" y="4"/>
                    </a:lnTo>
                    <a:lnTo>
                      <a:pt x="46" y="12"/>
                    </a:lnTo>
                    <a:lnTo>
                      <a:pt x="40" y="22"/>
                    </a:lnTo>
                    <a:lnTo>
                      <a:pt x="33" y="34"/>
                    </a:lnTo>
                    <a:lnTo>
                      <a:pt x="24" y="47"/>
                    </a:lnTo>
                    <a:lnTo>
                      <a:pt x="15" y="57"/>
                    </a:lnTo>
                    <a:lnTo>
                      <a:pt x="7" y="65"/>
                    </a:lnTo>
                    <a:lnTo>
                      <a:pt x="0" y="68"/>
                    </a:lnTo>
                    <a:lnTo>
                      <a:pt x="5" y="62"/>
                    </a:lnTo>
                    <a:lnTo>
                      <a:pt x="10" y="52"/>
                    </a:lnTo>
                    <a:lnTo>
                      <a:pt x="17" y="41"/>
                    </a:lnTo>
                    <a:lnTo>
                      <a:pt x="24" y="28"/>
                    </a:lnTo>
                    <a:lnTo>
                      <a:pt x="32" y="17"/>
                    </a:lnTo>
                    <a:lnTo>
                      <a:pt x="39" y="7"/>
                    </a:lnTo>
                    <a:lnTo>
                      <a:pt x="45" y="2"/>
                    </a:lnTo>
                    <a:lnTo>
                      <a:pt x="4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5" name="Freeform 91"/>
              <p:cNvSpPr>
                <a:spLocks/>
              </p:cNvSpPr>
              <p:nvPr/>
            </p:nvSpPr>
            <p:spPr bwMode="auto">
              <a:xfrm>
                <a:off x="4211" y="2243"/>
                <a:ext cx="22" cy="28"/>
              </a:xfrm>
              <a:custGeom>
                <a:avLst/>
                <a:gdLst>
                  <a:gd name="T0" fmla="*/ 2 w 44"/>
                  <a:gd name="T1" fmla="*/ 0 h 57"/>
                  <a:gd name="T2" fmla="*/ 2 w 44"/>
                  <a:gd name="T3" fmla="*/ 0 h 57"/>
                  <a:gd name="T4" fmla="*/ 2 w 44"/>
                  <a:gd name="T5" fmla="*/ 0 h 57"/>
                  <a:gd name="T6" fmla="*/ 2 w 44"/>
                  <a:gd name="T7" fmla="*/ 0 h 57"/>
                  <a:gd name="T8" fmla="*/ 2 w 44"/>
                  <a:gd name="T9" fmla="*/ 0 h 57"/>
                  <a:gd name="T10" fmla="*/ 1 w 44"/>
                  <a:gd name="T11" fmla="*/ 1 h 57"/>
                  <a:gd name="T12" fmla="*/ 1 w 44"/>
                  <a:gd name="T13" fmla="*/ 1 h 57"/>
                  <a:gd name="T14" fmla="*/ 1 w 44"/>
                  <a:gd name="T15" fmla="*/ 1 h 57"/>
                  <a:gd name="T16" fmla="*/ 0 w 44"/>
                  <a:gd name="T17" fmla="*/ 1 h 57"/>
                  <a:gd name="T18" fmla="*/ 1 w 44"/>
                  <a:gd name="T19" fmla="*/ 1 h 57"/>
                  <a:gd name="T20" fmla="*/ 1 w 44"/>
                  <a:gd name="T21" fmla="*/ 1 h 57"/>
                  <a:gd name="T22" fmla="*/ 1 w 44"/>
                  <a:gd name="T23" fmla="*/ 1 h 57"/>
                  <a:gd name="T24" fmla="*/ 1 w 44"/>
                  <a:gd name="T25" fmla="*/ 0 h 57"/>
                  <a:gd name="T26" fmla="*/ 1 w 44"/>
                  <a:gd name="T27" fmla="*/ 0 h 57"/>
                  <a:gd name="T28" fmla="*/ 2 w 44"/>
                  <a:gd name="T29" fmla="*/ 0 h 57"/>
                  <a:gd name="T30" fmla="*/ 2 w 44"/>
                  <a:gd name="T31" fmla="*/ 0 h 57"/>
                  <a:gd name="T32" fmla="*/ 2 w 44"/>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57">
                    <a:moveTo>
                      <a:pt x="43" y="0"/>
                    </a:moveTo>
                    <a:lnTo>
                      <a:pt x="44" y="3"/>
                    </a:lnTo>
                    <a:lnTo>
                      <a:pt x="41" y="9"/>
                    </a:lnTo>
                    <a:lnTo>
                      <a:pt x="38" y="17"/>
                    </a:lnTo>
                    <a:lnTo>
                      <a:pt x="33" y="27"/>
                    </a:lnTo>
                    <a:lnTo>
                      <a:pt x="26" y="37"/>
                    </a:lnTo>
                    <a:lnTo>
                      <a:pt x="18" y="45"/>
                    </a:lnTo>
                    <a:lnTo>
                      <a:pt x="9" y="52"/>
                    </a:lnTo>
                    <a:lnTo>
                      <a:pt x="0" y="57"/>
                    </a:lnTo>
                    <a:lnTo>
                      <a:pt x="5" y="51"/>
                    </a:lnTo>
                    <a:lnTo>
                      <a:pt x="10" y="43"/>
                    </a:lnTo>
                    <a:lnTo>
                      <a:pt x="16" y="32"/>
                    </a:lnTo>
                    <a:lnTo>
                      <a:pt x="23" y="22"/>
                    </a:lnTo>
                    <a:lnTo>
                      <a:pt x="29" y="13"/>
                    </a:lnTo>
                    <a:lnTo>
                      <a:pt x="34" y="6"/>
                    </a:lnTo>
                    <a:lnTo>
                      <a:pt x="39" y="1"/>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6" name="Freeform 92"/>
              <p:cNvSpPr>
                <a:spLocks/>
              </p:cNvSpPr>
              <p:nvPr/>
            </p:nvSpPr>
            <p:spPr bwMode="auto">
              <a:xfrm>
                <a:off x="4200" y="2244"/>
                <a:ext cx="18" cy="20"/>
              </a:xfrm>
              <a:custGeom>
                <a:avLst/>
                <a:gdLst>
                  <a:gd name="T0" fmla="*/ 1 w 37"/>
                  <a:gd name="T1" fmla="*/ 0 h 42"/>
                  <a:gd name="T2" fmla="*/ 1 w 37"/>
                  <a:gd name="T3" fmla="*/ 0 h 42"/>
                  <a:gd name="T4" fmla="*/ 1 w 37"/>
                  <a:gd name="T5" fmla="*/ 0 h 42"/>
                  <a:gd name="T6" fmla="*/ 0 w 37"/>
                  <a:gd name="T7" fmla="*/ 0 h 42"/>
                  <a:gd name="T8" fmla="*/ 0 w 37"/>
                  <a:gd name="T9" fmla="*/ 0 h 42"/>
                  <a:gd name="T10" fmla="*/ 0 w 37"/>
                  <a:gd name="T11" fmla="*/ 0 h 42"/>
                  <a:gd name="T12" fmla="*/ 0 w 37"/>
                  <a:gd name="T13" fmla="*/ 1 h 42"/>
                  <a:gd name="T14" fmla="*/ 0 w 37"/>
                  <a:gd name="T15" fmla="*/ 1 h 42"/>
                  <a:gd name="T16" fmla="*/ 0 w 37"/>
                  <a:gd name="T17" fmla="*/ 1 h 42"/>
                  <a:gd name="T18" fmla="*/ 0 w 37"/>
                  <a:gd name="T19" fmla="*/ 1 h 42"/>
                  <a:gd name="T20" fmla="*/ 0 w 37"/>
                  <a:gd name="T21" fmla="*/ 0 h 42"/>
                  <a:gd name="T22" fmla="*/ 0 w 37"/>
                  <a:gd name="T23" fmla="*/ 0 h 42"/>
                  <a:gd name="T24" fmla="*/ 0 w 37"/>
                  <a:gd name="T25" fmla="*/ 0 h 42"/>
                  <a:gd name="T26" fmla="*/ 0 w 37"/>
                  <a:gd name="T27" fmla="*/ 0 h 42"/>
                  <a:gd name="T28" fmla="*/ 0 w 37"/>
                  <a:gd name="T29" fmla="*/ 0 h 42"/>
                  <a:gd name="T30" fmla="*/ 1 w 37"/>
                  <a:gd name="T31" fmla="*/ 0 h 42"/>
                  <a:gd name="T32" fmla="*/ 1 w 37"/>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2">
                    <a:moveTo>
                      <a:pt x="37" y="0"/>
                    </a:moveTo>
                    <a:lnTo>
                      <a:pt x="37" y="4"/>
                    </a:lnTo>
                    <a:lnTo>
                      <a:pt x="35" y="8"/>
                    </a:lnTo>
                    <a:lnTo>
                      <a:pt x="30" y="15"/>
                    </a:lnTo>
                    <a:lnTo>
                      <a:pt x="24" y="23"/>
                    </a:lnTo>
                    <a:lnTo>
                      <a:pt x="17" y="30"/>
                    </a:lnTo>
                    <a:lnTo>
                      <a:pt x="10" y="36"/>
                    </a:lnTo>
                    <a:lnTo>
                      <a:pt x="5" y="41"/>
                    </a:lnTo>
                    <a:lnTo>
                      <a:pt x="0" y="42"/>
                    </a:lnTo>
                    <a:lnTo>
                      <a:pt x="3" y="37"/>
                    </a:lnTo>
                    <a:lnTo>
                      <a:pt x="8" y="31"/>
                    </a:lnTo>
                    <a:lnTo>
                      <a:pt x="13" y="24"/>
                    </a:lnTo>
                    <a:lnTo>
                      <a:pt x="18" y="17"/>
                    </a:lnTo>
                    <a:lnTo>
                      <a:pt x="24" y="12"/>
                    </a:lnTo>
                    <a:lnTo>
                      <a:pt x="29" y="6"/>
                    </a:lnTo>
                    <a:lnTo>
                      <a:pt x="33" y="2"/>
                    </a:lnTo>
                    <a:lnTo>
                      <a:pt x="3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7" name="Freeform 93"/>
              <p:cNvSpPr>
                <a:spLocks/>
              </p:cNvSpPr>
              <p:nvPr/>
            </p:nvSpPr>
            <p:spPr bwMode="auto">
              <a:xfrm>
                <a:off x="4193" y="2247"/>
                <a:ext cx="12" cy="13"/>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w 25"/>
                  <a:gd name="T11" fmla="*/ 0 h 27"/>
                  <a:gd name="T12" fmla="*/ 0 w 25"/>
                  <a:gd name="T13" fmla="*/ 0 h 27"/>
                  <a:gd name="T14" fmla="*/ 0 w 25"/>
                  <a:gd name="T15" fmla="*/ 0 h 27"/>
                  <a:gd name="T16" fmla="*/ 0 w 25"/>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7">
                    <a:moveTo>
                      <a:pt x="25" y="0"/>
                    </a:moveTo>
                    <a:lnTo>
                      <a:pt x="24" y="7"/>
                    </a:lnTo>
                    <a:lnTo>
                      <a:pt x="18" y="16"/>
                    </a:lnTo>
                    <a:lnTo>
                      <a:pt x="9" y="25"/>
                    </a:lnTo>
                    <a:lnTo>
                      <a:pt x="0" y="27"/>
                    </a:lnTo>
                    <a:lnTo>
                      <a:pt x="9" y="21"/>
                    </a:lnTo>
                    <a:lnTo>
                      <a:pt x="16" y="9"/>
                    </a:lnTo>
                    <a:lnTo>
                      <a:pt x="22" y="0"/>
                    </a:lnTo>
                    <a:lnTo>
                      <a:pt x="2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8" name="Freeform 94"/>
              <p:cNvSpPr>
                <a:spLocks/>
              </p:cNvSpPr>
              <p:nvPr/>
            </p:nvSpPr>
            <p:spPr bwMode="auto">
              <a:xfrm>
                <a:off x="4301" y="2249"/>
                <a:ext cx="14" cy="16"/>
              </a:xfrm>
              <a:custGeom>
                <a:avLst/>
                <a:gdLst>
                  <a:gd name="T0" fmla="*/ 0 w 27"/>
                  <a:gd name="T1" fmla="*/ 1 h 33"/>
                  <a:gd name="T2" fmla="*/ 1 w 27"/>
                  <a:gd name="T3" fmla="*/ 0 h 33"/>
                  <a:gd name="T4" fmla="*/ 1 w 27"/>
                  <a:gd name="T5" fmla="*/ 0 h 33"/>
                  <a:gd name="T6" fmla="*/ 1 w 27"/>
                  <a:gd name="T7" fmla="*/ 0 h 33"/>
                  <a:gd name="T8" fmla="*/ 1 w 27"/>
                  <a:gd name="T9" fmla="*/ 0 h 33"/>
                  <a:gd name="T10" fmla="*/ 1 w 27"/>
                  <a:gd name="T11" fmla="*/ 0 h 33"/>
                  <a:gd name="T12" fmla="*/ 1 w 27"/>
                  <a:gd name="T13" fmla="*/ 0 h 33"/>
                  <a:gd name="T14" fmla="*/ 1 w 27"/>
                  <a:gd name="T15" fmla="*/ 0 h 33"/>
                  <a:gd name="T16" fmla="*/ 1 w 27"/>
                  <a:gd name="T17" fmla="*/ 0 h 33"/>
                  <a:gd name="T18" fmla="*/ 1 w 27"/>
                  <a:gd name="T19" fmla="*/ 0 h 33"/>
                  <a:gd name="T20" fmla="*/ 1 w 27"/>
                  <a:gd name="T21" fmla="*/ 0 h 33"/>
                  <a:gd name="T22" fmla="*/ 1 w 27"/>
                  <a:gd name="T23" fmla="*/ 0 h 33"/>
                  <a:gd name="T24" fmla="*/ 0 w 27"/>
                  <a:gd name="T25" fmla="*/ 1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33">
                    <a:moveTo>
                      <a:pt x="0" y="33"/>
                    </a:moveTo>
                    <a:lnTo>
                      <a:pt x="3" y="25"/>
                    </a:lnTo>
                    <a:lnTo>
                      <a:pt x="11" y="12"/>
                    </a:lnTo>
                    <a:lnTo>
                      <a:pt x="19" y="2"/>
                    </a:lnTo>
                    <a:lnTo>
                      <a:pt x="26" y="0"/>
                    </a:lnTo>
                    <a:lnTo>
                      <a:pt x="27" y="3"/>
                    </a:lnTo>
                    <a:lnTo>
                      <a:pt x="26" y="6"/>
                    </a:lnTo>
                    <a:lnTo>
                      <a:pt x="23" y="11"/>
                    </a:lnTo>
                    <a:lnTo>
                      <a:pt x="18" y="17"/>
                    </a:lnTo>
                    <a:lnTo>
                      <a:pt x="12" y="21"/>
                    </a:lnTo>
                    <a:lnTo>
                      <a:pt x="8" y="26"/>
                    </a:lnTo>
                    <a:lnTo>
                      <a:pt x="3" y="31"/>
                    </a:lnTo>
                    <a:lnTo>
                      <a:pt x="0"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9" name="Freeform 95"/>
              <p:cNvSpPr>
                <a:spLocks/>
              </p:cNvSpPr>
              <p:nvPr/>
            </p:nvSpPr>
            <p:spPr bwMode="auto">
              <a:xfrm>
                <a:off x="4301" y="2267"/>
                <a:ext cx="18" cy="7"/>
              </a:xfrm>
              <a:custGeom>
                <a:avLst/>
                <a:gdLst>
                  <a:gd name="T0" fmla="*/ 0 w 35"/>
                  <a:gd name="T1" fmla="*/ 0 h 14"/>
                  <a:gd name="T2" fmla="*/ 1 w 35"/>
                  <a:gd name="T3" fmla="*/ 1 h 14"/>
                  <a:gd name="T4" fmla="*/ 1 w 35"/>
                  <a:gd name="T5" fmla="*/ 1 h 14"/>
                  <a:gd name="T6" fmla="*/ 1 w 35"/>
                  <a:gd name="T7" fmla="*/ 1 h 14"/>
                  <a:gd name="T8" fmla="*/ 1 w 35"/>
                  <a:gd name="T9" fmla="*/ 1 h 14"/>
                  <a:gd name="T10" fmla="*/ 1 w 35"/>
                  <a:gd name="T11" fmla="*/ 1 h 14"/>
                  <a:gd name="T12" fmla="*/ 1 w 35"/>
                  <a:gd name="T13" fmla="*/ 1 h 14"/>
                  <a:gd name="T14" fmla="*/ 2 w 35"/>
                  <a:gd name="T15" fmla="*/ 1 h 14"/>
                  <a:gd name="T16" fmla="*/ 2 w 35"/>
                  <a:gd name="T17" fmla="*/ 1 h 14"/>
                  <a:gd name="T18" fmla="*/ 2 w 35"/>
                  <a:gd name="T19" fmla="*/ 1 h 14"/>
                  <a:gd name="T20" fmla="*/ 2 w 35"/>
                  <a:gd name="T21" fmla="*/ 1 h 14"/>
                  <a:gd name="T22" fmla="*/ 1 w 35"/>
                  <a:gd name="T23" fmla="*/ 1 h 14"/>
                  <a:gd name="T24" fmla="*/ 1 w 35"/>
                  <a:gd name="T25" fmla="*/ 1 h 14"/>
                  <a:gd name="T26" fmla="*/ 1 w 35"/>
                  <a:gd name="T27" fmla="*/ 1 h 14"/>
                  <a:gd name="T28" fmla="*/ 1 w 35"/>
                  <a:gd name="T29" fmla="*/ 1 h 14"/>
                  <a:gd name="T30" fmla="*/ 1 w 35"/>
                  <a:gd name="T31" fmla="*/ 0 h 14"/>
                  <a:gd name="T32" fmla="*/ 0 w 35"/>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14">
                    <a:moveTo>
                      <a:pt x="0" y="0"/>
                    </a:moveTo>
                    <a:lnTo>
                      <a:pt x="2" y="1"/>
                    </a:lnTo>
                    <a:lnTo>
                      <a:pt x="6" y="4"/>
                    </a:lnTo>
                    <a:lnTo>
                      <a:pt x="11" y="6"/>
                    </a:lnTo>
                    <a:lnTo>
                      <a:pt x="17" y="10"/>
                    </a:lnTo>
                    <a:lnTo>
                      <a:pt x="23" y="12"/>
                    </a:lnTo>
                    <a:lnTo>
                      <a:pt x="28" y="14"/>
                    </a:lnTo>
                    <a:lnTo>
                      <a:pt x="33" y="14"/>
                    </a:lnTo>
                    <a:lnTo>
                      <a:pt x="35" y="13"/>
                    </a:lnTo>
                    <a:lnTo>
                      <a:pt x="35" y="11"/>
                    </a:lnTo>
                    <a:lnTo>
                      <a:pt x="33" y="7"/>
                    </a:lnTo>
                    <a:lnTo>
                      <a:pt x="28" y="6"/>
                    </a:lnTo>
                    <a:lnTo>
                      <a:pt x="23" y="4"/>
                    </a:lnTo>
                    <a:lnTo>
                      <a:pt x="16" y="3"/>
                    </a:lnTo>
                    <a:lnTo>
                      <a:pt x="9" y="1"/>
                    </a:lnTo>
                    <a:lnTo>
                      <a:pt x="4" y="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0" name="Freeform 96"/>
              <p:cNvSpPr>
                <a:spLocks/>
              </p:cNvSpPr>
              <p:nvPr/>
            </p:nvSpPr>
            <p:spPr bwMode="auto">
              <a:xfrm>
                <a:off x="4304" y="2259"/>
                <a:ext cx="20" cy="5"/>
              </a:xfrm>
              <a:custGeom>
                <a:avLst/>
                <a:gdLst>
                  <a:gd name="T0" fmla="*/ 0 w 40"/>
                  <a:gd name="T1" fmla="*/ 0 h 12"/>
                  <a:gd name="T2" fmla="*/ 1 w 40"/>
                  <a:gd name="T3" fmla="*/ 0 h 12"/>
                  <a:gd name="T4" fmla="*/ 1 w 40"/>
                  <a:gd name="T5" fmla="*/ 0 h 12"/>
                  <a:gd name="T6" fmla="*/ 1 w 40"/>
                  <a:gd name="T7" fmla="*/ 0 h 12"/>
                  <a:gd name="T8" fmla="*/ 1 w 40"/>
                  <a:gd name="T9" fmla="*/ 0 h 12"/>
                  <a:gd name="T10" fmla="*/ 1 w 40"/>
                  <a:gd name="T11" fmla="*/ 0 h 12"/>
                  <a:gd name="T12" fmla="*/ 2 w 40"/>
                  <a:gd name="T13" fmla="*/ 0 h 12"/>
                  <a:gd name="T14" fmla="*/ 2 w 40"/>
                  <a:gd name="T15" fmla="*/ 0 h 12"/>
                  <a:gd name="T16" fmla="*/ 2 w 40"/>
                  <a:gd name="T17" fmla="*/ 0 h 12"/>
                  <a:gd name="T18" fmla="*/ 2 w 40"/>
                  <a:gd name="T19" fmla="*/ 0 h 12"/>
                  <a:gd name="T20" fmla="*/ 2 w 40"/>
                  <a:gd name="T21" fmla="*/ 0 h 12"/>
                  <a:gd name="T22" fmla="*/ 1 w 40"/>
                  <a:gd name="T23" fmla="*/ 0 h 12"/>
                  <a:gd name="T24" fmla="*/ 1 w 40"/>
                  <a:gd name="T25" fmla="*/ 0 h 12"/>
                  <a:gd name="T26" fmla="*/ 1 w 40"/>
                  <a:gd name="T27" fmla="*/ 0 h 12"/>
                  <a:gd name="T28" fmla="*/ 1 w 40"/>
                  <a:gd name="T29" fmla="*/ 0 h 12"/>
                  <a:gd name="T30" fmla="*/ 1 w 40"/>
                  <a:gd name="T31" fmla="*/ 0 h 12"/>
                  <a:gd name="T32" fmla="*/ 0 w 40"/>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2">
                    <a:moveTo>
                      <a:pt x="0" y="12"/>
                    </a:moveTo>
                    <a:lnTo>
                      <a:pt x="3" y="12"/>
                    </a:lnTo>
                    <a:lnTo>
                      <a:pt x="9" y="12"/>
                    </a:lnTo>
                    <a:lnTo>
                      <a:pt x="14" y="11"/>
                    </a:lnTo>
                    <a:lnTo>
                      <a:pt x="22" y="11"/>
                    </a:lnTo>
                    <a:lnTo>
                      <a:pt x="28" y="9"/>
                    </a:lnTo>
                    <a:lnTo>
                      <a:pt x="35" y="8"/>
                    </a:lnTo>
                    <a:lnTo>
                      <a:pt x="38" y="7"/>
                    </a:lnTo>
                    <a:lnTo>
                      <a:pt x="40" y="4"/>
                    </a:lnTo>
                    <a:lnTo>
                      <a:pt x="38" y="1"/>
                    </a:lnTo>
                    <a:lnTo>
                      <a:pt x="35" y="0"/>
                    </a:lnTo>
                    <a:lnTo>
                      <a:pt x="29" y="1"/>
                    </a:lnTo>
                    <a:lnTo>
                      <a:pt x="23" y="4"/>
                    </a:lnTo>
                    <a:lnTo>
                      <a:pt x="17" y="6"/>
                    </a:lnTo>
                    <a:lnTo>
                      <a:pt x="10" y="8"/>
                    </a:lnTo>
                    <a:lnTo>
                      <a:pt x="4" y="11"/>
                    </a:lnTo>
                    <a:lnTo>
                      <a:pt x="0" y="1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1" name="Freeform 97"/>
              <p:cNvSpPr>
                <a:spLocks/>
              </p:cNvSpPr>
              <p:nvPr/>
            </p:nvSpPr>
            <p:spPr bwMode="auto">
              <a:xfrm>
                <a:off x="4295" y="2270"/>
                <a:ext cx="18" cy="14"/>
              </a:xfrm>
              <a:custGeom>
                <a:avLst/>
                <a:gdLst>
                  <a:gd name="T0" fmla="*/ 0 w 37"/>
                  <a:gd name="T1" fmla="*/ 0 h 29"/>
                  <a:gd name="T2" fmla="*/ 0 w 37"/>
                  <a:gd name="T3" fmla="*/ 0 h 29"/>
                  <a:gd name="T4" fmla="*/ 0 w 37"/>
                  <a:gd name="T5" fmla="*/ 0 h 29"/>
                  <a:gd name="T6" fmla="*/ 0 w 37"/>
                  <a:gd name="T7" fmla="*/ 0 h 29"/>
                  <a:gd name="T8" fmla="*/ 0 w 37"/>
                  <a:gd name="T9" fmla="*/ 0 h 29"/>
                  <a:gd name="T10" fmla="*/ 0 w 37"/>
                  <a:gd name="T11" fmla="*/ 0 h 29"/>
                  <a:gd name="T12" fmla="*/ 1 w 37"/>
                  <a:gd name="T13" fmla="*/ 0 h 29"/>
                  <a:gd name="T14" fmla="*/ 1 w 37"/>
                  <a:gd name="T15" fmla="*/ 0 h 29"/>
                  <a:gd name="T16" fmla="*/ 1 w 37"/>
                  <a:gd name="T17" fmla="*/ 0 h 29"/>
                  <a:gd name="T18" fmla="*/ 1 w 37"/>
                  <a:gd name="T19" fmla="*/ 0 h 29"/>
                  <a:gd name="T20" fmla="*/ 0 w 37"/>
                  <a:gd name="T21" fmla="*/ 0 h 29"/>
                  <a:gd name="T22" fmla="*/ 0 w 37"/>
                  <a:gd name="T23" fmla="*/ 0 h 29"/>
                  <a:gd name="T24" fmla="*/ 0 w 37"/>
                  <a:gd name="T25" fmla="*/ 0 h 29"/>
                  <a:gd name="T26" fmla="*/ 0 w 37"/>
                  <a:gd name="T27" fmla="*/ 0 h 29"/>
                  <a:gd name="T28" fmla="*/ 0 w 37"/>
                  <a:gd name="T29" fmla="*/ 0 h 29"/>
                  <a:gd name="T30" fmla="*/ 0 w 37"/>
                  <a:gd name="T31" fmla="*/ 0 h 29"/>
                  <a:gd name="T32" fmla="*/ 0 w 3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9">
                    <a:moveTo>
                      <a:pt x="0" y="0"/>
                    </a:moveTo>
                    <a:lnTo>
                      <a:pt x="5" y="2"/>
                    </a:lnTo>
                    <a:lnTo>
                      <a:pt x="12" y="6"/>
                    </a:lnTo>
                    <a:lnTo>
                      <a:pt x="17" y="9"/>
                    </a:lnTo>
                    <a:lnTo>
                      <a:pt x="24" y="14"/>
                    </a:lnTo>
                    <a:lnTo>
                      <a:pt x="30" y="18"/>
                    </a:lnTo>
                    <a:lnTo>
                      <a:pt x="35" y="22"/>
                    </a:lnTo>
                    <a:lnTo>
                      <a:pt x="37" y="25"/>
                    </a:lnTo>
                    <a:lnTo>
                      <a:pt x="37" y="28"/>
                    </a:lnTo>
                    <a:lnTo>
                      <a:pt x="33" y="29"/>
                    </a:lnTo>
                    <a:lnTo>
                      <a:pt x="29" y="27"/>
                    </a:lnTo>
                    <a:lnTo>
                      <a:pt x="24" y="23"/>
                    </a:lnTo>
                    <a:lnTo>
                      <a:pt x="18" y="17"/>
                    </a:lnTo>
                    <a:lnTo>
                      <a:pt x="13" y="13"/>
                    </a:lnTo>
                    <a:lnTo>
                      <a:pt x="7" y="7"/>
                    </a:lnTo>
                    <a:lnTo>
                      <a:pt x="2"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2" name="Freeform 98"/>
              <p:cNvSpPr>
                <a:spLocks/>
              </p:cNvSpPr>
              <p:nvPr/>
            </p:nvSpPr>
            <p:spPr bwMode="auto">
              <a:xfrm>
                <a:off x="4198" y="2263"/>
                <a:ext cx="5" cy="26"/>
              </a:xfrm>
              <a:custGeom>
                <a:avLst/>
                <a:gdLst>
                  <a:gd name="T0" fmla="*/ 1 w 9"/>
                  <a:gd name="T1" fmla="*/ 0 h 51"/>
                  <a:gd name="T2" fmla="*/ 1 w 9"/>
                  <a:gd name="T3" fmla="*/ 1 h 51"/>
                  <a:gd name="T4" fmla="*/ 1 w 9"/>
                  <a:gd name="T5" fmla="*/ 1 h 51"/>
                  <a:gd name="T6" fmla="*/ 1 w 9"/>
                  <a:gd name="T7" fmla="*/ 2 h 51"/>
                  <a:gd name="T8" fmla="*/ 1 w 9"/>
                  <a:gd name="T9" fmla="*/ 2 h 51"/>
                  <a:gd name="T10" fmla="*/ 0 w 9"/>
                  <a:gd name="T11" fmla="*/ 2 h 51"/>
                  <a:gd name="T12" fmla="*/ 1 w 9"/>
                  <a:gd name="T13" fmla="*/ 1 h 51"/>
                  <a:gd name="T14" fmla="*/ 1 w 9"/>
                  <a:gd name="T15" fmla="*/ 1 h 51"/>
                  <a:gd name="T16" fmla="*/ 1 w 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51">
                    <a:moveTo>
                      <a:pt x="5" y="0"/>
                    </a:moveTo>
                    <a:lnTo>
                      <a:pt x="8" y="13"/>
                    </a:lnTo>
                    <a:lnTo>
                      <a:pt x="9" y="29"/>
                    </a:lnTo>
                    <a:lnTo>
                      <a:pt x="8" y="44"/>
                    </a:lnTo>
                    <a:lnTo>
                      <a:pt x="3" y="51"/>
                    </a:lnTo>
                    <a:lnTo>
                      <a:pt x="0" y="46"/>
                    </a:lnTo>
                    <a:lnTo>
                      <a:pt x="1" y="31"/>
                    </a:lnTo>
                    <a:lnTo>
                      <a:pt x="3" y="14"/>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3" name="Freeform 99"/>
              <p:cNvSpPr>
                <a:spLocks/>
              </p:cNvSpPr>
              <p:nvPr/>
            </p:nvSpPr>
            <p:spPr bwMode="auto">
              <a:xfrm>
                <a:off x="4187" y="2260"/>
                <a:ext cx="8" cy="25"/>
              </a:xfrm>
              <a:custGeom>
                <a:avLst/>
                <a:gdLst>
                  <a:gd name="T0" fmla="*/ 1 w 15"/>
                  <a:gd name="T1" fmla="*/ 0 h 51"/>
                  <a:gd name="T2" fmla="*/ 1 w 15"/>
                  <a:gd name="T3" fmla="*/ 0 h 51"/>
                  <a:gd name="T4" fmla="*/ 1 w 15"/>
                  <a:gd name="T5" fmla="*/ 0 h 51"/>
                  <a:gd name="T6" fmla="*/ 1 w 15"/>
                  <a:gd name="T7" fmla="*/ 1 h 51"/>
                  <a:gd name="T8" fmla="*/ 1 w 15"/>
                  <a:gd name="T9" fmla="*/ 1 h 51"/>
                  <a:gd name="T10" fmla="*/ 0 w 15"/>
                  <a:gd name="T11" fmla="*/ 1 h 51"/>
                  <a:gd name="T12" fmla="*/ 1 w 15"/>
                  <a:gd name="T13" fmla="*/ 0 h 51"/>
                  <a:gd name="T14" fmla="*/ 1 w 15"/>
                  <a:gd name="T15" fmla="*/ 0 h 51"/>
                  <a:gd name="T16" fmla="*/ 1 w 15"/>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1">
                    <a:moveTo>
                      <a:pt x="15" y="0"/>
                    </a:moveTo>
                    <a:lnTo>
                      <a:pt x="15" y="12"/>
                    </a:lnTo>
                    <a:lnTo>
                      <a:pt x="13" y="29"/>
                    </a:lnTo>
                    <a:lnTo>
                      <a:pt x="10" y="44"/>
                    </a:lnTo>
                    <a:lnTo>
                      <a:pt x="3" y="51"/>
                    </a:lnTo>
                    <a:lnTo>
                      <a:pt x="0" y="44"/>
                    </a:lnTo>
                    <a:lnTo>
                      <a:pt x="4" y="29"/>
                    </a:lnTo>
                    <a:lnTo>
                      <a:pt x="10" y="12"/>
                    </a:lnTo>
                    <a:lnTo>
                      <a:pt x="1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4" name="Freeform 100"/>
              <p:cNvSpPr>
                <a:spLocks/>
              </p:cNvSpPr>
              <p:nvPr/>
            </p:nvSpPr>
            <p:spPr bwMode="auto">
              <a:xfrm>
                <a:off x="4212" y="2271"/>
                <a:ext cx="4" cy="24"/>
              </a:xfrm>
              <a:custGeom>
                <a:avLst/>
                <a:gdLst>
                  <a:gd name="T0" fmla="*/ 0 w 9"/>
                  <a:gd name="T1" fmla="*/ 0 h 49"/>
                  <a:gd name="T2" fmla="*/ 0 w 9"/>
                  <a:gd name="T3" fmla="*/ 0 h 49"/>
                  <a:gd name="T4" fmla="*/ 0 w 9"/>
                  <a:gd name="T5" fmla="*/ 0 h 49"/>
                  <a:gd name="T6" fmla="*/ 0 w 9"/>
                  <a:gd name="T7" fmla="*/ 1 h 49"/>
                  <a:gd name="T8" fmla="*/ 0 w 9"/>
                  <a:gd name="T9" fmla="*/ 1 h 49"/>
                  <a:gd name="T10" fmla="*/ 0 w 9"/>
                  <a:gd name="T11" fmla="*/ 1 h 49"/>
                  <a:gd name="T12" fmla="*/ 0 w 9"/>
                  <a:gd name="T13" fmla="*/ 0 h 49"/>
                  <a:gd name="T14" fmla="*/ 0 w 9"/>
                  <a:gd name="T15" fmla="*/ 0 h 49"/>
                  <a:gd name="T16" fmla="*/ 0 w 9"/>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9">
                    <a:moveTo>
                      <a:pt x="1" y="0"/>
                    </a:moveTo>
                    <a:lnTo>
                      <a:pt x="6" y="7"/>
                    </a:lnTo>
                    <a:lnTo>
                      <a:pt x="8" y="22"/>
                    </a:lnTo>
                    <a:lnTo>
                      <a:pt x="9" y="38"/>
                    </a:lnTo>
                    <a:lnTo>
                      <a:pt x="5" y="49"/>
                    </a:lnTo>
                    <a:lnTo>
                      <a:pt x="0" y="45"/>
                    </a:lnTo>
                    <a:lnTo>
                      <a:pt x="0" y="31"/>
                    </a:lnTo>
                    <a:lnTo>
                      <a:pt x="1" y="14"/>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5" name="Freeform 101"/>
              <p:cNvSpPr>
                <a:spLocks/>
              </p:cNvSpPr>
              <p:nvPr/>
            </p:nvSpPr>
            <p:spPr bwMode="auto">
              <a:xfrm>
                <a:off x="4222" y="2273"/>
                <a:ext cx="10" cy="28"/>
              </a:xfrm>
              <a:custGeom>
                <a:avLst/>
                <a:gdLst>
                  <a:gd name="T0" fmla="*/ 0 w 19"/>
                  <a:gd name="T1" fmla="*/ 0 h 55"/>
                  <a:gd name="T2" fmla="*/ 1 w 19"/>
                  <a:gd name="T3" fmla="*/ 1 h 55"/>
                  <a:gd name="T4" fmla="*/ 1 w 19"/>
                  <a:gd name="T5" fmla="*/ 1 h 55"/>
                  <a:gd name="T6" fmla="*/ 1 w 19"/>
                  <a:gd name="T7" fmla="*/ 2 h 55"/>
                  <a:gd name="T8" fmla="*/ 1 w 19"/>
                  <a:gd name="T9" fmla="*/ 2 h 55"/>
                  <a:gd name="T10" fmla="*/ 1 w 19"/>
                  <a:gd name="T11" fmla="*/ 2 h 55"/>
                  <a:gd name="T12" fmla="*/ 1 w 19"/>
                  <a:gd name="T13" fmla="*/ 1 h 55"/>
                  <a:gd name="T14" fmla="*/ 1 w 19"/>
                  <a:gd name="T15" fmla="*/ 1 h 55"/>
                  <a:gd name="T16" fmla="*/ 0 w 19"/>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5">
                    <a:moveTo>
                      <a:pt x="0" y="0"/>
                    </a:moveTo>
                    <a:lnTo>
                      <a:pt x="8" y="14"/>
                    </a:lnTo>
                    <a:lnTo>
                      <a:pt x="16" y="31"/>
                    </a:lnTo>
                    <a:lnTo>
                      <a:pt x="19" y="47"/>
                    </a:lnTo>
                    <a:lnTo>
                      <a:pt x="16" y="55"/>
                    </a:lnTo>
                    <a:lnTo>
                      <a:pt x="9" y="50"/>
                    </a:lnTo>
                    <a:lnTo>
                      <a:pt x="6" y="32"/>
                    </a:lnTo>
                    <a:lnTo>
                      <a:pt x="3"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6" name="Freeform 102"/>
              <p:cNvSpPr>
                <a:spLocks/>
              </p:cNvSpPr>
              <p:nvPr/>
            </p:nvSpPr>
            <p:spPr bwMode="auto">
              <a:xfrm>
                <a:off x="4235" y="2276"/>
                <a:ext cx="11" cy="31"/>
              </a:xfrm>
              <a:custGeom>
                <a:avLst/>
                <a:gdLst>
                  <a:gd name="T0" fmla="*/ 0 w 22"/>
                  <a:gd name="T1" fmla="*/ 0 h 61"/>
                  <a:gd name="T2" fmla="*/ 1 w 22"/>
                  <a:gd name="T3" fmla="*/ 1 h 61"/>
                  <a:gd name="T4" fmla="*/ 1 w 22"/>
                  <a:gd name="T5" fmla="*/ 2 h 61"/>
                  <a:gd name="T6" fmla="*/ 1 w 22"/>
                  <a:gd name="T7" fmla="*/ 2 h 61"/>
                  <a:gd name="T8" fmla="*/ 1 w 22"/>
                  <a:gd name="T9" fmla="*/ 2 h 61"/>
                  <a:gd name="T10" fmla="*/ 1 w 22"/>
                  <a:gd name="T11" fmla="*/ 2 h 61"/>
                  <a:gd name="T12" fmla="*/ 1 w 22"/>
                  <a:gd name="T13" fmla="*/ 1 h 61"/>
                  <a:gd name="T14" fmla="*/ 1 w 22"/>
                  <a:gd name="T15" fmla="*/ 1 h 61"/>
                  <a:gd name="T16" fmla="*/ 0 w 22"/>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1">
                    <a:moveTo>
                      <a:pt x="0" y="0"/>
                    </a:moveTo>
                    <a:lnTo>
                      <a:pt x="7" y="14"/>
                    </a:lnTo>
                    <a:lnTo>
                      <a:pt x="16" y="34"/>
                    </a:lnTo>
                    <a:lnTo>
                      <a:pt x="22" y="53"/>
                    </a:lnTo>
                    <a:lnTo>
                      <a:pt x="20" y="61"/>
                    </a:lnTo>
                    <a:lnTo>
                      <a:pt x="12" y="52"/>
                    </a:lnTo>
                    <a:lnTo>
                      <a:pt x="7" y="32"/>
                    </a:lnTo>
                    <a:lnTo>
                      <a:pt x="3" y="1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7" name="Freeform 103"/>
              <p:cNvSpPr>
                <a:spLocks/>
              </p:cNvSpPr>
              <p:nvPr/>
            </p:nvSpPr>
            <p:spPr bwMode="auto">
              <a:xfrm>
                <a:off x="4258" y="2275"/>
                <a:ext cx="19" cy="32"/>
              </a:xfrm>
              <a:custGeom>
                <a:avLst/>
                <a:gdLst>
                  <a:gd name="T0" fmla="*/ 0 w 37"/>
                  <a:gd name="T1" fmla="*/ 0 h 63"/>
                  <a:gd name="T2" fmla="*/ 1 w 37"/>
                  <a:gd name="T3" fmla="*/ 1 h 63"/>
                  <a:gd name="T4" fmla="*/ 1 w 37"/>
                  <a:gd name="T5" fmla="*/ 1 h 63"/>
                  <a:gd name="T6" fmla="*/ 1 w 37"/>
                  <a:gd name="T7" fmla="*/ 1 h 63"/>
                  <a:gd name="T8" fmla="*/ 1 w 37"/>
                  <a:gd name="T9" fmla="*/ 2 h 63"/>
                  <a:gd name="T10" fmla="*/ 2 w 37"/>
                  <a:gd name="T11" fmla="*/ 2 h 63"/>
                  <a:gd name="T12" fmla="*/ 2 w 37"/>
                  <a:gd name="T13" fmla="*/ 2 h 63"/>
                  <a:gd name="T14" fmla="*/ 2 w 37"/>
                  <a:gd name="T15" fmla="*/ 2 h 63"/>
                  <a:gd name="T16" fmla="*/ 2 w 37"/>
                  <a:gd name="T17" fmla="*/ 2 h 63"/>
                  <a:gd name="T18" fmla="*/ 2 w 37"/>
                  <a:gd name="T19" fmla="*/ 2 h 63"/>
                  <a:gd name="T20" fmla="*/ 1 w 37"/>
                  <a:gd name="T21" fmla="*/ 2 h 63"/>
                  <a:gd name="T22" fmla="*/ 1 w 37"/>
                  <a:gd name="T23" fmla="*/ 2 h 63"/>
                  <a:gd name="T24" fmla="*/ 1 w 37"/>
                  <a:gd name="T25" fmla="*/ 2 h 63"/>
                  <a:gd name="T26" fmla="*/ 1 w 37"/>
                  <a:gd name="T27" fmla="*/ 1 h 63"/>
                  <a:gd name="T28" fmla="*/ 1 w 37"/>
                  <a:gd name="T29" fmla="*/ 1 h 63"/>
                  <a:gd name="T30" fmla="*/ 1 w 37"/>
                  <a:gd name="T31" fmla="*/ 1 h 63"/>
                  <a:gd name="T32" fmla="*/ 0 w 37"/>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3">
                    <a:moveTo>
                      <a:pt x="0" y="0"/>
                    </a:moveTo>
                    <a:lnTo>
                      <a:pt x="6" y="5"/>
                    </a:lnTo>
                    <a:lnTo>
                      <a:pt x="13" y="13"/>
                    </a:lnTo>
                    <a:lnTo>
                      <a:pt x="20" y="23"/>
                    </a:lnTo>
                    <a:lnTo>
                      <a:pt x="27" y="33"/>
                    </a:lnTo>
                    <a:lnTo>
                      <a:pt x="33" y="43"/>
                    </a:lnTo>
                    <a:lnTo>
                      <a:pt x="36" y="53"/>
                    </a:lnTo>
                    <a:lnTo>
                      <a:pt x="37" y="60"/>
                    </a:lnTo>
                    <a:lnTo>
                      <a:pt x="36" y="63"/>
                    </a:lnTo>
                    <a:lnTo>
                      <a:pt x="33" y="62"/>
                    </a:lnTo>
                    <a:lnTo>
                      <a:pt x="28" y="56"/>
                    </a:lnTo>
                    <a:lnTo>
                      <a:pt x="23" y="47"/>
                    </a:lnTo>
                    <a:lnTo>
                      <a:pt x="19" y="35"/>
                    </a:lnTo>
                    <a:lnTo>
                      <a:pt x="14" y="24"/>
                    </a:lnTo>
                    <a:lnTo>
                      <a:pt x="10" y="12"/>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8" name="Freeform 104"/>
              <p:cNvSpPr>
                <a:spLocks/>
              </p:cNvSpPr>
              <p:nvPr/>
            </p:nvSpPr>
            <p:spPr bwMode="auto">
              <a:xfrm>
                <a:off x="4284" y="2271"/>
                <a:ext cx="21" cy="29"/>
              </a:xfrm>
              <a:custGeom>
                <a:avLst/>
                <a:gdLst>
                  <a:gd name="T0" fmla="*/ 0 w 42"/>
                  <a:gd name="T1" fmla="*/ 0 h 59"/>
                  <a:gd name="T2" fmla="*/ 1 w 42"/>
                  <a:gd name="T3" fmla="*/ 0 h 59"/>
                  <a:gd name="T4" fmla="*/ 1 w 42"/>
                  <a:gd name="T5" fmla="*/ 0 h 59"/>
                  <a:gd name="T6" fmla="*/ 1 w 42"/>
                  <a:gd name="T7" fmla="*/ 0 h 59"/>
                  <a:gd name="T8" fmla="*/ 1 w 42"/>
                  <a:gd name="T9" fmla="*/ 0 h 59"/>
                  <a:gd name="T10" fmla="*/ 2 w 42"/>
                  <a:gd name="T11" fmla="*/ 1 h 59"/>
                  <a:gd name="T12" fmla="*/ 2 w 42"/>
                  <a:gd name="T13" fmla="*/ 1 h 59"/>
                  <a:gd name="T14" fmla="*/ 2 w 42"/>
                  <a:gd name="T15" fmla="*/ 1 h 59"/>
                  <a:gd name="T16" fmla="*/ 2 w 42"/>
                  <a:gd name="T17" fmla="*/ 1 h 59"/>
                  <a:gd name="T18" fmla="*/ 2 w 42"/>
                  <a:gd name="T19" fmla="*/ 1 h 59"/>
                  <a:gd name="T20" fmla="*/ 1 w 42"/>
                  <a:gd name="T21" fmla="*/ 1 h 59"/>
                  <a:gd name="T22" fmla="*/ 1 w 42"/>
                  <a:gd name="T23" fmla="*/ 1 h 59"/>
                  <a:gd name="T24" fmla="*/ 1 w 42"/>
                  <a:gd name="T25" fmla="*/ 1 h 59"/>
                  <a:gd name="T26" fmla="*/ 1 w 42"/>
                  <a:gd name="T27" fmla="*/ 0 h 59"/>
                  <a:gd name="T28" fmla="*/ 1 w 42"/>
                  <a:gd name="T29" fmla="*/ 0 h 59"/>
                  <a:gd name="T30" fmla="*/ 1 w 42"/>
                  <a:gd name="T31" fmla="*/ 0 h 59"/>
                  <a:gd name="T32" fmla="*/ 0 w 42"/>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59">
                    <a:moveTo>
                      <a:pt x="0" y="0"/>
                    </a:moveTo>
                    <a:lnTo>
                      <a:pt x="5" y="5"/>
                    </a:lnTo>
                    <a:lnTo>
                      <a:pt x="13" y="12"/>
                    </a:lnTo>
                    <a:lnTo>
                      <a:pt x="20" y="21"/>
                    </a:lnTo>
                    <a:lnTo>
                      <a:pt x="28" y="30"/>
                    </a:lnTo>
                    <a:lnTo>
                      <a:pt x="35" y="41"/>
                    </a:lnTo>
                    <a:lnTo>
                      <a:pt x="40" y="49"/>
                    </a:lnTo>
                    <a:lnTo>
                      <a:pt x="42" y="56"/>
                    </a:lnTo>
                    <a:lnTo>
                      <a:pt x="40" y="59"/>
                    </a:lnTo>
                    <a:lnTo>
                      <a:pt x="36" y="58"/>
                    </a:lnTo>
                    <a:lnTo>
                      <a:pt x="31" y="52"/>
                    </a:lnTo>
                    <a:lnTo>
                      <a:pt x="25" y="44"/>
                    </a:lnTo>
                    <a:lnTo>
                      <a:pt x="20" y="33"/>
                    </a:lnTo>
                    <a:lnTo>
                      <a:pt x="14" y="22"/>
                    </a:lnTo>
                    <a:lnTo>
                      <a:pt x="8" y="12"/>
                    </a:lnTo>
                    <a:lnTo>
                      <a:pt x="4"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9" name="Freeform 105"/>
              <p:cNvSpPr>
                <a:spLocks/>
              </p:cNvSpPr>
              <p:nvPr/>
            </p:nvSpPr>
            <p:spPr bwMode="auto">
              <a:xfrm>
                <a:off x="4247" y="2277"/>
                <a:ext cx="18" cy="27"/>
              </a:xfrm>
              <a:custGeom>
                <a:avLst/>
                <a:gdLst>
                  <a:gd name="T0" fmla="*/ 0 w 37"/>
                  <a:gd name="T1" fmla="*/ 0 h 54"/>
                  <a:gd name="T2" fmla="*/ 0 w 37"/>
                  <a:gd name="T3" fmla="*/ 1 h 54"/>
                  <a:gd name="T4" fmla="*/ 0 w 37"/>
                  <a:gd name="T5" fmla="*/ 1 h 54"/>
                  <a:gd name="T6" fmla="*/ 0 w 37"/>
                  <a:gd name="T7" fmla="*/ 1 h 54"/>
                  <a:gd name="T8" fmla="*/ 0 w 37"/>
                  <a:gd name="T9" fmla="*/ 1 h 54"/>
                  <a:gd name="T10" fmla="*/ 0 w 37"/>
                  <a:gd name="T11" fmla="*/ 2 h 54"/>
                  <a:gd name="T12" fmla="*/ 1 w 37"/>
                  <a:gd name="T13" fmla="*/ 2 h 54"/>
                  <a:gd name="T14" fmla="*/ 1 w 37"/>
                  <a:gd name="T15" fmla="*/ 2 h 54"/>
                  <a:gd name="T16" fmla="*/ 1 w 37"/>
                  <a:gd name="T17" fmla="*/ 2 h 54"/>
                  <a:gd name="T18" fmla="*/ 0 w 37"/>
                  <a:gd name="T19" fmla="*/ 2 h 54"/>
                  <a:gd name="T20" fmla="*/ 0 w 37"/>
                  <a:gd name="T21" fmla="*/ 2 h 54"/>
                  <a:gd name="T22" fmla="*/ 0 w 37"/>
                  <a:gd name="T23" fmla="*/ 2 h 54"/>
                  <a:gd name="T24" fmla="*/ 0 w 37"/>
                  <a:gd name="T25" fmla="*/ 1 h 54"/>
                  <a:gd name="T26" fmla="*/ 0 w 37"/>
                  <a:gd name="T27" fmla="*/ 1 h 54"/>
                  <a:gd name="T28" fmla="*/ 0 w 37"/>
                  <a:gd name="T29" fmla="*/ 1 h 54"/>
                  <a:gd name="T30" fmla="*/ 0 w 37"/>
                  <a:gd name="T31" fmla="*/ 1 h 54"/>
                  <a:gd name="T32" fmla="*/ 0 w 37"/>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54">
                    <a:moveTo>
                      <a:pt x="0" y="0"/>
                    </a:moveTo>
                    <a:lnTo>
                      <a:pt x="5" y="5"/>
                    </a:lnTo>
                    <a:lnTo>
                      <a:pt x="11" y="12"/>
                    </a:lnTo>
                    <a:lnTo>
                      <a:pt x="18" y="21"/>
                    </a:lnTo>
                    <a:lnTo>
                      <a:pt x="24" y="30"/>
                    </a:lnTo>
                    <a:lnTo>
                      <a:pt x="31" y="38"/>
                    </a:lnTo>
                    <a:lnTo>
                      <a:pt x="36" y="46"/>
                    </a:lnTo>
                    <a:lnTo>
                      <a:pt x="37" y="52"/>
                    </a:lnTo>
                    <a:lnTo>
                      <a:pt x="35" y="54"/>
                    </a:lnTo>
                    <a:lnTo>
                      <a:pt x="30" y="53"/>
                    </a:lnTo>
                    <a:lnTo>
                      <a:pt x="24" y="47"/>
                    </a:lnTo>
                    <a:lnTo>
                      <a:pt x="20" y="40"/>
                    </a:lnTo>
                    <a:lnTo>
                      <a:pt x="14" y="30"/>
                    </a:lnTo>
                    <a:lnTo>
                      <a:pt x="10" y="21"/>
                    </a:lnTo>
                    <a:lnTo>
                      <a:pt x="6" y="12"/>
                    </a:lnTo>
                    <a:lnTo>
                      <a:pt x="3"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0" name="Freeform 106"/>
              <p:cNvSpPr>
                <a:spLocks/>
              </p:cNvSpPr>
              <p:nvPr/>
            </p:nvSpPr>
            <p:spPr bwMode="auto">
              <a:xfrm>
                <a:off x="4248" y="2238"/>
                <a:ext cx="23" cy="41"/>
              </a:xfrm>
              <a:custGeom>
                <a:avLst/>
                <a:gdLst>
                  <a:gd name="T0" fmla="*/ 2 w 45"/>
                  <a:gd name="T1" fmla="*/ 0 h 83"/>
                  <a:gd name="T2" fmla="*/ 2 w 45"/>
                  <a:gd name="T3" fmla="*/ 0 h 83"/>
                  <a:gd name="T4" fmla="*/ 2 w 45"/>
                  <a:gd name="T5" fmla="*/ 0 h 83"/>
                  <a:gd name="T6" fmla="*/ 2 w 45"/>
                  <a:gd name="T7" fmla="*/ 0 h 83"/>
                  <a:gd name="T8" fmla="*/ 1 w 45"/>
                  <a:gd name="T9" fmla="*/ 1 h 83"/>
                  <a:gd name="T10" fmla="*/ 1 w 45"/>
                  <a:gd name="T11" fmla="*/ 1 h 83"/>
                  <a:gd name="T12" fmla="*/ 1 w 45"/>
                  <a:gd name="T13" fmla="*/ 2 h 83"/>
                  <a:gd name="T14" fmla="*/ 1 w 45"/>
                  <a:gd name="T15" fmla="*/ 2 h 83"/>
                  <a:gd name="T16" fmla="*/ 0 w 45"/>
                  <a:gd name="T17" fmla="*/ 2 h 83"/>
                  <a:gd name="T18" fmla="*/ 1 w 45"/>
                  <a:gd name="T19" fmla="*/ 2 h 83"/>
                  <a:gd name="T20" fmla="*/ 1 w 45"/>
                  <a:gd name="T21" fmla="*/ 2 h 83"/>
                  <a:gd name="T22" fmla="*/ 1 w 45"/>
                  <a:gd name="T23" fmla="*/ 1 h 83"/>
                  <a:gd name="T24" fmla="*/ 1 w 45"/>
                  <a:gd name="T25" fmla="*/ 1 h 83"/>
                  <a:gd name="T26" fmla="*/ 1 w 45"/>
                  <a:gd name="T27" fmla="*/ 0 h 83"/>
                  <a:gd name="T28" fmla="*/ 2 w 45"/>
                  <a:gd name="T29" fmla="*/ 0 h 83"/>
                  <a:gd name="T30" fmla="*/ 2 w 45"/>
                  <a:gd name="T31" fmla="*/ 0 h 83"/>
                  <a:gd name="T32" fmla="*/ 2 w 45"/>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83">
                    <a:moveTo>
                      <a:pt x="44" y="0"/>
                    </a:moveTo>
                    <a:lnTo>
                      <a:pt x="45" y="4"/>
                    </a:lnTo>
                    <a:lnTo>
                      <a:pt x="44" y="13"/>
                    </a:lnTo>
                    <a:lnTo>
                      <a:pt x="39" y="25"/>
                    </a:lnTo>
                    <a:lnTo>
                      <a:pt x="32" y="39"/>
                    </a:lnTo>
                    <a:lnTo>
                      <a:pt x="25" y="54"/>
                    </a:lnTo>
                    <a:lnTo>
                      <a:pt x="17" y="67"/>
                    </a:lnTo>
                    <a:lnTo>
                      <a:pt x="8" y="77"/>
                    </a:lnTo>
                    <a:lnTo>
                      <a:pt x="0" y="83"/>
                    </a:lnTo>
                    <a:lnTo>
                      <a:pt x="2" y="77"/>
                    </a:lnTo>
                    <a:lnTo>
                      <a:pt x="8" y="65"/>
                    </a:lnTo>
                    <a:lnTo>
                      <a:pt x="14" y="52"/>
                    </a:lnTo>
                    <a:lnTo>
                      <a:pt x="20" y="37"/>
                    </a:lnTo>
                    <a:lnTo>
                      <a:pt x="29" y="23"/>
                    </a:lnTo>
                    <a:lnTo>
                      <a:pt x="34" y="10"/>
                    </a:lnTo>
                    <a:lnTo>
                      <a:pt x="40" y="2"/>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1" name="Freeform 107"/>
              <p:cNvSpPr>
                <a:spLocks/>
              </p:cNvSpPr>
              <p:nvPr/>
            </p:nvSpPr>
            <p:spPr bwMode="auto">
              <a:xfrm>
                <a:off x="4269" y="2244"/>
                <a:ext cx="20" cy="32"/>
              </a:xfrm>
              <a:custGeom>
                <a:avLst/>
                <a:gdLst>
                  <a:gd name="T0" fmla="*/ 2 w 40"/>
                  <a:gd name="T1" fmla="*/ 0 h 66"/>
                  <a:gd name="T2" fmla="*/ 2 w 40"/>
                  <a:gd name="T3" fmla="*/ 0 h 66"/>
                  <a:gd name="T4" fmla="*/ 2 w 40"/>
                  <a:gd name="T5" fmla="*/ 0 h 66"/>
                  <a:gd name="T6" fmla="*/ 2 w 40"/>
                  <a:gd name="T7" fmla="*/ 0 h 66"/>
                  <a:gd name="T8" fmla="*/ 1 w 40"/>
                  <a:gd name="T9" fmla="*/ 0 h 66"/>
                  <a:gd name="T10" fmla="*/ 1 w 40"/>
                  <a:gd name="T11" fmla="*/ 1 h 66"/>
                  <a:gd name="T12" fmla="*/ 1 w 40"/>
                  <a:gd name="T13" fmla="*/ 1 h 66"/>
                  <a:gd name="T14" fmla="*/ 1 w 40"/>
                  <a:gd name="T15" fmla="*/ 1 h 66"/>
                  <a:gd name="T16" fmla="*/ 0 w 40"/>
                  <a:gd name="T17" fmla="*/ 2 h 66"/>
                  <a:gd name="T18" fmla="*/ 1 w 40"/>
                  <a:gd name="T19" fmla="*/ 1 h 66"/>
                  <a:gd name="T20" fmla="*/ 1 w 40"/>
                  <a:gd name="T21" fmla="*/ 1 h 66"/>
                  <a:gd name="T22" fmla="*/ 1 w 40"/>
                  <a:gd name="T23" fmla="*/ 1 h 66"/>
                  <a:gd name="T24" fmla="*/ 1 w 40"/>
                  <a:gd name="T25" fmla="*/ 0 h 66"/>
                  <a:gd name="T26" fmla="*/ 1 w 40"/>
                  <a:gd name="T27" fmla="*/ 0 h 66"/>
                  <a:gd name="T28" fmla="*/ 1 w 40"/>
                  <a:gd name="T29" fmla="*/ 0 h 66"/>
                  <a:gd name="T30" fmla="*/ 2 w 40"/>
                  <a:gd name="T31" fmla="*/ 0 h 66"/>
                  <a:gd name="T32" fmla="*/ 2 w 40"/>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66">
                    <a:moveTo>
                      <a:pt x="39" y="0"/>
                    </a:moveTo>
                    <a:lnTo>
                      <a:pt x="40" y="4"/>
                    </a:lnTo>
                    <a:lnTo>
                      <a:pt x="38" y="9"/>
                    </a:lnTo>
                    <a:lnTo>
                      <a:pt x="36" y="19"/>
                    </a:lnTo>
                    <a:lnTo>
                      <a:pt x="30" y="29"/>
                    </a:lnTo>
                    <a:lnTo>
                      <a:pt x="24" y="41"/>
                    </a:lnTo>
                    <a:lnTo>
                      <a:pt x="17" y="51"/>
                    </a:lnTo>
                    <a:lnTo>
                      <a:pt x="9" y="60"/>
                    </a:lnTo>
                    <a:lnTo>
                      <a:pt x="0" y="66"/>
                    </a:lnTo>
                    <a:lnTo>
                      <a:pt x="5" y="59"/>
                    </a:lnTo>
                    <a:lnTo>
                      <a:pt x="10" y="49"/>
                    </a:lnTo>
                    <a:lnTo>
                      <a:pt x="16" y="38"/>
                    </a:lnTo>
                    <a:lnTo>
                      <a:pt x="22" y="27"/>
                    </a:lnTo>
                    <a:lnTo>
                      <a:pt x="28" y="16"/>
                    </a:lnTo>
                    <a:lnTo>
                      <a:pt x="32" y="7"/>
                    </a:lnTo>
                    <a:lnTo>
                      <a:pt x="37" y="1"/>
                    </a:lnTo>
                    <a:lnTo>
                      <a:pt x="3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2" name="Freeform 108"/>
              <p:cNvSpPr>
                <a:spLocks/>
              </p:cNvSpPr>
              <p:nvPr/>
            </p:nvSpPr>
            <p:spPr bwMode="auto">
              <a:xfrm>
                <a:off x="4271" y="2274"/>
                <a:ext cx="21" cy="29"/>
              </a:xfrm>
              <a:custGeom>
                <a:avLst/>
                <a:gdLst>
                  <a:gd name="T0" fmla="*/ 0 w 41"/>
                  <a:gd name="T1" fmla="*/ 0 h 58"/>
                  <a:gd name="T2" fmla="*/ 1 w 41"/>
                  <a:gd name="T3" fmla="*/ 1 h 58"/>
                  <a:gd name="T4" fmla="*/ 1 w 41"/>
                  <a:gd name="T5" fmla="*/ 1 h 58"/>
                  <a:gd name="T6" fmla="*/ 1 w 41"/>
                  <a:gd name="T7" fmla="*/ 1 h 58"/>
                  <a:gd name="T8" fmla="*/ 1 w 41"/>
                  <a:gd name="T9" fmla="*/ 1 h 58"/>
                  <a:gd name="T10" fmla="*/ 2 w 41"/>
                  <a:gd name="T11" fmla="*/ 2 h 58"/>
                  <a:gd name="T12" fmla="*/ 2 w 41"/>
                  <a:gd name="T13" fmla="*/ 2 h 58"/>
                  <a:gd name="T14" fmla="*/ 2 w 41"/>
                  <a:gd name="T15" fmla="*/ 2 h 58"/>
                  <a:gd name="T16" fmla="*/ 2 w 41"/>
                  <a:gd name="T17" fmla="*/ 2 h 58"/>
                  <a:gd name="T18" fmla="*/ 2 w 41"/>
                  <a:gd name="T19" fmla="*/ 2 h 58"/>
                  <a:gd name="T20" fmla="*/ 1 w 41"/>
                  <a:gd name="T21" fmla="*/ 2 h 58"/>
                  <a:gd name="T22" fmla="*/ 1 w 41"/>
                  <a:gd name="T23" fmla="*/ 2 h 58"/>
                  <a:gd name="T24" fmla="*/ 1 w 41"/>
                  <a:gd name="T25" fmla="*/ 2 h 58"/>
                  <a:gd name="T26" fmla="*/ 1 w 41"/>
                  <a:gd name="T27" fmla="*/ 1 h 58"/>
                  <a:gd name="T28" fmla="*/ 1 w 41"/>
                  <a:gd name="T29" fmla="*/ 1 h 58"/>
                  <a:gd name="T30" fmla="*/ 1 w 41"/>
                  <a:gd name="T31" fmla="*/ 1 h 58"/>
                  <a:gd name="T32" fmla="*/ 0 w 41"/>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58">
                    <a:moveTo>
                      <a:pt x="0" y="0"/>
                    </a:moveTo>
                    <a:lnTo>
                      <a:pt x="4" y="5"/>
                    </a:lnTo>
                    <a:lnTo>
                      <a:pt x="12" y="12"/>
                    </a:lnTo>
                    <a:lnTo>
                      <a:pt x="19" y="21"/>
                    </a:lnTo>
                    <a:lnTo>
                      <a:pt x="27" y="30"/>
                    </a:lnTo>
                    <a:lnTo>
                      <a:pt x="34" y="39"/>
                    </a:lnTo>
                    <a:lnTo>
                      <a:pt x="40" y="48"/>
                    </a:lnTo>
                    <a:lnTo>
                      <a:pt x="41" y="54"/>
                    </a:lnTo>
                    <a:lnTo>
                      <a:pt x="40" y="58"/>
                    </a:lnTo>
                    <a:lnTo>
                      <a:pt x="36" y="57"/>
                    </a:lnTo>
                    <a:lnTo>
                      <a:pt x="31" y="52"/>
                    </a:lnTo>
                    <a:lnTo>
                      <a:pt x="25" y="43"/>
                    </a:lnTo>
                    <a:lnTo>
                      <a:pt x="18" y="33"/>
                    </a:lnTo>
                    <a:lnTo>
                      <a:pt x="12" y="21"/>
                    </a:lnTo>
                    <a:lnTo>
                      <a:pt x="8" y="12"/>
                    </a:lnTo>
                    <a:lnTo>
                      <a:pt x="3"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3" name="Freeform 109"/>
              <p:cNvSpPr>
                <a:spLocks/>
              </p:cNvSpPr>
              <p:nvPr/>
            </p:nvSpPr>
            <p:spPr bwMode="auto">
              <a:xfrm>
                <a:off x="4290" y="2209"/>
                <a:ext cx="101" cy="21"/>
              </a:xfrm>
              <a:custGeom>
                <a:avLst/>
                <a:gdLst>
                  <a:gd name="T0" fmla="*/ 0 w 201"/>
                  <a:gd name="T1" fmla="*/ 0 h 43"/>
                  <a:gd name="T2" fmla="*/ 0 w 201"/>
                  <a:gd name="T3" fmla="*/ 0 h 43"/>
                  <a:gd name="T4" fmla="*/ 1 w 201"/>
                  <a:gd name="T5" fmla="*/ 0 h 43"/>
                  <a:gd name="T6" fmla="*/ 1 w 201"/>
                  <a:gd name="T7" fmla="*/ 0 h 43"/>
                  <a:gd name="T8" fmla="*/ 1 w 201"/>
                  <a:gd name="T9" fmla="*/ 0 h 43"/>
                  <a:gd name="T10" fmla="*/ 1 w 201"/>
                  <a:gd name="T11" fmla="*/ 0 h 43"/>
                  <a:gd name="T12" fmla="*/ 1 w 201"/>
                  <a:gd name="T13" fmla="*/ 0 h 43"/>
                  <a:gd name="T14" fmla="*/ 2 w 201"/>
                  <a:gd name="T15" fmla="*/ 0 h 43"/>
                  <a:gd name="T16" fmla="*/ 2 w 201"/>
                  <a:gd name="T17" fmla="*/ 0 h 43"/>
                  <a:gd name="T18" fmla="*/ 3 w 201"/>
                  <a:gd name="T19" fmla="*/ 1 h 43"/>
                  <a:gd name="T20" fmla="*/ 3 w 201"/>
                  <a:gd name="T21" fmla="*/ 1 h 43"/>
                  <a:gd name="T22" fmla="*/ 4 w 201"/>
                  <a:gd name="T23" fmla="*/ 1 h 43"/>
                  <a:gd name="T24" fmla="*/ 4 w 201"/>
                  <a:gd name="T25" fmla="*/ 1 h 43"/>
                  <a:gd name="T26" fmla="*/ 4 w 201"/>
                  <a:gd name="T27" fmla="*/ 1 h 43"/>
                  <a:gd name="T28" fmla="*/ 5 w 201"/>
                  <a:gd name="T29" fmla="*/ 0 h 43"/>
                  <a:gd name="T30" fmla="*/ 5 w 201"/>
                  <a:gd name="T31" fmla="*/ 0 h 43"/>
                  <a:gd name="T32" fmla="*/ 6 w 201"/>
                  <a:gd name="T33" fmla="*/ 0 h 43"/>
                  <a:gd name="T34" fmla="*/ 6 w 201"/>
                  <a:gd name="T35" fmla="*/ 0 h 43"/>
                  <a:gd name="T36" fmla="*/ 6 w 201"/>
                  <a:gd name="T37" fmla="*/ 0 h 43"/>
                  <a:gd name="T38" fmla="*/ 6 w 201"/>
                  <a:gd name="T39" fmla="*/ 0 h 43"/>
                  <a:gd name="T40" fmla="*/ 7 w 201"/>
                  <a:gd name="T41" fmla="*/ 0 h 43"/>
                  <a:gd name="T42" fmla="*/ 7 w 201"/>
                  <a:gd name="T43" fmla="*/ 0 h 43"/>
                  <a:gd name="T44" fmla="*/ 6 w 201"/>
                  <a:gd name="T45" fmla="*/ 0 h 43"/>
                  <a:gd name="T46" fmla="*/ 6 w 201"/>
                  <a:gd name="T47" fmla="*/ 0 h 43"/>
                  <a:gd name="T48" fmla="*/ 6 w 201"/>
                  <a:gd name="T49" fmla="*/ 1 h 43"/>
                  <a:gd name="T50" fmla="*/ 5 w 201"/>
                  <a:gd name="T51" fmla="*/ 1 h 43"/>
                  <a:gd name="T52" fmla="*/ 5 w 201"/>
                  <a:gd name="T53" fmla="*/ 1 h 43"/>
                  <a:gd name="T54" fmla="*/ 4 w 201"/>
                  <a:gd name="T55" fmla="*/ 1 h 43"/>
                  <a:gd name="T56" fmla="*/ 4 w 201"/>
                  <a:gd name="T57" fmla="*/ 1 h 43"/>
                  <a:gd name="T58" fmla="*/ 3 w 201"/>
                  <a:gd name="T59" fmla="*/ 1 h 43"/>
                  <a:gd name="T60" fmla="*/ 3 w 201"/>
                  <a:gd name="T61" fmla="*/ 1 h 43"/>
                  <a:gd name="T62" fmla="*/ 2 w 201"/>
                  <a:gd name="T63" fmla="*/ 1 h 43"/>
                  <a:gd name="T64" fmla="*/ 2 w 201"/>
                  <a:gd name="T65" fmla="*/ 1 h 43"/>
                  <a:gd name="T66" fmla="*/ 1 w 201"/>
                  <a:gd name="T67" fmla="*/ 0 h 43"/>
                  <a:gd name="T68" fmla="*/ 1 w 201"/>
                  <a:gd name="T69" fmla="*/ 0 h 43"/>
                  <a:gd name="T70" fmla="*/ 1 w 201"/>
                  <a:gd name="T71" fmla="*/ 0 h 43"/>
                  <a:gd name="T72" fmla="*/ 0 w 201"/>
                  <a:gd name="T73" fmla="*/ 0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1" h="43">
                    <a:moveTo>
                      <a:pt x="0" y="5"/>
                    </a:moveTo>
                    <a:lnTo>
                      <a:pt x="0" y="3"/>
                    </a:lnTo>
                    <a:lnTo>
                      <a:pt x="1" y="1"/>
                    </a:lnTo>
                    <a:lnTo>
                      <a:pt x="2" y="0"/>
                    </a:lnTo>
                    <a:lnTo>
                      <a:pt x="4" y="0"/>
                    </a:lnTo>
                    <a:lnTo>
                      <a:pt x="17" y="10"/>
                    </a:lnTo>
                    <a:lnTo>
                      <a:pt x="30" y="18"/>
                    </a:lnTo>
                    <a:lnTo>
                      <a:pt x="44" y="24"/>
                    </a:lnTo>
                    <a:lnTo>
                      <a:pt x="57" y="29"/>
                    </a:lnTo>
                    <a:lnTo>
                      <a:pt x="71" y="32"/>
                    </a:lnTo>
                    <a:lnTo>
                      <a:pt x="85" y="33"/>
                    </a:lnTo>
                    <a:lnTo>
                      <a:pt x="98" y="33"/>
                    </a:lnTo>
                    <a:lnTo>
                      <a:pt x="112" y="33"/>
                    </a:lnTo>
                    <a:lnTo>
                      <a:pt x="124" y="32"/>
                    </a:lnTo>
                    <a:lnTo>
                      <a:pt x="137" y="30"/>
                    </a:lnTo>
                    <a:lnTo>
                      <a:pt x="150" y="28"/>
                    </a:lnTo>
                    <a:lnTo>
                      <a:pt x="161" y="24"/>
                    </a:lnTo>
                    <a:lnTo>
                      <a:pt x="173" y="21"/>
                    </a:lnTo>
                    <a:lnTo>
                      <a:pt x="183" y="17"/>
                    </a:lnTo>
                    <a:lnTo>
                      <a:pt x="192" y="15"/>
                    </a:lnTo>
                    <a:lnTo>
                      <a:pt x="201" y="12"/>
                    </a:lnTo>
                    <a:lnTo>
                      <a:pt x="197" y="17"/>
                    </a:lnTo>
                    <a:lnTo>
                      <a:pt x="190" y="23"/>
                    </a:lnTo>
                    <a:lnTo>
                      <a:pt x="181" y="28"/>
                    </a:lnTo>
                    <a:lnTo>
                      <a:pt x="169" y="32"/>
                    </a:lnTo>
                    <a:lnTo>
                      <a:pt x="155" y="37"/>
                    </a:lnTo>
                    <a:lnTo>
                      <a:pt x="141" y="39"/>
                    </a:lnTo>
                    <a:lnTo>
                      <a:pt x="125" y="42"/>
                    </a:lnTo>
                    <a:lnTo>
                      <a:pt x="109" y="43"/>
                    </a:lnTo>
                    <a:lnTo>
                      <a:pt x="93" y="43"/>
                    </a:lnTo>
                    <a:lnTo>
                      <a:pt x="77" y="42"/>
                    </a:lnTo>
                    <a:lnTo>
                      <a:pt x="61" y="38"/>
                    </a:lnTo>
                    <a:lnTo>
                      <a:pt x="46" y="35"/>
                    </a:lnTo>
                    <a:lnTo>
                      <a:pt x="32" y="30"/>
                    </a:lnTo>
                    <a:lnTo>
                      <a:pt x="19" y="23"/>
                    </a:lnTo>
                    <a:lnTo>
                      <a:pt x="9" y="15"/>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4" name="Freeform 110"/>
              <p:cNvSpPr>
                <a:spLocks/>
              </p:cNvSpPr>
              <p:nvPr/>
            </p:nvSpPr>
            <p:spPr bwMode="auto">
              <a:xfrm>
                <a:off x="4378" y="2200"/>
                <a:ext cx="11" cy="22"/>
              </a:xfrm>
              <a:custGeom>
                <a:avLst/>
                <a:gdLst>
                  <a:gd name="T0" fmla="*/ 0 w 22"/>
                  <a:gd name="T1" fmla="*/ 1 h 45"/>
                  <a:gd name="T2" fmla="*/ 1 w 22"/>
                  <a:gd name="T3" fmla="*/ 1 h 45"/>
                  <a:gd name="T4" fmla="*/ 1 w 22"/>
                  <a:gd name="T5" fmla="*/ 0 h 45"/>
                  <a:gd name="T6" fmla="*/ 1 w 22"/>
                  <a:gd name="T7" fmla="*/ 0 h 45"/>
                  <a:gd name="T8" fmla="*/ 1 w 22"/>
                  <a:gd name="T9" fmla="*/ 0 h 45"/>
                  <a:gd name="T10" fmla="*/ 1 w 22"/>
                  <a:gd name="T11" fmla="*/ 0 h 45"/>
                  <a:gd name="T12" fmla="*/ 1 w 22"/>
                  <a:gd name="T13" fmla="*/ 0 h 45"/>
                  <a:gd name="T14" fmla="*/ 1 w 22"/>
                  <a:gd name="T15" fmla="*/ 0 h 45"/>
                  <a:gd name="T16" fmla="*/ 0 w 22"/>
                  <a:gd name="T17" fmla="*/ 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5">
                    <a:moveTo>
                      <a:pt x="0" y="45"/>
                    </a:moveTo>
                    <a:lnTo>
                      <a:pt x="9" y="33"/>
                    </a:lnTo>
                    <a:lnTo>
                      <a:pt x="17" y="19"/>
                    </a:lnTo>
                    <a:lnTo>
                      <a:pt x="22" y="6"/>
                    </a:lnTo>
                    <a:lnTo>
                      <a:pt x="21" y="0"/>
                    </a:lnTo>
                    <a:lnTo>
                      <a:pt x="16" y="3"/>
                    </a:lnTo>
                    <a:lnTo>
                      <a:pt x="13" y="16"/>
                    </a:lnTo>
                    <a:lnTo>
                      <a:pt x="7" y="31"/>
                    </a:lnTo>
                    <a:lnTo>
                      <a:pt x="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5" name="Freeform 111"/>
              <p:cNvSpPr>
                <a:spLocks/>
              </p:cNvSpPr>
              <p:nvPr/>
            </p:nvSpPr>
            <p:spPr bwMode="auto">
              <a:xfrm>
                <a:off x="4369" y="2200"/>
                <a:ext cx="13" cy="25"/>
              </a:xfrm>
              <a:custGeom>
                <a:avLst/>
                <a:gdLst>
                  <a:gd name="T0" fmla="*/ 1 w 25"/>
                  <a:gd name="T1" fmla="*/ 0 h 49"/>
                  <a:gd name="T2" fmla="*/ 1 w 25"/>
                  <a:gd name="T3" fmla="*/ 1 h 49"/>
                  <a:gd name="T4" fmla="*/ 1 w 25"/>
                  <a:gd name="T5" fmla="*/ 1 h 49"/>
                  <a:gd name="T6" fmla="*/ 1 w 25"/>
                  <a:gd name="T7" fmla="*/ 2 h 49"/>
                  <a:gd name="T8" fmla="*/ 0 w 25"/>
                  <a:gd name="T9" fmla="*/ 2 h 49"/>
                  <a:gd name="T10" fmla="*/ 1 w 25"/>
                  <a:gd name="T11" fmla="*/ 2 h 49"/>
                  <a:gd name="T12" fmla="*/ 1 w 25"/>
                  <a:gd name="T13" fmla="*/ 1 h 49"/>
                  <a:gd name="T14" fmla="*/ 1 w 25"/>
                  <a:gd name="T15" fmla="*/ 1 h 49"/>
                  <a:gd name="T16" fmla="*/ 1 w 25"/>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49">
                    <a:moveTo>
                      <a:pt x="24" y="0"/>
                    </a:moveTo>
                    <a:lnTo>
                      <a:pt x="25" y="7"/>
                    </a:lnTo>
                    <a:lnTo>
                      <a:pt x="20" y="20"/>
                    </a:lnTo>
                    <a:lnTo>
                      <a:pt x="12" y="37"/>
                    </a:lnTo>
                    <a:lnTo>
                      <a:pt x="0" y="49"/>
                    </a:lnTo>
                    <a:lnTo>
                      <a:pt x="5" y="35"/>
                    </a:lnTo>
                    <a:lnTo>
                      <a:pt x="13" y="19"/>
                    </a:lnTo>
                    <a:lnTo>
                      <a:pt x="19" y="5"/>
                    </a:lnTo>
                    <a:lnTo>
                      <a:pt x="2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6" name="Freeform 112"/>
              <p:cNvSpPr>
                <a:spLocks/>
              </p:cNvSpPr>
              <p:nvPr/>
            </p:nvSpPr>
            <p:spPr bwMode="auto">
              <a:xfrm>
                <a:off x="4349" y="2196"/>
                <a:ext cx="18" cy="33"/>
              </a:xfrm>
              <a:custGeom>
                <a:avLst/>
                <a:gdLst>
                  <a:gd name="T0" fmla="*/ 2 w 36"/>
                  <a:gd name="T1" fmla="*/ 0 h 64"/>
                  <a:gd name="T2" fmla="*/ 2 w 36"/>
                  <a:gd name="T3" fmla="*/ 1 h 64"/>
                  <a:gd name="T4" fmla="*/ 2 w 36"/>
                  <a:gd name="T5" fmla="*/ 1 h 64"/>
                  <a:gd name="T6" fmla="*/ 1 w 36"/>
                  <a:gd name="T7" fmla="*/ 1 h 64"/>
                  <a:gd name="T8" fmla="*/ 1 w 36"/>
                  <a:gd name="T9" fmla="*/ 1 h 64"/>
                  <a:gd name="T10" fmla="*/ 1 w 36"/>
                  <a:gd name="T11" fmla="*/ 2 h 64"/>
                  <a:gd name="T12" fmla="*/ 1 w 36"/>
                  <a:gd name="T13" fmla="*/ 2 h 64"/>
                  <a:gd name="T14" fmla="*/ 1 w 36"/>
                  <a:gd name="T15" fmla="*/ 2 h 64"/>
                  <a:gd name="T16" fmla="*/ 0 w 36"/>
                  <a:gd name="T17" fmla="*/ 3 h 64"/>
                  <a:gd name="T18" fmla="*/ 1 w 36"/>
                  <a:gd name="T19" fmla="*/ 2 h 64"/>
                  <a:gd name="T20" fmla="*/ 1 w 36"/>
                  <a:gd name="T21" fmla="*/ 2 h 64"/>
                  <a:gd name="T22" fmla="*/ 1 w 36"/>
                  <a:gd name="T23" fmla="*/ 2 h 64"/>
                  <a:gd name="T24" fmla="*/ 1 w 36"/>
                  <a:gd name="T25" fmla="*/ 1 h 64"/>
                  <a:gd name="T26" fmla="*/ 1 w 36"/>
                  <a:gd name="T27" fmla="*/ 1 h 64"/>
                  <a:gd name="T28" fmla="*/ 1 w 36"/>
                  <a:gd name="T29" fmla="*/ 1 h 64"/>
                  <a:gd name="T30" fmla="*/ 1 w 36"/>
                  <a:gd name="T31" fmla="*/ 1 h 64"/>
                  <a:gd name="T32" fmla="*/ 2 w 3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64">
                    <a:moveTo>
                      <a:pt x="35" y="0"/>
                    </a:moveTo>
                    <a:lnTo>
                      <a:pt x="36" y="3"/>
                    </a:lnTo>
                    <a:lnTo>
                      <a:pt x="35" y="9"/>
                    </a:lnTo>
                    <a:lnTo>
                      <a:pt x="31" y="18"/>
                    </a:lnTo>
                    <a:lnTo>
                      <a:pt x="27" y="28"/>
                    </a:lnTo>
                    <a:lnTo>
                      <a:pt x="21" y="39"/>
                    </a:lnTo>
                    <a:lnTo>
                      <a:pt x="15" y="49"/>
                    </a:lnTo>
                    <a:lnTo>
                      <a:pt x="7" y="58"/>
                    </a:lnTo>
                    <a:lnTo>
                      <a:pt x="0" y="64"/>
                    </a:lnTo>
                    <a:lnTo>
                      <a:pt x="4" y="58"/>
                    </a:lnTo>
                    <a:lnTo>
                      <a:pt x="7" y="50"/>
                    </a:lnTo>
                    <a:lnTo>
                      <a:pt x="13" y="39"/>
                    </a:lnTo>
                    <a:lnTo>
                      <a:pt x="18" y="27"/>
                    </a:lnTo>
                    <a:lnTo>
                      <a:pt x="22" y="17"/>
                    </a:lnTo>
                    <a:lnTo>
                      <a:pt x="28" y="7"/>
                    </a:lnTo>
                    <a:lnTo>
                      <a:pt x="31" y="1"/>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7" name="Freeform 113"/>
              <p:cNvSpPr>
                <a:spLocks/>
              </p:cNvSpPr>
              <p:nvPr/>
            </p:nvSpPr>
            <p:spPr bwMode="auto">
              <a:xfrm>
                <a:off x="4331" y="2193"/>
                <a:ext cx="19" cy="35"/>
              </a:xfrm>
              <a:custGeom>
                <a:avLst/>
                <a:gdLst>
                  <a:gd name="T0" fmla="*/ 1 w 40"/>
                  <a:gd name="T1" fmla="*/ 0 h 70"/>
                  <a:gd name="T2" fmla="*/ 1 w 40"/>
                  <a:gd name="T3" fmla="*/ 1 h 70"/>
                  <a:gd name="T4" fmla="*/ 1 w 40"/>
                  <a:gd name="T5" fmla="*/ 1 h 70"/>
                  <a:gd name="T6" fmla="*/ 1 w 40"/>
                  <a:gd name="T7" fmla="*/ 1 h 70"/>
                  <a:gd name="T8" fmla="*/ 0 w 40"/>
                  <a:gd name="T9" fmla="*/ 2 h 70"/>
                  <a:gd name="T10" fmla="*/ 0 w 40"/>
                  <a:gd name="T11" fmla="*/ 2 h 70"/>
                  <a:gd name="T12" fmla="*/ 0 w 40"/>
                  <a:gd name="T13" fmla="*/ 2 h 70"/>
                  <a:gd name="T14" fmla="*/ 0 w 40"/>
                  <a:gd name="T15" fmla="*/ 2 h 70"/>
                  <a:gd name="T16" fmla="*/ 0 w 40"/>
                  <a:gd name="T17" fmla="*/ 3 h 70"/>
                  <a:gd name="T18" fmla="*/ 0 w 40"/>
                  <a:gd name="T19" fmla="*/ 2 h 70"/>
                  <a:gd name="T20" fmla="*/ 0 w 40"/>
                  <a:gd name="T21" fmla="*/ 2 h 70"/>
                  <a:gd name="T22" fmla="*/ 0 w 40"/>
                  <a:gd name="T23" fmla="*/ 2 h 70"/>
                  <a:gd name="T24" fmla="*/ 0 w 40"/>
                  <a:gd name="T25" fmla="*/ 1 h 70"/>
                  <a:gd name="T26" fmla="*/ 0 w 40"/>
                  <a:gd name="T27" fmla="*/ 1 h 70"/>
                  <a:gd name="T28" fmla="*/ 0 w 40"/>
                  <a:gd name="T29" fmla="*/ 1 h 70"/>
                  <a:gd name="T30" fmla="*/ 1 w 40"/>
                  <a:gd name="T31" fmla="*/ 1 h 70"/>
                  <a:gd name="T32" fmla="*/ 1 w 40"/>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70">
                    <a:moveTo>
                      <a:pt x="38" y="0"/>
                    </a:moveTo>
                    <a:lnTo>
                      <a:pt x="40" y="3"/>
                    </a:lnTo>
                    <a:lnTo>
                      <a:pt x="37" y="11"/>
                    </a:lnTo>
                    <a:lnTo>
                      <a:pt x="34" y="22"/>
                    </a:lnTo>
                    <a:lnTo>
                      <a:pt x="28" y="33"/>
                    </a:lnTo>
                    <a:lnTo>
                      <a:pt x="22" y="45"/>
                    </a:lnTo>
                    <a:lnTo>
                      <a:pt x="14" y="56"/>
                    </a:lnTo>
                    <a:lnTo>
                      <a:pt x="7" y="64"/>
                    </a:lnTo>
                    <a:lnTo>
                      <a:pt x="0" y="70"/>
                    </a:lnTo>
                    <a:lnTo>
                      <a:pt x="3" y="64"/>
                    </a:lnTo>
                    <a:lnTo>
                      <a:pt x="7" y="55"/>
                    </a:lnTo>
                    <a:lnTo>
                      <a:pt x="13" y="44"/>
                    </a:lnTo>
                    <a:lnTo>
                      <a:pt x="19" y="31"/>
                    </a:lnTo>
                    <a:lnTo>
                      <a:pt x="26" y="19"/>
                    </a:lnTo>
                    <a:lnTo>
                      <a:pt x="32" y="9"/>
                    </a:lnTo>
                    <a:lnTo>
                      <a:pt x="36" y="2"/>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8" name="Freeform 114"/>
              <p:cNvSpPr>
                <a:spLocks/>
              </p:cNvSpPr>
              <p:nvPr/>
            </p:nvSpPr>
            <p:spPr bwMode="auto">
              <a:xfrm>
                <a:off x="4318" y="2197"/>
                <a:ext cx="21" cy="29"/>
              </a:xfrm>
              <a:custGeom>
                <a:avLst/>
                <a:gdLst>
                  <a:gd name="T0" fmla="*/ 1 w 43"/>
                  <a:gd name="T1" fmla="*/ 0 h 57"/>
                  <a:gd name="T2" fmla="*/ 1 w 43"/>
                  <a:gd name="T3" fmla="*/ 1 h 57"/>
                  <a:gd name="T4" fmla="*/ 1 w 43"/>
                  <a:gd name="T5" fmla="*/ 1 h 57"/>
                  <a:gd name="T6" fmla="*/ 1 w 43"/>
                  <a:gd name="T7" fmla="*/ 1 h 57"/>
                  <a:gd name="T8" fmla="*/ 0 w 43"/>
                  <a:gd name="T9" fmla="*/ 1 h 57"/>
                  <a:gd name="T10" fmla="*/ 0 w 43"/>
                  <a:gd name="T11" fmla="*/ 2 h 57"/>
                  <a:gd name="T12" fmla="*/ 0 w 43"/>
                  <a:gd name="T13" fmla="*/ 2 h 57"/>
                  <a:gd name="T14" fmla="*/ 0 w 43"/>
                  <a:gd name="T15" fmla="*/ 2 h 57"/>
                  <a:gd name="T16" fmla="*/ 0 w 43"/>
                  <a:gd name="T17" fmla="*/ 2 h 57"/>
                  <a:gd name="T18" fmla="*/ 0 w 43"/>
                  <a:gd name="T19" fmla="*/ 2 h 57"/>
                  <a:gd name="T20" fmla="*/ 0 w 43"/>
                  <a:gd name="T21" fmla="*/ 2 h 57"/>
                  <a:gd name="T22" fmla="*/ 0 w 43"/>
                  <a:gd name="T23" fmla="*/ 2 h 57"/>
                  <a:gd name="T24" fmla="*/ 0 w 43"/>
                  <a:gd name="T25" fmla="*/ 1 h 57"/>
                  <a:gd name="T26" fmla="*/ 0 w 43"/>
                  <a:gd name="T27" fmla="*/ 1 h 57"/>
                  <a:gd name="T28" fmla="*/ 1 w 43"/>
                  <a:gd name="T29" fmla="*/ 1 h 57"/>
                  <a:gd name="T30" fmla="*/ 1 w 43"/>
                  <a:gd name="T31" fmla="*/ 1 h 57"/>
                  <a:gd name="T32" fmla="*/ 1 w 43"/>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57">
                    <a:moveTo>
                      <a:pt x="43" y="0"/>
                    </a:moveTo>
                    <a:lnTo>
                      <a:pt x="43" y="2"/>
                    </a:lnTo>
                    <a:lnTo>
                      <a:pt x="40" y="9"/>
                    </a:lnTo>
                    <a:lnTo>
                      <a:pt x="35" y="18"/>
                    </a:lnTo>
                    <a:lnTo>
                      <a:pt x="29" y="29"/>
                    </a:lnTo>
                    <a:lnTo>
                      <a:pt x="21" y="39"/>
                    </a:lnTo>
                    <a:lnTo>
                      <a:pt x="13" y="47"/>
                    </a:lnTo>
                    <a:lnTo>
                      <a:pt x="6" y="54"/>
                    </a:lnTo>
                    <a:lnTo>
                      <a:pt x="0" y="57"/>
                    </a:lnTo>
                    <a:lnTo>
                      <a:pt x="4" y="52"/>
                    </a:lnTo>
                    <a:lnTo>
                      <a:pt x="9" y="44"/>
                    </a:lnTo>
                    <a:lnTo>
                      <a:pt x="15" y="34"/>
                    </a:lnTo>
                    <a:lnTo>
                      <a:pt x="22" y="23"/>
                    </a:lnTo>
                    <a:lnTo>
                      <a:pt x="29" y="14"/>
                    </a:lnTo>
                    <a:lnTo>
                      <a:pt x="35" y="6"/>
                    </a:lnTo>
                    <a:lnTo>
                      <a:pt x="39" y="1"/>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9" name="Freeform 115"/>
              <p:cNvSpPr>
                <a:spLocks/>
              </p:cNvSpPr>
              <p:nvPr/>
            </p:nvSpPr>
            <p:spPr bwMode="auto">
              <a:xfrm>
                <a:off x="4309" y="2199"/>
                <a:ext cx="18" cy="24"/>
              </a:xfrm>
              <a:custGeom>
                <a:avLst/>
                <a:gdLst>
                  <a:gd name="T0" fmla="*/ 1 w 37"/>
                  <a:gd name="T1" fmla="*/ 0 h 49"/>
                  <a:gd name="T2" fmla="*/ 1 w 37"/>
                  <a:gd name="T3" fmla="*/ 0 h 49"/>
                  <a:gd name="T4" fmla="*/ 1 w 37"/>
                  <a:gd name="T5" fmla="*/ 0 h 49"/>
                  <a:gd name="T6" fmla="*/ 1 w 37"/>
                  <a:gd name="T7" fmla="*/ 0 h 49"/>
                  <a:gd name="T8" fmla="*/ 0 w 37"/>
                  <a:gd name="T9" fmla="*/ 0 h 49"/>
                  <a:gd name="T10" fmla="*/ 0 w 37"/>
                  <a:gd name="T11" fmla="*/ 0 h 49"/>
                  <a:gd name="T12" fmla="*/ 0 w 37"/>
                  <a:gd name="T13" fmla="*/ 1 h 49"/>
                  <a:gd name="T14" fmla="*/ 0 w 37"/>
                  <a:gd name="T15" fmla="*/ 1 h 49"/>
                  <a:gd name="T16" fmla="*/ 0 w 37"/>
                  <a:gd name="T17" fmla="*/ 1 h 49"/>
                  <a:gd name="T18" fmla="*/ 0 w 37"/>
                  <a:gd name="T19" fmla="*/ 1 h 49"/>
                  <a:gd name="T20" fmla="*/ 0 w 37"/>
                  <a:gd name="T21" fmla="*/ 1 h 49"/>
                  <a:gd name="T22" fmla="*/ 0 w 37"/>
                  <a:gd name="T23" fmla="*/ 0 h 49"/>
                  <a:gd name="T24" fmla="*/ 0 w 37"/>
                  <a:gd name="T25" fmla="*/ 0 h 49"/>
                  <a:gd name="T26" fmla="*/ 0 w 37"/>
                  <a:gd name="T27" fmla="*/ 0 h 49"/>
                  <a:gd name="T28" fmla="*/ 0 w 37"/>
                  <a:gd name="T29" fmla="*/ 0 h 49"/>
                  <a:gd name="T30" fmla="*/ 1 w 37"/>
                  <a:gd name="T31" fmla="*/ 0 h 49"/>
                  <a:gd name="T32" fmla="*/ 1 w 3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9">
                    <a:moveTo>
                      <a:pt x="35" y="0"/>
                    </a:moveTo>
                    <a:lnTo>
                      <a:pt x="37" y="3"/>
                    </a:lnTo>
                    <a:lnTo>
                      <a:pt x="34" y="8"/>
                    </a:lnTo>
                    <a:lnTo>
                      <a:pt x="32" y="15"/>
                    </a:lnTo>
                    <a:lnTo>
                      <a:pt x="27" y="23"/>
                    </a:lnTo>
                    <a:lnTo>
                      <a:pt x="22" y="31"/>
                    </a:lnTo>
                    <a:lnTo>
                      <a:pt x="15" y="39"/>
                    </a:lnTo>
                    <a:lnTo>
                      <a:pt x="8" y="45"/>
                    </a:lnTo>
                    <a:lnTo>
                      <a:pt x="0" y="49"/>
                    </a:lnTo>
                    <a:lnTo>
                      <a:pt x="3" y="43"/>
                    </a:lnTo>
                    <a:lnTo>
                      <a:pt x="8" y="36"/>
                    </a:lnTo>
                    <a:lnTo>
                      <a:pt x="13" y="28"/>
                    </a:lnTo>
                    <a:lnTo>
                      <a:pt x="19" y="19"/>
                    </a:lnTo>
                    <a:lnTo>
                      <a:pt x="24" y="12"/>
                    </a:lnTo>
                    <a:lnTo>
                      <a:pt x="28" y="5"/>
                    </a:lnTo>
                    <a:lnTo>
                      <a:pt x="33" y="1"/>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0" name="Freeform 116"/>
              <p:cNvSpPr>
                <a:spLocks/>
              </p:cNvSpPr>
              <p:nvPr/>
            </p:nvSpPr>
            <p:spPr bwMode="auto">
              <a:xfrm>
                <a:off x="4299" y="2199"/>
                <a:ext cx="16" cy="17"/>
              </a:xfrm>
              <a:custGeom>
                <a:avLst/>
                <a:gdLst>
                  <a:gd name="T0" fmla="*/ 1 w 32"/>
                  <a:gd name="T1" fmla="*/ 0 h 35"/>
                  <a:gd name="T2" fmla="*/ 1 w 32"/>
                  <a:gd name="T3" fmla="*/ 0 h 35"/>
                  <a:gd name="T4" fmla="*/ 1 w 32"/>
                  <a:gd name="T5" fmla="*/ 0 h 35"/>
                  <a:gd name="T6" fmla="*/ 1 w 32"/>
                  <a:gd name="T7" fmla="*/ 0 h 35"/>
                  <a:gd name="T8" fmla="*/ 1 w 32"/>
                  <a:gd name="T9" fmla="*/ 0 h 35"/>
                  <a:gd name="T10" fmla="*/ 1 w 32"/>
                  <a:gd name="T11" fmla="*/ 0 h 35"/>
                  <a:gd name="T12" fmla="*/ 1 w 32"/>
                  <a:gd name="T13" fmla="*/ 1 h 35"/>
                  <a:gd name="T14" fmla="*/ 1 w 32"/>
                  <a:gd name="T15" fmla="*/ 1 h 35"/>
                  <a:gd name="T16" fmla="*/ 0 w 32"/>
                  <a:gd name="T17" fmla="*/ 1 h 35"/>
                  <a:gd name="T18" fmla="*/ 1 w 32"/>
                  <a:gd name="T19" fmla="*/ 0 h 35"/>
                  <a:gd name="T20" fmla="*/ 1 w 32"/>
                  <a:gd name="T21" fmla="*/ 0 h 35"/>
                  <a:gd name="T22" fmla="*/ 1 w 32"/>
                  <a:gd name="T23" fmla="*/ 0 h 35"/>
                  <a:gd name="T24" fmla="*/ 1 w 32"/>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5">
                    <a:moveTo>
                      <a:pt x="31" y="0"/>
                    </a:moveTo>
                    <a:lnTo>
                      <a:pt x="32" y="3"/>
                    </a:lnTo>
                    <a:lnTo>
                      <a:pt x="30" y="7"/>
                    </a:lnTo>
                    <a:lnTo>
                      <a:pt x="27" y="13"/>
                    </a:lnTo>
                    <a:lnTo>
                      <a:pt x="21" y="20"/>
                    </a:lnTo>
                    <a:lnTo>
                      <a:pt x="15" y="26"/>
                    </a:lnTo>
                    <a:lnTo>
                      <a:pt x="9" y="32"/>
                    </a:lnTo>
                    <a:lnTo>
                      <a:pt x="4" y="34"/>
                    </a:lnTo>
                    <a:lnTo>
                      <a:pt x="0" y="35"/>
                    </a:lnTo>
                    <a:lnTo>
                      <a:pt x="7" y="27"/>
                    </a:lnTo>
                    <a:lnTo>
                      <a:pt x="16" y="15"/>
                    </a:lnTo>
                    <a:lnTo>
                      <a:pt x="25" y="5"/>
                    </a:lnTo>
                    <a:lnTo>
                      <a:pt x="3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1" name="Freeform 117"/>
              <p:cNvSpPr>
                <a:spLocks/>
              </p:cNvSpPr>
              <p:nvPr/>
            </p:nvSpPr>
            <p:spPr bwMode="auto">
              <a:xfrm>
                <a:off x="4293" y="2202"/>
                <a:ext cx="11" cy="11"/>
              </a:xfrm>
              <a:custGeom>
                <a:avLst/>
                <a:gdLst>
                  <a:gd name="T0" fmla="*/ 1 w 20"/>
                  <a:gd name="T1" fmla="*/ 0 h 22"/>
                  <a:gd name="T2" fmla="*/ 1 w 20"/>
                  <a:gd name="T3" fmla="*/ 1 h 22"/>
                  <a:gd name="T4" fmla="*/ 1 w 20"/>
                  <a:gd name="T5" fmla="*/ 1 h 22"/>
                  <a:gd name="T6" fmla="*/ 1 w 20"/>
                  <a:gd name="T7" fmla="*/ 1 h 22"/>
                  <a:gd name="T8" fmla="*/ 0 w 20"/>
                  <a:gd name="T9" fmla="*/ 1 h 22"/>
                  <a:gd name="T10" fmla="*/ 1 w 20"/>
                  <a:gd name="T11" fmla="*/ 1 h 22"/>
                  <a:gd name="T12" fmla="*/ 1 w 20"/>
                  <a:gd name="T13" fmla="*/ 1 h 22"/>
                  <a:gd name="T14" fmla="*/ 1 w 20"/>
                  <a:gd name="T15" fmla="*/ 0 h 22"/>
                  <a:gd name="T16" fmla="*/ 1 w 20"/>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20" y="0"/>
                    </a:moveTo>
                    <a:lnTo>
                      <a:pt x="20" y="6"/>
                    </a:lnTo>
                    <a:lnTo>
                      <a:pt x="15" y="14"/>
                    </a:lnTo>
                    <a:lnTo>
                      <a:pt x="8" y="21"/>
                    </a:lnTo>
                    <a:lnTo>
                      <a:pt x="0" y="22"/>
                    </a:lnTo>
                    <a:lnTo>
                      <a:pt x="6" y="17"/>
                    </a:lnTo>
                    <a:lnTo>
                      <a:pt x="12" y="8"/>
                    </a:lnTo>
                    <a:lnTo>
                      <a:pt x="17" y="0"/>
                    </a:lnTo>
                    <a:lnTo>
                      <a:pt x="2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2" name="Freeform 118"/>
              <p:cNvSpPr>
                <a:spLocks/>
              </p:cNvSpPr>
              <p:nvPr/>
            </p:nvSpPr>
            <p:spPr bwMode="auto">
              <a:xfrm>
                <a:off x="4385" y="2203"/>
                <a:ext cx="12" cy="15"/>
              </a:xfrm>
              <a:custGeom>
                <a:avLst/>
                <a:gdLst>
                  <a:gd name="T0" fmla="*/ 0 w 23"/>
                  <a:gd name="T1" fmla="*/ 1 h 30"/>
                  <a:gd name="T2" fmla="*/ 1 w 23"/>
                  <a:gd name="T3" fmla="*/ 1 h 30"/>
                  <a:gd name="T4" fmla="*/ 1 w 23"/>
                  <a:gd name="T5" fmla="*/ 1 h 30"/>
                  <a:gd name="T6" fmla="*/ 1 w 23"/>
                  <a:gd name="T7" fmla="*/ 1 h 30"/>
                  <a:gd name="T8" fmla="*/ 1 w 23"/>
                  <a:gd name="T9" fmla="*/ 0 h 30"/>
                  <a:gd name="T10" fmla="*/ 1 w 23"/>
                  <a:gd name="T11" fmla="*/ 1 h 30"/>
                  <a:gd name="T12" fmla="*/ 1 w 23"/>
                  <a:gd name="T13" fmla="*/ 1 h 30"/>
                  <a:gd name="T14" fmla="*/ 1 w 23"/>
                  <a:gd name="T15" fmla="*/ 1 h 30"/>
                  <a:gd name="T16" fmla="*/ 0 w 23"/>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0">
                    <a:moveTo>
                      <a:pt x="0" y="30"/>
                    </a:moveTo>
                    <a:lnTo>
                      <a:pt x="3" y="24"/>
                    </a:lnTo>
                    <a:lnTo>
                      <a:pt x="10" y="12"/>
                    </a:lnTo>
                    <a:lnTo>
                      <a:pt x="17" y="3"/>
                    </a:lnTo>
                    <a:lnTo>
                      <a:pt x="23" y="0"/>
                    </a:lnTo>
                    <a:lnTo>
                      <a:pt x="23" y="7"/>
                    </a:lnTo>
                    <a:lnTo>
                      <a:pt x="16" y="15"/>
                    </a:lnTo>
                    <a:lnTo>
                      <a:pt x="7" y="25"/>
                    </a:lnTo>
                    <a:lnTo>
                      <a:pt x="0" y="3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3" name="Freeform 119"/>
              <p:cNvSpPr>
                <a:spLocks/>
              </p:cNvSpPr>
              <p:nvPr/>
            </p:nvSpPr>
            <p:spPr bwMode="auto">
              <a:xfrm>
                <a:off x="4385" y="2219"/>
                <a:ext cx="15" cy="6"/>
              </a:xfrm>
              <a:custGeom>
                <a:avLst/>
                <a:gdLst>
                  <a:gd name="T0" fmla="*/ 0 w 31"/>
                  <a:gd name="T1" fmla="*/ 0 h 11"/>
                  <a:gd name="T2" fmla="*/ 0 w 31"/>
                  <a:gd name="T3" fmla="*/ 1 h 11"/>
                  <a:gd name="T4" fmla="*/ 0 w 31"/>
                  <a:gd name="T5" fmla="*/ 1 h 11"/>
                  <a:gd name="T6" fmla="*/ 0 w 31"/>
                  <a:gd name="T7" fmla="*/ 1 h 11"/>
                  <a:gd name="T8" fmla="*/ 0 w 31"/>
                  <a:gd name="T9" fmla="*/ 1 h 11"/>
                  <a:gd name="T10" fmla="*/ 0 w 31"/>
                  <a:gd name="T11" fmla="*/ 1 h 11"/>
                  <a:gd name="T12" fmla="*/ 0 w 31"/>
                  <a:gd name="T13" fmla="*/ 1 h 11"/>
                  <a:gd name="T14" fmla="*/ 0 w 31"/>
                  <a:gd name="T15" fmla="*/ 1 h 11"/>
                  <a:gd name="T16" fmla="*/ 0 w 31"/>
                  <a:gd name="T17" fmla="*/ 1 h 11"/>
                  <a:gd name="T18" fmla="*/ 0 w 31"/>
                  <a:gd name="T19" fmla="*/ 1 h 11"/>
                  <a:gd name="T20" fmla="*/ 0 w 31"/>
                  <a:gd name="T21" fmla="*/ 1 h 11"/>
                  <a:gd name="T22" fmla="*/ 0 w 31"/>
                  <a:gd name="T23" fmla="*/ 0 h 11"/>
                  <a:gd name="T24" fmla="*/ 0 w 31"/>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1">
                    <a:moveTo>
                      <a:pt x="0" y="0"/>
                    </a:moveTo>
                    <a:lnTo>
                      <a:pt x="5" y="2"/>
                    </a:lnTo>
                    <a:lnTo>
                      <a:pt x="15" y="8"/>
                    </a:lnTo>
                    <a:lnTo>
                      <a:pt x="25" y="11"/>
                    </a:lnTo>
                    <a:lnTo>
                      <a:pt x="31" y="10"/>
                    </a:lnTo>
                    <a:lnTo>
                      <a:pt x="31" y="8"/>
                    </a:lnTo>
                    <a:lnTo>
                      <a:pt x="28" y="5"/>
                    </a:lnTo>
                    <a:lnTo>
                      <a:pt x="24" y="4"/>
                    </a:lnTo>
                    <a:lnTo>
                      <a:pt x="19" y="3"/>
                    </a:lnTo>
                    <a:lnTo>
                      <a:pt x="14" y="2"/>
                    </a:lnTo>
                    <a:lnTo>
                      <a:pt x="8" y="1"/>
                    </a:lnTo>
                    <a:lnTo>
                      <a:pt x="3" y="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4" name="Freeform 120"/>
              <p:cNvSpPr>
                <a:spLocks/>
              </p:cNvSpPr>
              <p:nvPr/>
            </p:nvSpPr>
            <p:spPr bwMode="auto">
              <a:xfrm>
                <a:off x="4388" y="2212"/>
                <a:ext cx="16" cy="5"/>
              </a:xfrm>
              <a:custGeom>
                <a:avLst/>
                <a:gdLst>
                  <a:gd name="T0" fmla="*/ 0 w 34"/>
                  <a:gd name="T1" fmla="*/ 1 h 10"/>
                  <a:gd name="T2" fmla="*/ 0 w 34"/>
                  <a:gd name="T3" fmla="*/ 1 h 10"/>
                  <a:gd name="T4" fmla="*/ 0 w 34"/>
                  <a:gd name="T5" fmla="*/ 1 h 10"/>
                  <a:gd name="T6" fmla="*/ 0 w 34"/>
                  <a:gd name="T7" fmla="*/ 1 h 10"/>
                  <a:gd name="T8" fmla="*/ 0 w 34"/>
                  <a:gd name="T9" fmla="*/ 1 h 10"/>
                  <a:gd name="T10" fmla="*/ 0 w 34"/>
                  <a:gd name="T11" fmla="*/ 1 h 10"/>
                  <a:gd name="T12" fmla="*/ 0 w 34"/>
                  <a:gd name="T13" fmla="*/ 1 h 10"/>
                  <a:gd name="T14" fmla="*/ 1 w 34"/>
                  <a:gd name="T15" fmla="*/ 1 h 10"/>
                  <a:gd name="T16" fmla="*/ 1 w 34"/>
                  <a:gd name="T17" fmla="*/ 1 h 10"/>
                  <a:gd name="T18" fmla="*/ 0 w 34"/>
                  <a:gd name="T19" fmla="*/ 0 h 10"/>
                  <a:gd name="T20" fmla="*/ 0 w 34"/>
                  <a:gd name="T21" fmla="*/ 1 h 10"/>
                  <a:gd name="T22" fmla="*/ 0 w 34"/>
                  <a:gd name="T23" fmla="*/ 1 h 10"/>
                  <a:gd name="T24" fmla="*/ 0 w 34"/>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0">
                    <a:moveTo>
                      <a:pt x="0" y="10"/>
                    </a:moveTo>
                    <a:lnTo>
                      <a:pt x="3" y="10"/>
                    </a:lnTo>
                    <a:lnTo>
                      <a:pt x="7" y="9"/>
                    </a:lnTo>
                    <a:lnTo>
                      <a:pt x="13" y="9"/>
                    </a:lnTo>
                    <a:lnTo>
                      <a:pt x="19" y="9"/>
                    </a:lnTo>
                    <a:lnTo>
                      <a:pt x="25" y="8"/>
                    </a:lnTo>
                    <a:lnTo>
                      <a:pt x="29" y="7"/>
                    </a:lnTo>
                    <a:lnTo>
                      <a:pt x="33" y="4"/>
                    </a:lnTo>
                    <a:lnTo>
                      <a:pt x="34" y="2"/>
                    </a:lnTo>
                    <a:lnTo>
                      <a:pt x="29" y="0"/>
                    </a:lnTo>
                    <a:lnTo>
                      <a:pt x="20" y="2"/>
                    </a:lnTo>
                    <a:lnTo>
                      <a:pt x="9" y="7"/>
                    </a:lnTo>
                    <a:lnTo>
                      <a:pt x="0"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5" name="Freeform 121"/>
              <p:cNvSpPr>
                <a:spLocks/>
              </p:cNvSpPr>
              <p:nvPr/>
            </p:nvSpPr>
            <p:spPr bwMode="auto">
              <a:xfrm>
                <a:off x="4380" y="2221"/>
                <a:ext cx="16" cy="12"/>
              </a:xfrm>
              <a:custGeom>
                <a:avLst/>
                <a:gdLst>
                  <a:gd name="T0" fmla="*/ 0 w 33"/>
                  <a:gd name="T1" fmla="*/ 0 h 24"/>
                  <a:gd name="T2" fmla="*/ 0 w 33"/>
                  <a:gd name="T3" fmla="*/ 1 h 24"/>
                  <a:gd name="T4" fmla="*/ 0 w 33"/>
                  <a:gd name="T5" fmla="*/ 1 h 24"/>
                  <a:gd name="T6" fmla="*/ 0 w 33"/>
                  <a:gd name="T7" fmla="*/ 1 h 24"/>
                  <a:gd name="T8" fmla="*/ 0 w 33"/>
                  <a:gd name="T9" fmla="*/ 1 h 24"/>
                  <a:gd name="T10" fmla="*/ 0 w 33"/>
                  <a:gd name="T11" fmla="*/ 1 h 24"/>
                  <a:gd name="T12" fmla="*/ 0 w 33"/>
                  <a:gd name="T13" fmla="*/ 1 h 24"/>
                  <a:gd name="T14" fmla="*/ 1 w 33"/>
                  <a:gd name="T15" fmla="*/ 1 h 24"/>
                  <a:gd name="T16" fmla="*/ 1 w 33"/>
                  <a:gd name="T17" fmla="*/ 1 h 24"/>
                  <a:gd name="T18" fmla="*/ 0 w 33"/>
                  <a:gd name="T19" fmla="*/ 1 h 24"/>
                  <a:gd name="T20" fmla="*/ 0 w 33"/>
                  <a:gd name="T21" fmla="*/ 1 h 24"/>
                  <a:gd name="T22" fmla="*/ 0 w 33"/>
                  <a:gd name="T23" fmla="*/ 1 h 24"/>
                  <a:gd name="T24" fmla="*/ 0 w 33"/>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24">
                    <a:moveTo>
                      <a:pt x="0" y="0"/>
                    </a:moveTo>
                    <a:lnTo>
                      <a:pt x="5" y="3"/>
                    </a:lnTo>
                    <a:lnTo>
                      <a:pt x="10" y="5"/>
                    </a:lnTo>
                    <a:lnTo>
                      <a:pt x="15" y="8"/>
                    </a:lnTo>
                    <a:lnTo>
                      <a:pt x="22" y="12"/>
                    </a:lnTo>
                    <a:lnTo>
                      <a:pt x="27" y="16"/>
                    </a:lnTo>
                    <a:lnTo>
                      <a:pt x="30" y="20"/>
                    </a:lnTo>
                    <a:lnTo>
                      <a:pt x="33" y="22"/>
                    </a:lnTo>
                    <a:lnTo>
                      <a:pt x="33" y="24"/>
                    </a:lnTo>
                    <a:lnTo>
                      <a:pt x="27" y="23"/>
                    </a:lnTo>
                    <a:lnTo>
                      <a:pt x="16" y="15"/>
                    </a:lnTo>
                    <a:lnTo>
                      <a:pt x="7"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6" name="Freeform 122"/>
              <p:cNvSpPr>
                <a:spLocks/>
              </p:cNvSpPr>
              <p:nvPr/>
            </p:nvSpPr>
            <p:spPr bwMode="auto">
              <a:xfrm>
                <a:off x="4297" y="2216"/>
                <a:ext cx="5" cy="22"/>
              </a:xfrm>
              <a:custGeom>
                <a:avLst/>
                <a:gdLst>
                  <a:gd name="T0" fmla="*/ 1 w 9"/>
                  <a:gd name="T1" fmla="*/ 0 h 44"/>
                  <a:gd name="T2" fmla="*/ 1 w 9"/>
                  <a:gd name="T3" fmla="*/ 1 h 44"/>
                  <a:gd name="T4" fmla="*/ 1 w 9"/>
                  <a:gd name="T5" fmla="*/ 1 h 44"/>
                  <a:gd name="T6" fmla="*/ 1 w 9"/>
                  <a:gd name="T7" fmla="*/ 2 h 44"/>
                  <a:gd name="T8" fmla="*/ 1 w 9"/>
                  <a:gd name="T9" fmla="*/ 2 h 44"/>
                  <a:gd name="T10" fmla="*/ 0 w 9"/>
                  <a:gd name="T11" fmla="*/ 2 h 44"/>
                  <a:gd name="T12" fmla="*/ 1 w 9"/>
                  <a:gd name="T13" fmla="*/ 1 h 44"/>
                  <a:gd name="T14" fmla="*/ 1 w 9"/>
                  <a:gd name="T15" fmla="*/ 1 h 44"/>
                  <a:gd name="T16" fmla="*/ 1 w 9"/>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4">
                    <a:moveTo>
                      <a:pt x="5" y="0"/>
                    </a:moveTo>
                    <a:lnTo>
                      <a:pt x="8" y="10"/>
                    </a:lnTo>
                    <a:lnTo>
                      <a:pt x="9" y="25"/>
                    </a:lnTo>
                    <a:lnTo>
                      <a:pt x="8" y="37"/>
                    </a:lnTo>
                    <a:lnTo>
                      <a:pt x="3" y="44"/>
                    </a:lnTo>
                    <a:lnTo>
                      <a:pt x="0" y="39"/>
                    </a:lnTo>
                    <a:lnTo>
                      <a:pt x="1" y="26"/>
                    </a:lnTo>
                    <a:lnTo>
                      <a:pt x="4" y="11"/>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7" name="Freeform 123"/>
              <p:cNvSpPr>
                <a:spLocks/>
              </p:cNvSpPr>
              <p:nvPr/>
            </p:nvSpPr>
            <p:spPr bwMode="auto">
              <a:xfrm>
                <a:off x="4289" y="2213"/>
                <a:ext cx="6" cy="21"/>
              </a:xfrm>
              <a:custGeom>
                <a:avLst/>
                <a:gdLst>
                  <a:gd name="T0" fmla="*/ 0 w 13"/>
                  <a:gd name="T1" fmla="*/ 0 h 43"/>
                  <a:gd name="T2" fmla="*/ 0 w 13"/>
                  <a:gd name="T3" fmla="*/ 0 h 43"/>
                  <a:gd name="T4" fmla="*/ 0 w 13"/>
                  <a:gd name="T5" fmla="*/ 0 h 43"/>
                  <a:gd name="T6" fmla="*/ 0 w 13"/>
                  <a:gd name="T7" fmla="*/ 1 h 43"/>
                  <a:gd name="T8" fmla="*/ 0 w 13"/>
                  <a:gd name="T9" fmla="*/ 1 h 43"/>
                  <a:gd name="T10" fmla="*/ 0 w 13"/>
                  <a:gd name="T11" fmla="*/ 1 h 43"/>
                  <a:gd name="T12" fmla="*/ 0 w 13"/>
                  <a:gd name="T13" fmla="*/ 0 h 43"/>
                  <a:gd name="T14" fmla="*/ 0 w 13"/>
                  <a:gd name="T15" fmla="*/ 0 h 43"/>
                  <a:gd name="T16" fmla="*/ 0 w 13"/>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43">
                    <a:moveTo>
                      <a:pt x="13" y="0"/>
                    </a:moveTo>
                    <a:lnTo>
                      <a:pt x="13" y="10"/>
                    </a:lnTo>
                    <a:lnTo>
                      <a:pt x="12" y="24"/>
                    </a:lnTo>
                    <a:lnTo>
                      <a:pt x="8" y="37"/>
                    </a:lnTo>
                    <a:lnTo>
                      <a:pt x="3" y="43"/>
                    </a:lnTo>
                    <a:lnTo>
                      <a:pt x="0" y="37"/>
                    </a:lnTo>
                    <a:lnTo>
                      <a:pt x="4" y="24"/>
                    </a:lnTo>
                    <a:lnTo>
                      <a:pt x="10" y="9"/>
                    </a:lnTo>
                    <a:lnTo>
                      <a:pt x="1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8" name="Freeform 124"/>
              <p:cNvSpPr>
                <a:spLocks/>
              </p:cNvSpPr>
              <p:nvPr/>
            </p:nvSpPr>
            <p:spPr bwMode="auto">
              <a:xfrm>
                <a:off x="4309" y="2222"/>
                <a:ext cx="4" cy="20"/>
              </a:xfrm>
              <a:custGeom>
                <a:avLst/>
                <a:gdLst>
                  <a:gd name="T0" fmla="*/ 1 w 8"/>
                  <a:gd name="T1" fmla="*/ 0 h 40"/>
                  <a:gd name="T2" fmla="*/ 1 w 8"/>
                  <a:gd name="T3" fmla="*/ 1 h 40"/>
                  <a:gd name="T4" fmla="*/ 1 w 8"/>
                  <a:gd name="T5" fmla="*/ 1 h 40"/>
                  <a:gd name="T6" fmla="*/ 1 w 8"/>
                  <a:gd name="T7" fmla="*/ 1 h 40"/>
                  <a:gd name="T8" fmla="*/ 1 w 8"/>
                  <a:gd name="T9" fmla="*/ 2 h 40"/>
                  <a:gd name="T10" fmla="*/ 0 w 8"/>
                  <a:gd name="T11" fmla="*/ 2 h 40"/>
                  <a:gd name="T12" fmla="*/ 0 w 8"/>
                  <a:gd name="T13" fmla="*/ 1 h 40"/>
                  <a:gd name="T14" fmla="*/ 1 w 8"/>
                  <a:gd name="T15" fmla="*/ 1 h 40"/>
                  <a:gd name="T16" fmla="*/ 1 w 8"/>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0">
                    <a:moveTo>
                      <a:pt x="2" y="0"/>
                    </a:moveTo>
                    <a:lnTo>
                      <a:pt x="5" y="5"/>
                    </a:lnTo>
                    <a:lnTo>
                      <a:pt x="8" y="18"/>
                    </a:lnTo>
                    <a:lnTo>
                      <a:pt x="8" y="32"/>
                    </a:lnTo>
                    <a:lnTo>
                      <a:pt x="4" y="40"/>
                    </a:lnTo>
                    <a:lnTo>
                      <a:pt x="0" y="38"/>
                    </a:lnTo>
                    <a:lnTo>
                      <a:pt x="0" y="26"/>
                    </a:lnTo>
                    <a:lnTo>
                      <a:pt x="2" y="1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9" name="Freeform 125"/>
              <p:cNvSpPr>
                <a:spLocks/>
              </p:cNvSpPr>
              <p:nvPr/>
            </p:nvSpPr>
            <p:spPr bwMode="auto">
              <a:xfrm>
                <a:off x="4318" y="2224"/>
                <a:ext cx="8" cy="24"/>
              </a:xfrm>
              <a:custGeom>
                <a:avLst/>
                <a:gdLst>
                  <a:gd name="T0" fmla="*/ 0 w 16"/>
                  <a:gd name="T1" fmla="*/ 0 h 47"/>
                  <a:gd name="T2" fmla="*/ 1 w 16"/>
                  <a:gd name="T3" fmla="*/ 1 h 47"/>
                  <a:gd name="T4" fmla="*/ 1 w 16"/>
                  <a:gd name="T5" fmla="*/ 1 h 47"/>
                  <a:gd name="T6" fmla="*/ 1 w 16"/>
                  <a:gd name="T7" fmla="*/ 2 h 47"/>
                  <a:gd name="T8" fmla="*/ 1 w 16"/>
                  <a:gd name="T9" fmla="*/ 2 h 47"/>
                  <a:gd name="T10" fmla="*/ 1 w 16"/>
                  <a:gd name="T11" fmla="*/ 2 h 47"/>
                  <a:gd name="T12" fmla="*/ 1 w 16"/>
                  <a:gd name="T13" fmla="*/ 1 h 47"/>
                  <a:gd name="T14" fmla="*/ 1 w 16"/>
                  <a:gd name="T15" fmla="*/ 1 h 47"/>
                  <a:gd name="T16" fmla="*/ 0 w 1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7">
                    <a:moveTo>
                      <a:pt x="0" y="0"/>
                    </a:moveTo>
                    <a:lnTo>
                      <a:pt x="7" y="12"/>
                    </a:lnTo>
                    <a:lnTo>
                      <a:pt x="14" y="26"/>
                    </a:lnTo>
                    <a:lnTo>
                      <a:pt x="16" y="40"/>
                    </a:lnTo>
                    <a:lnTo>
                      <a:pt x="14" y="47"/>
                    </a:lnTo>
                    <a:lnTo>
                      <a:pt x="8" y="43"/>
                    </a:lnTo>
                    <a:lnTo>
                      <a:pt x="5" y="28"/>
                    </a:lnTo>
                    <a:lnTo>
                      <a:pt x="2"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0" name="Freeform 126"/>
              <p:cNvSpPr>
                <a:spLocks/>
              </p:cNvSpPr>
              <p:nvPr/>
            </p:nvSpPr>
            <p:spPr bwMode="auto">
              <a:xfrm>
                <a:off x="4329" y="2227"/>
                <a:ext cx="9" cy="26"/>
              </a:xfrm>
              <a:custGeom>
                <a:avLst/>
                <a:gdLst>
                  <a:gd name="T0" fmla="*/ 0 w 18"/>
                  <a:gd name="T1" fmla="*/ 0 h 51"/>
                  <a:gd name="T2" fmla="*/ 1 w 18"/>
                  <a:gd name="T3" fmla="*/ 1 h 51"/>
                  <a:gd name="T4" fmla="*/ 1 w 18"/>
                  <a:gd name="T5" fmla="*/ 1 h 51"/>
                  <a:gd name="T6" fmla="*/ 1 w 18"/>
                  <a:gd name="T7" fmla="*/ 2 h 51"/>
                  <a:gd name="T8" fmla="*/ 1 w 18"/>
                  <a:gd name="T9" fmla="*/ 2 h 51"/>
                  <a:gd name="T10" fmla="*/ 1 w 18"/>
                  <a:gd name="T11" fmla="*/ 2 h 51"/>
                  <a:gd name="T12" fmla="*/ 1 w 18"/>
                  <a:gd name="T13" fmla="*/ 1 h 51"/>
                  <a:gd name="T14" fmla="*/ 1 w 18"/>
                  <a:gd name="T15" fmla="*/ 1 h 51"/>
                  <a:gd name="T16" fmla="*/ 0 w 18"/>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1">
                    <a:moveTo>
                      <a:pt x="0" y="0"/>
                    </a:moveTo>
                    <a:lnTo>
                      <a:pt x="7" y="11"/>
                    </a:lnTo>
                    <a:lnTo>
                      <a:pt x="14" y="29"/>
                    </a:lnTo>
                    <a:lnTo>
                      <a:pt x="18" y="45"/>
                    </a:lnTo>
                    <a:lnTo>
                      <a:pt x="16" y="51"/>
                    </a:lnTo>
                    <a:lnTo>
                      <a:pt x="10" y="44"/>
                    </a:lnTo>
                    <a:lnTo>
                      <a:pt x="6" y="28"/>
                    </a:lnTo>
                    <a:lnTo>
                      <a:pt x="2"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1" name="Freeform 127"/>
              <p:cNvSpPr>
                <a:spLocks/>
              </p:cNvSpPr>
              <p:nvPr/>
            </p:nvSpPr>
            <p:spPr bwMode="auto">
              <a:xfrm>
                <a:off x="4349" y="2226"/>
                <a:ext cx="16" cy="27"/>
              </a:xfrm>
              <a:custGeom>
                <a:avLst/>
                <a:gdLst>
                  <a:gd name="T0" fmla="*/ 0 w 32"/>
                  <a:gd name="T1" fmla="*/ 0 h 54"/>
                  <a:gd name="T2" fmla="*/ 1 w 32"/>
                  <a:gd name="T3" fmla="*/ 1 h 54"/>
                  <a:gd name="T4" fmla="*/ 1 w 32"/>
                  <a:gd name="T5" fmla="*/ 1 h 54"/>
                  <a:gd name="T6" fmla="*/ 1 w 32"/>
                  <a:gd name="T7" fmla="*/ 1 h 54"/>
                  <a:gd name="T8" fmla="*/ 1 w 32"/>
                  <a:gd name="T9" fmla="*/ 1 h 54"/>
                  <a:gd name="T10" fmla="*/ 1 w 32"/>
                  <a:gd name="T11" fmla="*/ 2 h 54"/>
                  <a:gd name="T12" fmla="*/ 1 w 32"/>
                  <a:gd name="T13" fmla="*/ 2 h 54"/>
                  <a:gd name="T14" fmla="*/ 1 w 32"/>
                  <a:gd name="T15" fmla="*/ 2 h 54"/>
                  <a:gd name="T16" fmla="*/ 1 w 32"/>
                  <a:gd name="T17" fmla="*/ 2 h 54"/>
                  <a:gd name="T18" fmla="*/ 1 w 32"/>
                  <a:gd name="T19" fmla="*/ 2 h 54"/>
                  <a:gd name="T20" fmla="*/ 1 w 32"/>
                  <a:gd name="T21" fmla="*/ 1 h 54"/>
                  <a:gd name="T22" fmla="*/ 1 w 32"/>
                  <a:gd name="T23" fmla="*/ 1 h 54"/>
                  <a:gd name="T24" fmla="*/ 0 w 32"/>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4">
                    <a:moveTo>
                      <a:pt x="0" y="0"/>
                    </a:moveTo>
                    <a:lnTo>
                      <a:pt x="6" y="4"/>
                    </a:lnTo>
                    <a:lnTo>
                      <a:pt x="12" y="11"/>
                    </a:lnTo>
                    <a:lnTo>
                      <a:pt x="17" y="19"/>
                    </a:lnTo>
                    <a:lnTo>
                      <a:pt x="23" y="28"/>
                    </a:lnTo>
                    <a:lnTo>
                      <a:pt x="28" y="36"/>
                    </a:lnTo>
                    <a:lnTo>
                      <a:pt x="31" y="45"/>
                    </a:lnTo>
                    <a:lnTo>
                      <a:pt x="32" y="50"/>
                    </a:lnTo>
                    <a:lnTo>
                      <a:pt x="31" y="54"/>
                    </a:lnTo>
                    <a:lnTo>
                      <a:pt x="24" y="47"/>
                    </a:lnTo>
                    <a:lnTo>
                      <a:pt x="16" y="30"/>
                    </a:lnTo>
                    <a:lnTo>
                      <a:pt x="8"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2" name="Freeform 128"/>
              <p:cNvSpPr>
                <a:spLocks/>
              </p:cNvSpPr>
              <p:nvPr/>
            </p:nvSpPr>
            <p:spPr bwMode="auto">
              <a:xfrm>
                <a:off x="4370" y="2222"/>
                <a:ext cx="19" cy="25"/>
              </a:xfrm>
              <a:custGeom>
                <a:avLst/>
                <a:gdLst>
                  <a:gd name="T0" fmla="*/ 0 w 37"/>
                  <a:gd name="T1" fmla="*/ 0 h 49"/>
                  <a:gd name="T2" fmla="*/ 1 w 37"/>
                  <a:gd name="T3" fmla="*/ 1 h 49"/>
                  <a:gd name="T4" fmla="*/ 1 w 37"/>
                  <a:gd name="T5" fmla="*/ 1 h 49"/>
                  <a:gd name="T6" fmla="*/ 1 w 37"/>
                  <a:gd name="T7" fmla="*/ 1 h 49"/>
                  <a:gd name="T8" fmla="*/ 1 w 37"/>
                  <a:gd name="T9" fmla="*/ 1 h 49"/>
                  <a:gd name="T10" fmla="*/ 1 w 37"/>
                  <a:gd name="T11" fmla="*/ 2 h 49"/>
                  <a:gd name="T12" fmla="*/ 2 w 37"/>
                  <a:gd name="T13" fmla="*/ 2 h 49"/>
                  <a:gd name="T14" fmla="*/ 2 w 37"/>
                  <a:gd name="T15" fmla="*/ 2 h 49"/>
                  <a:gd name="T16" fmla="*/ 2 w 37"/>
                  <a:gd name="T17" fmla="*/ 2 h 49"/>
                  <a:gd name="T18" fmla="*/ 1 w 37"/>
                  <a:gd name="T19" fmla="*/ 2 h 49"/>
                  <a:gd name="T20" fmla="*/ 1 w 37"/>
                  <a:gd name="T21" fmla="*/ 2 h 49"/>
                  <a:gd name="T22" fmla="*/ 1 w 37"/>
                  <a:gd name="T23" fmla="*/ 2 h 49"/>
                  <a:gd name="T24" fmla="*/ 1 w 37"/>
                  <a:gd name="T25" fmla="*/ 1 h 49"/>
                  <a:gd name="T26" fmla="*/ 1 w 37"/>
                  <a:gd name="T27" fmla="*/ 1 h 49"/>
                  <a:gd name="T28" fmla="*/ 1 w 37"/>
                  <a:gd name="T29" fmla="*/ 1 h 49"/>
                  <a:gd name="T30" fmla="*/ 1 w 37"/>
                  <a:gd name="T31" fmla="*/ 1 h 49"/>
                  <a:gd name="T32" fmla="*/ 0 w 3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9">
                    <a:moveTo>
                      <a:pt x="0" y="0"/>
                    </a:moveTo>
                    <a:lnTo>
                      <a:pt x="5" y="3"/>
                    </a:lnTo>
                    <a:lnTo>
                      <a:pt x="10" y="10"/>
                    </a:lnTo>
                    <a:lnTo>
                      <a:pt x="17" y="17"/>
                    </a:lnTo>
                    <a:lnTo>
                      <a:pt x="24" y="25"/>
                    </a:lnTo>
                    <a:lnTo>
                      <a:pt x="30" y="33"/>
                    </a:lnTo>
                    <a:lnTo>
                      <a:pt x="34" y="40"/>
                    </a:lnTo>
                    <a:lnTo>
                      <a:pt x="37" y="46"/>
                    </a:lnTo>
                    <a:lnTo>
                      <a:pt x="36" y="49"/>
                    </a:lnTo>
                    <a:lnTo>
                      <a:pt x="32" y="48"/>
                    </a:lnTo>
                    <a:lnTo>
                      <a:pt x="28" y="43"/>
                    </a:lnTo>
                    <a:lnTo>
                      <a:pt x="22" y="36"/>
                    </a:lnTo>
                    <a:lnTo>
                      <a:pt x="17" y="27"/>
                    </a:lnTo>
                    <a:lnTo>
                      <a:pt x="11" y="18"/>
                    </a:lnTo>
                    <a:lnTo>
                      <a:pt x="7" y="10"/>
                    </a:lnTo>
                    <a:lnTo>
                      <a:pt x="3"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3" name="Freeform 129"/>
              <p:cNvSpPr>
                <a:spLocks/>
              </p:cNvSpPr>
              <p:nvPr/>
            </p:nvSpPr>
            <p:spPr bwMode="auto">
              <a:xfrm>
                <a:off x="4339" y="2228"/>
                <a:ext cx="15" cy="23"/>
              </a:xfrm>
              <a:custGeom>
                <a:avLst/>
                <a:gdLst>
                  <a:gd name="T0" fmla="*/ 0 w 31"/>
                  <a:gd name="T1" fmla="*/ 0 h 45"/>
                  <a:gd name="T2" fmla="*/ 0 w 31"/>
                  <a:gd name="T3" fmla="*/ 1 h 45"/>
                  <a:gd name="T4" fmla="*/ 0 w 31"/>
                  <a:gd name="T5" fmla="*/ 1 h 45"/>
                  <a:gd name="T6" fmla="*/ 0 w 31"/>
                  <a:gd name="T7" fmla="*/ 1 h 45"/>
                  <a:gd name="T8" fmla="*/ 0 w 31"/>
                  <a:gd name="T9" fmla="*/ 1 h 45"/>
                  <a:gd name="T10" fmla="*/ 0 w 31"/>
                  <a:gd name="T11" fmla="*/ 1 h 45"/>
                  <a:gd name="T12" fmla="*/ 0 w 31"/>
                  <a:gd name="T13" fmla="*/ 2 h 45"/>
                  <a:gd name="T14" fmla="*/ 0 w 31"/>
                  <a:gd name="T15" fmla="*/ 2 h 45"/>
                  <a:gd name="T16" fmla="*/ 0 w 31"/>
                  <a:gd name="T17" fmla="*/ 2 h 45"/>
                  <a:gd name="T18" fmla="*/ 0 w 31"/>
                  <a:gd name="T19" fmla="*/ 2 h 45"/>
                  <a:gd name="T20" fmla="*/ 0 w 31"/>
                  <a:gd name="T21" fmla="*/ 1 h 45"/>
                  <a:gd name="T22" fmla="*/ 0 w 31"/>
                  <a:gd name="T23" fmla="*/ 1 h 45"/>
                  <a:gd name="T24" fmla="*/ 0 w 31"/>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5">
                    <a:moveTo>
                      <a:pt x="0" y="0"/>
                    </a:moveTo>
                    <a:lnTo>
                      <a:pt x="3" y="4"/>
                    </a:lnTo>
                    <a:lnTo>
                      <a:pt x="9" y="9"/>
                    </a:lnTo>
                    <a:lnTo>
                      <a:pt x="15" y="16"/>
                    </a:lnTo>
                    <a:lnTo>
                      <a:pt x="21" y="24"/>
                    </a:lnTo>
                    <a:lnTo>
                      <a:pt x="26" y="31"/>
                    </a:lnTo>
                    <a:lnTo>
                      <a:pt x="30" y="38"/>
                    </a:lnTo>
                    <a:lnTo>
                      <a:pt x="31" y="43"/>
                    </a:lnTo>
                    <a:lnTo>
                      <a:pt x="28" y="45"/>
                    </a:lnTo>
                    <a:lnTo>
                      <a:pt x="20" y="39"/>
                    </a:lnTo>
                    <a:lnTo>
                      <a:pt x="12" y="25"/>
                    </a:lnTo>
                    <a:lnTo>
                      <a:pt x="4"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4" name="Freeform 130"/>
              <p:cNvSpPr>
                <a:spLocks/>
              </p:cNvSpPr>
              <p:nvPr/>
            </p:nvSpPr>
            <p:spPr bwMode="auto">
              <a:xfrm>
                <a:off x="4340" y="2194"/>
                <a:ext cx="20" cy="36"/>
              </a:xfrm>
              <a:custGeom>
                <a:avLst/>
                <a:gdLst>
                  <a:gd name="T0" fmla="*/ 2 w 39"/>
                  <a:gd name="T1" fmla="*/ 0 h 72"/>
                  <a:gd name="T2" fmla="*/ 2 w 39"/>
                  <a:gd name="T3" fmla="*/ 1 h 72"/>
                  <a:gd name="T4" fmla="*/ 2 w 39"/>
                  <a:gd name="T5" fmla="*/ 1 h 72"/>
                  <a:gd name="T6" fmla="*/ 2 w 39"/>
                  <a:gd name="T7" fmla="*/ 1 h 72"/>
                  <a:gd name="T8" fmla="*/ 1 w 39"/>
                  <a:gd name="T9" fmla="*/ 2 h 72"/>
                  <a:gd name="T10" fmla="*/ 1 w 39"/>
                  <a:gd name="T11" fmla="*/ 2 h 72"/>
                  <a:gd name="T12" fmla="*/ 1 w 39"/>
                  <a:gd name="T13" fmla="*/ 2 h 72"/>
                  <a:gd name="T14" fmla="*/ 1 w 39"/>
                  <a:gd name="T15" fmla="*/ 3 h 72"/>
                  <a:gd name="T16" fmla="*/ 0 w 39"/>
                  <a:gd name="T17" fmla="*/ 3 h 72"/>
                  <a:gd name="T18" fmla="*/ 1 w 39"/>
                  <a:gd name="T19" fmla="*/ 3 h 72"/>
                  <a:gd name="T20" fmla="*/ 1 w 39"/>
                  <a:gd name="T21" fmla="*/ 2 h 72"/>
                  <a:gd name="T22" fmla="*/ 1 w 39"/>
                  <a:gd name="T23" fmla="*/ 2 h 72"/>
                  <a:gd name="T24" fmla="*/ 1 w 39"/>
                  <a:gd name="T25" fmla="*/ 1 h 72"/>
                  <a:gd name="T26" fmla="*/ 1 w 39"/>
                  <a:gd name="T27" fmla="*/ 1 h 72"/>
                  <a:gd name="T28" fmla="*/ 1 w 39"/>
                  <a:gd name="T29" fmla="*/ 1 h 72"/>
                  <a:gd name="T30" fmla="*/ 2 w 39"/>
                  <a:gd name="T31" fmla="*/ 1 h 72"/>
                  <a:gd name="T32" fmla="*/ 2 w 39"/>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72">
                    <a:moveTo>
                      <a:pt x="38" y="0"/>
                    </a:moveTo>
                    <a:lnTo>
                      <a:pt x="39" y="5"/>
                    </a:lnTo>
                    <a:lnTo>
                      <a:pt x="38" y="12"/>
                    </a:lnTo>
                    <a:lnTo>
                      <a:pt x="33" y="23"/>
                    </a:lnTo>
                    <a:lnTo>
                      <a:pt x="29" y="35"/>
                    </a:lnTo>
                    <a:lnTo>
                      <a:pt x="22" y="46"/>
                    </a:lnTo>
                    <a:lnTo>
                      <a:pt x="15" y="58"/>
                    </a:lnTo>
                    <a:lnTo>
                      <a:pt x="7" y="66"/>
                    </a:lnTo>
                    <a:lnTo>
                      <a:pt x="0" y="72"/>
                    </a:lnTo>
                    <a:lnTo>
                      <a:pt x="2" y="66"/>
                    </a:lnTo>
                    <a:lnTo>
                      <a:pt x="7" y="57"/>
                    </a:lnTo>
                    <a:lnTo>
                      <a:pt x="13" y="45"/>
                    </a:lnTo>
                    <a:lnTo>
                      <a:pt x="18" y="32"/>
                    </a:lnTo>
                    <a:lnTo>
                      <a:pt x="25" y="20"/>
                    </a:lnTo>
                    <a:lnTo>
                      <a:pt x="31" y="9"/>
                    </a:lnTo>
                    <a:lnTo>
                      <a:pt x="36" y="2"/>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5" name="Freeform 131"/>
              <p:cNvSpPr>
                <a:spLocks/>
              </p:cNvSpPr>
              <p:nvPr/>
            </p:nvSpPr>
            <p:spPr bwMode="auto">
              <a:xfrm>
                <a:off x="4358" y="2199"/>
                <a:ext cx="16" cy="28"/>
              </a:xfrm>
              <a:custGeom>
                <a:avLst/>
                <a:gdLst>
                  <a:gd name="T0" fmla="*/ 1 w 33"/>
                  <a:gd name="T1" fmla="*/ 0 h 56"/>
                  <a:gd name="T2" fmla="*/ 1 w 33"/>
                  <a:gd name="T3" fmla="*/ 1 h 56"/>
                  <a:gd name="T4" fmla="*/ 1 w 33"/>
                  <a:gd name="T5" fmla="*/ 1 h 56"/>
                  <a:gd name="T6" fmla="*/ 0 w 33"/>
                  <a:gd name="T7" fmla="*/ 1 h 56"/>
                  <a:gd name="T8" fmla="*/ 0 w 33"/>
                  <a:gd name="T9" fmla="*/ 1 h 56"/>
                  <a:gd name="T10" fmla="*/ 0 w 33"/>
                  <a:gd name="T11" fmla="*/ 2 h 56"/>
                  <a:gd name="T12" fmla="*/ 0 w 33"/>
                  <a:gd name="T13" fmla="*/ 2 h 56"/>
                  <a:gd name="T14" fmla="*/ 0 w 33"/>
                  <a:gd name="T15" fmla="*/ 2 h 56"/>
                  <a:gd name="T16" fmla="*/ 0 w 33"/>
                  <a:gd name="T17" fmla="*/ 2 h 56"/>
                  <a:gd name="T18" fmla="*/ 0 w 33"/>
                  <a:gd name="T19" fmla="*/ 2 h 56"/>
                  <a:gd name="T20" fmla="*/ 0 w 33"/>
                  <a:gd name="T21" fmla="*/ 1 h 56"/>
                  <a:gd name="T22" fmla="*/ 0 w 33"/>
                  <a:gd name="T23" fmla="*/ 1 h 56"/>
                  <a:gd name="T24" fmla="*/ 1 w 33"/>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6">
                    <a:moveTo>
                      <a:pt x="33" y="0"/>
                    </a:moveTo>
                    <a:lnTo>
                      <a:pt x="33" y="3"/>
                    </a:lnTo>
                    <a:lnTo>
                      <a:pt x="32" y="8"/>
                    </a:lnTo>
                    <a:lnTo>
                      <a:pt x="30" y="17"/>
                    </a:lnTo>
                    <a:lnTo>
                      <a:pt x="25" y="25"/>
                    </a:lnTo>
                    <a:lnTo>
                      <a:pt x="19" y="35"/>
                    </a:lnTo>
                    <a:lnTo>
                      <a:pt x="13" y="43"/>
                    </a:lnTo>
                    <a:lnTo>
                      <a:pt x="6" y="51"/>
                    </a:lnTo>
                    <a:lnTo>
                      <a:pt x="0" y="56"/>
                    </a:lnTo>
                    <a:lnTo>
                      <a:pt x="8" y="42"/>
                    </a:lnTo>
                    <a:lnTo>
                      <a:pt x="18" y="22"/>
                    </a:lnTo>
                    <a:lnTo>
                      <a:pt x="27" y="6"/>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6" name="Freeform 132"/>
              <p:cNvSpPr>
                <a:spLocks/>
              </p:cNvSpPr>
              <p:nvPr/>
            </p:nvSpPr>
            <p:spPr bwMode="auto">
              <a:xfrm>
                <a:off x="4360" y="2225"/>
                <a:ext cx="18" cy="24"/>
              </a:xfrm>
              <a:custGeom>
                <a:avLst/>
                <a:gdLst>
                  <a:gd name="T0" fmla="*/ 0 w 36"/>
                  <a:gd name="T1" fmla="*/ 0 h 49"/>
                  <a:gd name="T2" fmla="*/ 1 w 36"/>
                  <a:gd name="T3" fmla="*/ 0 h 49"/>
                  <a:gd name="T4" fmla="*/ 1 w 36"/>
                  <a:gd name="T5" fmla="*/ 0 h 49"/>
                  <a:gd name="T6" fmla="*/ 1 w 36"/>
                  <a:gd name="T7" fmla="*/ 0 h 49"/>
                  <a:gd name="T8" fmla="*/ 1 w 36"/>
                  <a:gd name="T9" fmla="*/ 0 h 49"/>
                  <a:gd name="T10" fmla="*/ 1 w 36"/>
                  <a:gd name="T11" fmla="*/ 1 h 49"/>
                  <a:gd name="T12" fmla="*/ 2 w 36"/>
                  <a:gd name="T13" fmla="*/ 1 h 49"/>
                  <a:gd name="T14" fmla="*/ 2 w 36"/>
                  <a:gd name="T15" fmla="*/ 1 h 49"/>
                  <a:gd name="T16" fmla="*/ 2 w 36"/>
                  <a:gd name="T17" fmla="*/ 1 h 49"/>
                  <a:gd name="T18" fmla="*/ 1 w 36"/>
                  <a:gd name="T19" fmla="*/ 1 h 49"/>
                  <a:gd name="T20" fmla="*/ 1 w 36"/>
                  <a:gd name="T21" fmla="*/ 1 h 49"/>
                  <a:gd name="T22" fmla="*/ 1 w 36"/>
                  <a:gd name="T23" fmla="*/ 1 h 49"/>
                  <a:gd name="T24" fmla="*/ 1 w 36"/>
                  <a:gd name="T25" fmla="*/ 0 h 49"/>
                  <a:gd name="T26" fmla="*/ 1 w 36"/>
                  <a:gd name="T27" fmla="*/ 0 h 49"/>
                  <a:gd name="T28" fmla="*/ 1 w 36"/>
                  <a:gd name="T29" fmla="*/ 0 h 49"/>
                  <a:gd name="T30" fmla="*/ 1 w 36"/>
                  <a:gd name="T31" fmla="*/ 0 h 49"/>
                  <a:gd name="T32" fmla="*/ 0 w 36"/>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49">
                    <a:moveTo>
                      <a:pt x="0" y="0"/>
                    </a:moveTo>
                    <a:lnTo>
                      <a:pt x="5" y="4"/>
                    </a:lnTo>
                    <a:lnTo>
                      <a:pt x="11" y="11"/>
                    </a:lnTo>
                    <a:lnTo>
                      <a:pt x="16" y="18"/>
                    </a:lnTo>
                    <a:lnTo>
                      <a:pt x="23" y="26"/>
                    </a:lnTo>
                    <a:lnTo>
                      <a:pt x="29" y="34"/>
                    </a:lnTo>
                    <a:lnTo>
                      <a:pt x="34" y="41"/>
                    </a:lnTo>
                    <a:lnTo>
                      <a:pt x="36" y="45"/>
                    </a:lnTo>
                    <a:lnTo>
                      <a:pt x="35" y="49"/>
                    </a:lnTo>
                    <a:lnTo>
                      <a:pt x="31" y="49"/>
                    </a:lnTo>
                    <a:lnTo>
                      <a:pt x="27" y="44"/>
                    </a:lnTo>
                    <a:lnTo>
                      <a:pt x="21" y="37"/>
                    </a:lnTo>
                    <a:lnTo>
                      <a:pt x="16" y="28"/>
                    </a:lnTo>
                    <a:lnTo>
                      <a:pt x="12" y="19"/>
                    </a:lnTo>
                    <a:lnTo>
                      <a:pt x="7" y="11"/>
                    </a:lnTo>
                    <a:lnTo>
                      <a:pt x="2"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7" name="Freeform 133"/>
              <p:cNvSpPr>
                <a:spLocks/>
              </p:cNvSpPr>
              <p:nvPr/>
            </p:nvSpPr>
            <p:spPr bwMode="auto">
              <a:xfrm>
                <a:off x="3730" y="2595"/>
                <a:ext cx="44" cy="114"/>
              </a:xfrm>
              <a:custGeom>
                <a:avLst/>
                <a:gdLst>
                  <a:gd name="T0" fmla="*/ 1 w 88"/>
                  <a:gd name="T1" fmla="*/ 0 h 229"/>
                  <a:gd name="T2" fmla="*/ 1 w 88"/>
                  <a:gd name="T3" fmla="*/ 0 h 229"/>
                  <a:gd name="T4" fmla="*/ 1 w 88"/>
                  <a:gd name="T5" fmla="*/ 0 h 229"/>
                  <a:gd name="T6" fmla="*/ 1 w 88"/>
                  <a:gd name="T7" fmla="*/ 0 h 229"/>
                  <a:gd name="T8" fmla="*/ 1 w 88"/>
                  <a:gd name="T9" fmla="*/ 0 h 229"/>
                  <a:gd name="T10" fmla="*/ 1 w 88"/>
                  <a:gd name="T11" fmla="*/ 1 h 229"/>
                  <a:gd name="T12" fmla="*/ 1 w 88"/>
                  <a:gd name="T13" fmla="*/ 2 h 229"/>
                  <a:gd name="T14" fmla="*/ 1 w 88"/>
                  <a:gd name="T15" fmla="*/ 3 h 229"/>
                  <a:gd name="T16" fmla="*/ 1 w 88"/>
                  <a:gd name="T17" fmla="*/ 4 h 229"/>
                  <a:gd name="T18" fmla="*/ 2 w 88"/>
                  <a:gd name="T19" fmla="*/ 5 h 229"/>
                  <a:gd name="T20" fmla="*/ 2 w 88"/>
                  <a:gd name="T21" fmla="*/ 5 h 229"/>
                  <a:gd name="T22" fmla="*/ 3 w 88"/>
                  <a:gd name="T23" fmla="*/ 6 h 229"/>
                  <a:gd name="T24" fmla="*/ 3 w 88"/>
                  <a:gd name="T25" fmla="*/ 7 h 229"/>
                  <a:gd name="T26" fmla="*/ 3 w 88"/>
                  <a:gd name="T27" fmla="*/ 6 h 229"/>
                  <a:gd name="T28" fmla="*/ 2 w 88"/>
                  <a:gd name="T29" fmla="*/ 6 h 229"/>
                  <a:gd name="T30" fmla="*/ 2 w 88"/>
                  <a:gd name="T31" fmla="*/ 5 h 229"/>
                  <a:gd name="T32" fmla="*/ 1 w 88"/>
                  <a:gd name="T33" fmla="*/ 4 h 229"/>
                  <a:gd name="T34" fmla="*/ 1 w 88"/>
                  <a:gd name="T35" fmla="*/ 3 h 229"/>
                  <a:gd name="T36" fmla="*/ 0 w 88"/>
                  <a:gd name="T37" fmla="*/ 2 h 229"/>
                  <a:gd name="T38" fmla="*/ 1 w 88"/>
                  <a:gd name="T39" fmla="*/ 0 h 229"/>
                  <a:gd name="T40" fmla="*/ 1 w 88"/>
                  <a:gd name="T41" fmla="*/ 0 h 2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229">
                    <a:moveTo>
                      <a:pt x="16" y="0"/>
                    </a:moveTo>
                    <a:lnTo>
                      <a:pt x="18" y="0"/>
                    </a:lnTo>
                    <a:lnTo>
                      <a:pt x="19" y="3"/>
                    </a:lnTo>
                    <a:lnTo>
                      <a:pt x="20" y="5"/>
                    </a:lnTo>
                    <a:lnTo>
                      <a:pt x="21" y="6"/>
                    </a:lnTo>
                    <a:lnTo>
                      <a:pt x="12" y="42"/>
                    </a:lnTo>
                    <a:lnTo>
                      <a:pt x="11" y="76"/>
                    </a:lnTo>
                    <a:lnTo>
                      <a:pt x="16" y="109"/>
                    </a:lnTo>
                    <a:lnTo>
                      <a:pt x="28" y="137"/>
                    </a:lnTo>
                    <a:lnTo>
                      <a:pt x="42" y="165"/>
                    </a:lnTo>
                    <a:lnTo>
                      <a:pt x="58" y="189"/>
                    </a:lnTo>
                    <a:lnTo>
                      <a:pt x="74" y="211"/>
                    </a:lnTo>
                    <a:lnTo>
                      <a:pt x="88" y="229"/>
                    </a:lnTo>
                    <a:lnTo>
                      <a:pt x="71" y="219"/>
                    </a:lnTo>
                    <a:lnTo>
                      <a:pt x="52" y="199"/>
                    </a:lnTo>
                    <a:lnTo>
                      <a:pt x="34" y="171"/>
                    </a:lnTo>
                    <a:lnTo>
                      <a:pt x="18" y="136"/>
                    </a:lnTo>
                    <a:lnTo>
                      <a:pt x="6" y="101"/>
                    </a:lnTo>
                    <a:lnTo>
                      <a:pt x="0" y="64"/>
                    </a:lnTo>
                    <a:lnTo>
                      <a:pt x="4" y="29"/>
                    </a:lnTo>
                    <a:lnTo>
                      <a:pt x="1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8" name="Freeform 134"/>
              <p:cNvSpPr>
                <a:spLocks/>
              </p:cNvSpPr>
              <p:nvPr/>
            </p:nvSpPr>
            <p:spPr bwMode="auto">
              <a:xfrm>
                <a:off x="3751" y="2683"/>
                <a:ext cx="38" cy="8"/>
              </a:xfrm>
              <a:custGeom>
                <a:avLst/>
                <a:gdLst>
                  <a:gd name="T0" fmla="*/ 3 w 76"/>
                  <a:gd name="T1" fmla="*/ 1 h 16"/>
                  <a:gd name="T2" fmla="*/ 3 w 76"/>
                  <a:gd name="T3" fmla="*/ 1 h 16"/>
                  <a:gd name="T4" fmla="*/ 3 w 76"/>
                  <a:gd name="T5" fmla="*/ 1 h 16"/>
                  <a:gd name="T6" fmla="*/ 2 w 76"/>
                  <a:gd name="T7" fmla="*/ 1 h 16"/>
                  <a:gd name="T8" fmla="*/ 2 w 76"/>
                  <a:gd name="T9" fmla="*/ 1 h 16"/>
                  <a:gd name="T10" fmla="*/ 1 w 76"/>
                  <a:gd name="T11" fmla="*/ 1 h 16"/>
                  <a:gd name="T12" fmla="*/ 1 w 76"/>
                  <a:gd name="T13" fmla="*/ 1 h 16"/>
                  <a:gd name="T14" fmla="*/ 1 w 76"/>
                  <a:gd name="T15" fmla="*/ 1 h 16"/>
                  <a:gd name="T16" fmla="*/ 0 w 76"/>
                  <a:gd name="T17" fmla="*/ 0 h 16"/>
                  <a:gd name="T18" fmla="*/ 1 w 76"/>
                  <a:gd name="T19" fmla="*/ 1 h 16"/>
                  <a:gd name="T20" fmla="*/ 1 w 76"/>
                  <a:gd name="T21" fmla="*/ 1 h 16"/>
                  <a:gd name="T22" fmla="*/ 1 w 76"/>
                  <a:gd name="T23" fmla="*/ 1 h 16"/>
                  <a:gd name="T24" fmla="*/ 2 w 76"/>
                  <a:gd name="T25" fmla="*/ 1 h 16"/>
                  <a:gd name="T26" fmla="*/ 2 w 76"/>
                  <a:gd name="T27" fmla="*/ 1 h 16"/>
                  <a:gd name="T28" fmla="*/ 3 w 76"/>
                  <a:gd name="T29" fmla="*/ 1 h 16"/>
                  <a:gd name="T30" fmla="*/ 3 w 76"/>
                  <a:gd name="T31" fmla="*/ 1 h 16"/>
                  <a:gd name="T32" fmla="*/ 3 w 76"/>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16">
                    <a:moveTo>
                      <a:pt x="76" y="14"/>
                    </a:moveTo>
                    <a:lnTo>
                      <a:pt x="74" y="15"/>
                    </a:lnTo>
                    <a:lnTo>
                      <a:pt x="67" y="16"/>
                    </a:lnTo>
                    <a:lnTo>
                      <a:pt x="57" y="16"/>
                    </a:lnTo>
                    <a:lnTo>
                      <a:pt x="45" y="15"/>
                    </a:lnTo>
                    <a:lnTo>
                      <a:pt x="32" y="14"/>
                    </a:lnTo>
                    <a:lnTo>
                      <a:pt x="19" y="10"/>
                    </a:lnTo>
                    <a:lnTo>
                      <a:pt x="9" y="6"/>
                    </a:lnTo>
                    <a:lnTo>
                      <a:pt x="0" y="0"/>
                    </a:lnTo>
                    <a:lnTo>
                      <a:pt x="8" y="1"/>
                    </a:lnTo>
                    <a:lnTo>
                      <a:pt x="19" y="3"/>
                    </a:lnTo>
                    <a:lnTo>
                      <a:pt x="32" y="4"/>
                    </a:lnTo>
                    <a:lnTo>
                      <a:pt x="45" y="7"/>
                    </a:lnTo>
                    <a:lnTo>
                      <a:pt x="56" y="8"/>
                    </a:lnTo>
                    <a:lnTo>
                      <a:pt x="67" y="10"/>
                    </a:lnTo>
                    <a:lnTo>
                      <a:pt x="74" y="11"/>
                    </a:lnTo>
                    <a:lnTo>
                      <a:pt x="76" y="1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9" name="Freeform 135"/>
              <p:cNvSpPr>
                <a:spLocks/>
              </p:cNvSpPr>
              <p:nvPr/>
            </p:nvSpPr>
            <p:spPr bwMode="auto">
              <a:xfrm>
                <a:off x="3745" y="2673"/>
                <a:ext cx="46" cy="12"/>
              </a:xfrm>
              <a:custGeom>
                <a:avLst/>
                <a:gdLst>
                  <a:gd name="T0" fmla="*/ 3 w 91"/>
                  <a:gd name="T1" fmla="*/ 1 h 23"/>
                  <a:gd name="T2" fmla="*/ 3 w 91"/>
                  <a:gd name="T3" fmla="*/ 1 h 23"/>
                  <a:gd name="T4" fmla="*/ 3 w 91"/>
                  <a:gd name="T5" fmla="*/ 1 h 23"/>
                  <a:gd name="T6" fmla="*/ 3 w 91"/>
                  <a:gd name="T7" fmla="*/ 1 h 23"/>
                  <a:gd name="T8" fmla="*/ 2 w 91"/>
                  <a:gd name="T9" fmla="*/ 1 h 23"/>
                  <a:gd name="T10" fmla="*/ 2 w 91"/>
                  <a:gd name="T11" fmla="*/ 1 h 23"/>
                  <a:gd name="T12" fmla="*/ 1 w 91"/>
                  <a:gd name="T13" fmla="*/ 1 h 23"/>
                  <a:gd name="T14" fmla="*/ 1 w 91"/>
                  <a:gd name="T15" fmla="*/ 1 h 23"/>
                  <a:gd name="T16" fmla="*/ 0 w 91"/>
                  <a:gd name="T17" fmla="*/ 0 h 23"/>
                  <a:gd name="T18" fmla="*/ 1 w 91"/>
                  <a:gd name="T19" fmla="*/ 1 h 23"/>
                  <a:gd name="T20" fmla="*/ 1 w 91"/>
                  <a:gd name="T21" fmla="*/ 1 h 23"/>
                  <a:gd name="T22" fmla="*/ 2 w 91"/>
                  <a:gd name="T23" fmla="*/ 1 h 23"/>
                  <a:gd name="T24" fmla="*/ 2 w 91"/>
                  <a:gd name="T25" fmla="*/ 1 h 23"/>
                  <a:gd name="T26" fmla="*/ 3 w 91"/>
                  <a:gd name="T27" fmla="*/ 1 h 23"/>
                  <a:gd name="T28" fmla="*/ 3 w 91"/>
                  <a:gd name="T29" fmla="*/ 1 h 23"/>
                  <a:gd name="T30" fmla="*/ 3 w 91"/>
                  <a:gd name="T31" fmla="*/ 1 h 23"/>
                  <a:gd name="T32" fmla="*/ 3 w 9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23">
                    <a:moveTo>
                      <a:pt x="91" y="20"/>
                    </a:moveTo>
                    <a:lnTo>
                      <a:pt x="88" y="22"/>
                    </a:lnTo>
                    <a:lnTo>
                      <a:pt x="80" y="23"/>
                    </a:lnTo>
                    <a:lnTo>
                      <a:pt x="67" y="22"/>
                    </a:lnTo>
                    <a:lnTo>
                      <a:pt x="53" y="20"/>
                    </a:lnTo>
                    <a:lnTo>
                      <a:pt x="38" y="16"/>
                    </a:lnTo>
                    <a:lnTo>
                      <a:pt x="23" y="12"/>
                    </a:lnTo>
                    <a:lnTo>
                      <a:pt x="11" y="7"/>
                    </a:lnTo>
                    <a:lnTo>
                      <a:pt x="0" y="0"/>
                    </a:lnTo>
                    <a:lnTo>
                      <a:pt x="7" y="2"/>
                    </a:lnTo>
                    <a:lnTo>
                      <a:pt x="20" y="4"/>
                    </a:lnTo>
                    <a:lnTo>
                      <a:pt x="34" y="6"/>
                    </a:lnTo>
                    <a:lnTo>
                      <a:pt x="50" y="8"/>
                    </a:lnTo>
                    <a:lnTo>
                      <a:pt x="66" y="12"/>
                    </a:lnTo>
                    <a:lnTo>
                      <a:pt x="79" y="14"/>
                    </a:lnTo>
                    <a:lnTo>
                      <a:pt x="88" y="16"/>
                    </a:lnTo>
                    <a:lnTo>
                      <a:pt x="91"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0" name="Freeform 136"/>
              <p:cNvSpPr>
                <a:spLocks/>
              </p:cNvSpPr>
              <p:nvPr/>
            </p:nvSpPr>
            <p:spPr bwMode="auto">
              <a:xfrm>
                <a:off x="3737" y="2657"/>
                <a:ext cx="48" cy="9"/>
              </a:xfrm>
              <a:custGeom>
                <a:avLst/>
                <a:gdLst>
                  <a:gd name="T0" fmla="*/ 3 w 96"/>
                  <a:gd name="T1" fmla="*/ 1 h 17"/>
                  <a:gd name="T2" fmla="*/ 3 w 96"/>
                  <a:gd name="T3" fmla="*/ 1 h 17"/>
                  <a:gd name="T4" fmla="*/ 3 w 96"/>
                  <a:gd name="T5" fmla="*/ 1 h 17"/>
                  <a:gd name="T6" fmla="*/ 3 w 96"/>
                  <a:gd name="T7" fmla="*/ 1 h 17"/>
                  <a:gd name="T8" fmla="*/ 2 w 96"/>
                  <a:gd name="T9" fmla="*/ 1 h 17"/>
                  <a:gd name="T10" fmla="*/ 2 w 96"/>
                  <a:gd name="T11" fmla="*/ 1 h 17"/>
                  <a:gd name="T12" fmla="*/ 1 w 96"/>
                  <a:gd name="T13" fmla="*/ 1 h 17"/>
                  <a:gd name="T14" fmla="*/ 1 w 96"/>
                  <a:gd name="T15" fmla="*/ 1 h 17"/>
                  <a:gd name="T16" fmla="*/ 0 w 96"/>
                  <a:gd name="T17" fmla="*/ 0 h 17"/>
                  <a:gd name="T18" fmla="*/ 1 w 96"/>
                  <a:gd name="T19" fmla="*/ 1 h 17"/>
                  <a:gd name="T20" fmla="*/ 1 w 96"/>
                  <a:gd name="T21" fmla="*/ 1 h 17"/>
                  <a:gd name="T22" fmla="*/ 2 w 96"/>
                  <a:gd name="T23" fmla="*/ 1 h 17"/>
                  <a:gd name="T24" fmla="*/ 2 w 96"/>
                  <a:gd name="T25" fmla="*/ 1 h 17"/>
                  <a:gd name="T26" fmla="*/ 3 w 96"/>
                  <a:gd name="T27" fmla="*/ 1 h 17"/>
                  <a:gd name="T28" fmla="*/ 3 w 96"/>
                  <a:gd name="T29" fmla="*/ 1 h 17"/>
                  <a:gd name="T30" fmla="*/ 3 w 96"/>
                  <a:gd name="T31" fmla="*/ 1 h 17"/>
                  <a:gd name="T32" fmla="*/ 3 w 9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7">
                    <a:moveTo>
                      <a:pt x="96" y="12"/>
                    </a:moveTo>
                    <a:lnTo>
                      <a:pt x="91" y="15"/>
                    </a:lnTo>
                    <a:lnTo>
                      <a:pt x="82" y="17"/>
                    </a:lnTo>
                    <a:lnTo>
                      <a:pt x="69" y="17"/>
                    </a:lnTo>
                    <a:lnTo>
                      <a:pt x="53" y="16"/>
                    </a:lnTo>
                    <a:lnTo>
                      <a:pt x="37" y="14"/>
                    </a:lnTo>
                    <a:lnTo>
                      <a:pt x="22" y="10"/>
                    </a:lnTo>
                    <a:lnTo>
                      <a:pt x="9" y="6"/>
                    </a:lnTo>
                    <a:lnTo>
                      <a:pt x="0" y="0"/>
                    </a:lnTo>
                    <a:lnTo>
                      <a:pt x="7" y="1"/>
                    </a:lnTo>
                    <a:lnTo>
                      <a:pt x="20" y="1"/>
                    </a:lnTo>
                    <a:lnTo>
                      <a:pt x="35" y="3"/>
                    </a:lnTo>
                    <a:lnTo>
                      <a:pt x="52" y="4"/>
                    </a:lnTo>
                    <a:lnTo>
                      <a:pt x="68" y="7"/>
                    </a:lnTo>
                    <a:lnTo>
                      <a:pt x="82" y="8"/>
                    </a:lnTo>
                    <a:lnTo>
                      <a:pt x="92" y="10"/>
                    </a:lnTo>
                    <a:lnTo>
                      <a:pt x="96" y="1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1" name="Freeform 137"/>
              <p:cNvSpPr>
                <a:spLocks/>
              </p:cNvSpPr>
              <p:nvPr/>
            </p:nvSpPr>
            <p:spPr bwMode="auto">
              <a:xfrm>
                <a:off x="3735" y="2647"/>
                <a:ext cx="42" cy="6"/>
              </a:xfrm>
              <a:custGeom>
                <a:avLst/>
                <a:gdLst>
                  <a:gd name="T0" fmla="*/ 2 w 85"/>
                  <a:gd name="T1" fmla="*/ 0 h 13"/>
                  <a:gd name="T2" fmla="*/ 2 w 85"/>
                  <a:gd name="T3" fmla="*/ 0 h 13"/>
                  <a:gd name="T4" fmla="*/ 2 w 85"/>
                  <a:gd name="T5" fmla="*/ 0 h 13"/>
                  <a:gd name="T6" fmla="*/ 1 w 85"/>
                  <a:gd name="T7" fmla="*/ 0 h 13"/>
                  <a:gd name="T8" fmla="*/ 1 w 85"/>
                  <a:gd name="T9" fmla="*/ 0 h 13"/>
                  <a:gd name="T10" fmla="*/ 1 w 85"/>
                  <a:gd name="T11" fmla="*/ 0 h 13"/>
                  <a:gd name="T12" fmla="*/ 0 w 85"/>
                  <a:gd name="T13" fmla="*/ 0 h 13"/>
                  <a:gd name="T14" fmla="*/ 0 w 85"/>
                  <a:gd name="T15" fmla="*/ 0 h 13"/>
                  <a:gd name="T16" fmla="*/ 0 w 85"/>
                  <a:gd name="T17" fmla="*/ 0 h 13"/>
                  <a:gd name="T18" fmla="*/ 0 w 85"/>
                  <a:gd name="T19" fmla="*/ 0 h 13"/>
                  <a:gd name="T20" fmla="*/ 0 w 85"/>
                  <a:gd name="T21" fmla="*/ 0 h 13"/>
                  <a:gd name="T22" fmla="*/ 1 w 85"/>
                  <a:gd name="T23" fmla="*/ 0 h 13"/>
                  <a:gd name="T24" fmla="*/ 1 w 85"/>
                  <a:gd name="T25" fmla="*/ 0 h 13"/>
                  <a:gd name="T26" fmla="*/ 1 w 85"/>
                  <a:gd name="T27" fmla="*/ 0 h 13"/>
                  <a:gd name="T28" fmla="*/ 2 w 85"/>
                  <a:gd name="T29" fmla="*/ 0 h 13"/>
                  <a:gd name="T30" fmla="*/ 2 w 85"/>
                  <a:gd name="T31" fmla="*/ 0 h 13"/>
                  <a:gd name="T32" fmla="*/ 2 w 8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13">
                    <a:moveTo>
                      <a:pt x="85" y="10"/>
                    </a:moveTo>
                    <a:lnTo>
                      <a:pt x="82" y="12"/>
                    </a:lnTo>
                    <a:lnTo>
                      <a:pt x="73" y="13"/>
                    </a:lnTo>
                    <a:lnTo>
                      <a:pt x="62" y="13"/>
                    </a:lnTo>
                    <a:lnTo>
                      <a:pt x="47" y="12"/>
                    </a:lnTo>
                    <a:lnTo>
                      <a:pt x="32" y="10"/>
                    </a:lnTo>
                    <a:lnTo>
                      <a:pt x="18" y="8"/>
                    </a:lnTo>
                    <a:lnTo>
                      <a:pt x="7" y="5"/>
                    </a:lnTo>
                    <a:lnTo>
                      <a:pt x="0" y="0"/>
                    </a:lnTo>
                    <a:lnTo>
                      <a:pt x="9" y="1"/>
                    </a:lnTo>
                    <a:lnTo>
                      <a:pt x="20" y="1"/>
                    </a:lnTo>
                    <a:lnTo>
                      <a:pt x="34" y="1"/>
                    </a:lnTo>
                    <a:lnTo>
                      <a:pt x="48" y="2"/>
                    </a:lnTo>
                    <a:lnTo>
                      <a:pt x="63" y="4"/>
                    </a:lnTo>
                    <a:lnTo>
                      <a:pt x="74" y="5"/>
                    </a:lnTo>
                    <a:lnTo>
                      <a:pt x="82" y="7"/>
                    </a:lnTo>
                    <a:lnTo>
                      <a:pt x="85"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2" name="Freeform 138"/>
              <p:cNvSpPr>
                <a:spLocks/>
              </p:cNvSpPr>
              <p:nvPr/>
            </p:nvSpPr>
            <p:spPr bwMode="auto">
              <a:xfrm>
                <a:off x="3731" y="2628"/>
                <a:ext cx="37" cy="5"/>
              </a:xfrm>
              <a:custGeom>
                <a:avLst/>
                <a:gdLst>
                  <a:gd name="T0" fmla="*/ 3 w 72"/>
                  <a:gd name="T1" fmla="*/ 0 h 12"/>
                  <a:gd name="T2" fmla="*/ 3 w 72"/>
                  <a:gd name="T3" fmla="*/ 0 h 12"/>
                  <a:gd name="T4" fmla="*/ 2 w 72"/>
                  <a:gd name="T5" fmla="*/ 0 h 12"/>
                  <a:gd name="T6" fmla="*/ 2 w 72"/>
                  <a:gd name="T7" fmla="*/ 0 h 12"/>
                  <a:gd name="T8" fmla="*/ 2 w 72"/>
                  <a:gd name="T9" fmla="*/ 0 h 12"/>
                  <a:gd name="T10" fmla="*/ 1 w 72"/>
                  <a:gd name="T11" fmla="*/ 0 h 12"/>
                  <a:gd name="T12" fmla="*/ 1 w 72"/>
                  <a:gd name="T13" fmla="*/ 0 h 12"/>
                  <a:gd name="T14" fmla="*/ 1 w 72"/>
                  <a:gd name="T15" fmla="*/ 0 h 12"/>
                  <a:gd name="T16" fmla="*/ 0 w 72"/>
                  <a:gd name="T17" fmla="*/ 0 h 12"/>
                  <a:gd name="T18" fmla="*/ 1 w 72"/>
                  <a:gd name="T19" fmla="*/ 0 h 12"/>
                  <a:gd name="T20" fmla="*/ 1 w 72"/>
                  <a:gd name="T21" fmla="*/ 0 h 12"/>
                  <a:gd name="T22" fmla="*/ 1 w 72"/>
                  <a:gd name="T23" fmla="*/ 0 h 12"/>
                  <a:gd name="T24" fmla="*/ 2 w 72"/>
                  <a:gd name="T25" fmla="*/ 0 h 12"/>
                  <a:gd name="T26" fmla="*/ 2 w 72"/>
                  <a:gd name="T27" fmla="*/ 0 h 12"/>
                  <a:gd name="T28" fmla="*/ 2 w 72"/>
                  <a:gd name="T29" fmla="*/ 0 h 12"/>
                  <a:gd name="T30" fmla="*/ 3 w 72"/>
                  <a:gd name="T31" fmla="*/ 0 h 12"/>
                  <a:gd name="T32" fmla="*/ 3 w 72"/>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12">
                    <a:moveTo>
                      <a:pt x="72" y="3"/>
                    </a:moveTo>
                    <a:lnTo>
                      <a:pt x="70" y="6"/>
                    </a:lnTo>
                    <a:lnTo>
                      <a:pt x="63" y="9"/>
                    </a:lnTo>
                    <a:lnTo>
                      <a:pt x="54" y="10"/>
                    </a:lnTo>
                    <a:lnTo>
                      <a:pt x="43" y="12"/>
                    </a:lnTo>
                    <a:lnTo>
                      <a:pt x="31" y="12"/>
                    </a:lnTo>
                    <a:lnTo>
                      <a:pt x="19" y="9"/>
                    </a:lnTo>
                    <a:lnTo>
                      <a:pt x="9" y="6"/>
                    </a:lnTo>
                    <a:lnTo>
                      <a:pt x="0" y="1"/>
                    </a:lnTo>
                    <a:lnTo>
                      <a:pt x="6" y="1"/>
                    </a:lnTo>
                    <a:lnTo>
                      <a:pt x="17" y="1"/>
                    </a:lnTo>
                    <a:lnTo>
                      <a:pt x="30" y="1"/>
                    </a:lnTo>
                    <a:lnTo>
                      <a:pt x="41" y="0"/>
                    </a:lnTo>
                    <a:lnTo>
                      <a:pt x="53" y="0"/>
                    </a:lnTo>
                    <a:lnTo>
                      <a:pt x="63" y="0"/>
                    </a:lnTo>
                    <a:lnTo>
                      <a:pt x="70" y="1"/>
                    </a:lnTo>
                    <a:lnTo>
                      <a:pt x="72"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3" name="Freeform 139"/>
              <p:cNvSpPr>
                <a:spLocks/>
              </p:cNvSpPr>
              <p:nvPr/>
            </p:nvSpPr>
            <p:spPr bwMode="auto">
              <a:xfrm>
                <a:off x="3736" y="2598"/>
                <a:ext cx="17" cy="6"/>
              </a:xfrm>
              <a:custGeom>
                <a:avLst/>
                <a:gdLst>
                  <a:gd name="T0" fmla="*/ 2 w 34"/>
                  <a:gd name="T1" fmla="*/ 0 h 14"/>
                  <a:gd name="T2" fmla="*/ 2 w 34"/>
                  <a:gd name="T3" fmla="*/ 0 h 14"/>
                  <a:gd name="T4" fmla="*/ 1 w 34"/>
                  <a:gd name="T5" fmla="*/ 0 h 14"/>
                  <a:gd name="T6" fmla="*/ 1 w 34"/>
                  <a:gd name="T7" fmla="*/ 0 h 14"/>
                  <a:gd name="T8" fmla="*/ 1 w 34"/>
                  <a:gd name="T9" fmla="*/ 0 h 14"/>
                  <a:gd name="T10" fmla="*/ 1 w 34"/>
                  <a:gd name="T11" fmla="*/ 0 h 14"/>
                  <a:gd name="T12" fmla="*/ 1 w 34"/>
                  <a:gd name="T13" fmla="*/ 0 h 14"/>
                  <a:gd name="T14" fmla="*/ 1 w 34"/>
                  <a:gd name="T15" fmla="*/ 0 h 14"/>
                  <a:gd name="T16" fmla="*/ 0 w 34"/>
                  <a:gd name="T17" fmla="*/ 0 h 14"/>
                  <a:gd name="T18" fmla="*/ 1 w 34"/>
                  <a:gd name="T19" fmla="*/ 0 h 14"/>
                  <a:gd name="T20" fmla="*/ 1 w 34"/>
                  <a:gd name="T21" fmla="*/ 0 h 14"/>
                  <a:gd name="T22" fmla="*/ 1 w 34"/>
                  <a:gd name="T23" fmla="*/ 0 h 14"/>
                  <a:gd name="T24" fmla="*/ 1 w 34"/>
                  <a:gd name="T25" fmla="*/ 0 h 14"/>
                  <a:gd name="T26" fmla="*/ 1 w 34"/>
                  <a:gd name="T27" fmla="*/ 0 h 14"/>
                  <a:gd name="T28" fmla="*/ 1 w 34"/>
                  <a:gd name="T29" fmla="*/ 0 h 14"/>
                  <a:gd name="T30" fmla="*/ 2 w 34"/>
                  <a:gd name="T31" fmla="*/ 0 h 14"/>
                  <a:gd name="T32" fmla="*/ 2 w 34"/>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4">
                    <a:moveTo>
                      <a:pt x="34" y="2"/>
                    </a:moveTo>
                    <a:lnTo>
                      <a:pt x="33" y="5"/>
                    </a:lnTo>
                    <a:lnTo>
                      <a:pt x="30" y="7"/>
                    </a:lnTo>
                    <a:lnTo>
                      <a:pt x="25" y="9"/>
                    </a:lnTo>
                    <a:lnTo>
                      <a:pt x="19" y="12"/>
                    </a:lnTo>
                    <a:lnTo>
                      <a:pt x="14" y="14"/>
                    </a:lnTo>
                    <a:lnTo>
                      <a:pt x="8" y="14"/>
                    </a:lnTo>
                    <a:lnTo>
                      <a:pt x="3" y="13"/>
                    </a:lnTo>
                    <a:lnTo>
                      <a:pt x="0" y="10"/>
                    </a:lnTo>
                    <a:lnTo>
                      <a:pt x="4" y="12"/>
                    </a:lnTo>
                    <a:lnTo>
                      <a:pt x="10" y="10"/>
                    </a:lnTo>
                    <a:lnTo>
                      <a:pt x="16" y="8"/>
                    </a:lnTo>
                    <a:lnTo>
                      <a:pt x="22" y="5"/>
                    </a:lnTo>
                    <a:lnTo>
                      <a:pt x="26" y="2"/>
                    </a:lnTo>
                    <a:lnTo>
                      <a:pt x="31" y="0"/>
                    </a:lnTo>
                    <a:lnTo>
                      <a:pt x="33" y="0"/>
                    </a:lnTo>
                    <a:lnTo>
                      <a:pt x="34"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4" name="Freeform 140"/>
              <p:cNvSpPr>
                <a:spLocks/>
              </p:cNvSpPr>
              <p:nvPr/>
            </p:nvSpPr>
            <p:spPr bwMode="auto">
              <a:xfrm>
                <a:off x="3760" y="2694"/>
                <a:ext cx="32" cy="8"/>
              </a:xfrm>
              <a:custGeom>
                <a:avLst/>
                <a:gdLst>
                  <a:gd name="T0" fmla="*/ 2 w 65"/>
                  <a:gd name="T1" fmla="*/ 1 h 16"/>
                  <a:gd name="T2" fmla="*/ 1 w 65"/>
                  <a:gd name="T3" fmla="*/ 1 h 16"/>
                  <a:gd name="T4" fmla="*/ 1 w 65"/>
                  <a:gd name="T5" fmla="*/ 1 h 16"/>
                  <a:gd name="T6" fmla="*/ 1 w 65"/>
                  <a:gd name="T7" fmla="*/ 1 h 16"/>
                  <a:gd name="T8" fmla="*/ 1 w 65"/>
                  <a:gd name="T9" fmla="*/ 1 h 16"/>
                  <a:gd name="T10" fmla="*/ 0 w 65"/>
                  <a:gd name="T11" fmla="*/ 1 h 16"/>
                  <a:gd name="T12" fmla="*/ 0 w 65"/>
                  <a:gd name="T13" fmla="*/ 1 h 16"/>
                  <a:gd name="T14" fmla="*/ 0 w 65"/>
                  <a:gd name="T15" fmla="*/ 1 h 16"/>
                  <a:gd name="T16" fmla="*/ 0 w 65"/>
                  <a:gd name="T17" fmla="*/ 0 h 16"/>
                  <a:gd name="T18" fmla="*/ 0 w 65"/>
                  <a:gd name="T19" fmla="*/ 1 h 16"/>
                  <a:gd name="T20" fmla="*/ 0 w 65"/>
                  <a:gd name="T21" fmla="*/ 1 h 16"/>
                  <a:gd name="T22" fmla="*/ 0 w 65"/>
                  <a:gd name="T23" fmla="*/ 1 h 16"/>
                  <a:gd name="T24" fmla="*/ 1 w 65"/>
                  <a:gd name="T25" fmla="*/ 1 h 16"/>
                  <a:gd name="T26" fmla="*/ 1 w 65"/>
                  <a:gd name="T27" fmla="*/ 1 h 16"/>
                  <a:gd name="T28" fmla="*/ 1 w 65"/>
                  <a:gd name="T29" fmla="*/ 1 h 16"/>
                  <a:gd name="T30" fmla="*/ 1 w 65"/>
                  <a:gd name="T31" fmla="*/ 1 h 16"/>
                  <a:gd name="T32" fmla="*/ 2 w 65"/>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16">
                    <a:moveTo>
                      <a:pt x="65" y="14"/>
                    </a:moveTo>
                    <a:lnTo>
                      <a:pt x="62" y="15"/>
                    </a:lnTo>
                    <a:lnTo>
                      <a:pt x="58" y="16"/>
                    </a:lnTo>
                    <a:lnTo>
                      <a:pt x="50" y="16"/>
                    </a:lnTo>
                    <a:lnTo>
                      <a:pt x="39" y="15"/>
                    </a:lnTo>
                    <a:lnTo>
                      <a:pt x="29" y="14"/>
                    </a:lnTo>
                    <a:lnTo>
                      <a:pt x="19" y="10"/>
                    </a:lnTo>
                    <a:lnTo>
                      <a:pt x="8" y="6"/>
                    </a:lnTo>
                    <a:lnTo>
                      <a:pt x="0" y="0"/>
                    </a:lnTo>
                    <a:lnTo>
                      <a:pt x="8" y="2"/>
                    </a:lnTo>
                    <a:lnTo>
                      <a:pt x="17" y="3"/>
                    </a:lnTo>
                    <a:lnTo>
                      <a:pt x="28" y="6"/>
                    </a:lnTo>
                    <a:lnTo>
                      <a:pt x="39" y="7"/>
                    </a:lnTo>
                    <a:lnTo>
                      <a:pt x="49" y="8"/>
                    </a:lnTo>
                    <a:lnTo>
                      <a:pt x="57" y="10"/>
                    </a:lnTo>
                    <a:lnTo>
                      <a:pt x="62" y="11"/>
                    </a:lnTo>
                    <a:lnTo>
                      <a:pt x="65" y="1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5" name="Freeform 141"/>
              <p:cNvSpPr>
                <a:spLocks/>
              </p:cNvSpPr>
              <p:nvPr/>
            </p:nvSpPr>
            <p:spPr bwMode="auto">
              <a:xfrm>
                <a:off x="3742" y="2666"/>
                <a:ext cx="46" cy="9"/>
              </a:xfrm>
              <a:custGeom>
                <a:avLst/>
                <a:gdLst>
                  <a:gd name="T0" fmla="*/ 3 w 92"/>
                  <a:gd name="T1" fmla="*/ 1 h 18"/>
                  <a:gd name="T2" fmla="*/ 3 w 92"/>
                  <a:gd name="T3" fmla="*/ 1 h 18"/>
                  <a:gd name="T4" fmla="*/ 3 w 92"/>
                  <a:gd name="T5" fmla="*/ 1 h 18"/>
                  <a:gd name="T6" fmla="*/ 3 w 92"/>
                  <a:gd name="T7" fmla="*/ 1 h 18"/>
                  <a:gd name="T8" fmla="*/ 2 w 92"/>
                  <a:gd name="T9" fmla="*/ 1 h 18"/>
                  <a:gd name="T10" fmla="*/ 2 w 92"/>
                  <a:gd name="T11" fmla="*/ 1 h 18"/>
                  <a:gd name="T12" fmla="*/ 1 w 92"/>
                  <a:gd name="T13" fmla="*/ 1 h 18"/>
                  <a:gd name="T14" fmla="*/ 1 w 92"/>
                  <a:gd name="T15" fmla="*/ 1 h 18"/>
                  <a:gd name="T16" fmla="*/ 0 w 92"/>
                  <a:gd name="T17" fmla="*/ 0 h 18"/>
                  <a:gd name="T18" fmla="*/ 1 w 92"/>
                  <a:gd name="T19" fmla="*/ 0 h 18"/>
                  <a:gd name="T20" fmla="*/ 1 w 92"/>
                  <a:gd name="T21" fmla="*/ 1 h 18"/>
                  <a:gd name="T22" fmla="*/ 2 w 92"/>
                  <a:gd name="T23" fmla="*/ 1 h 18"/>
                  <a:gd name="T24" fmla="*/ 2 w 92"/>
                  <a:gd name="T25" fmla="*/ 1 h 18"/>
                  <a:gd name="T26" fmla="*/ 3 w 92"/>
                  <a:gd name="T27" fmla="*/ 1 h 18"/>
                  <a:gd name="T28" fmla="*/ 3 w 92"/>
                  <a:gd name="T29" fmla="*/ 1 h 18"/>
                  <a:gd name="T30" fmla="*/ 3 w 92"/>
                  <a:gd name="T31" fmla="*/ 1 h 18"/>
                  <a:gd name="T32" fmla="*/ 3 w 92"/>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18">
                    <a:moveTo>
                      <a:pt x="92" y="13"/>
                    </a:moveTo>
                    <a:lnTo>
                      <a:pt x="89" y="15"/>
                    </a:lnTo>
                    <a:lnTo>
                      <a:pt x="80" y="18"/>
                    </a:lnTo>
                    <a:lnTo>
                      <a:pt x="67" y="18"/>
                    </a:lnTo>
                    <a:lnTo>
                      <a:pt x="52" y="16"/>
                    </a:lnTo>
                    <a:lnTo>
                      <a:pt x="36" y="14"/>
                    </a:lnTo>
                    <a:lnTo>
                      <a:pt x="21" y="11"/>
                    </a:lnTo>
                    <a:lnTo>
                      <a:pt x="8" y="6"/>
                    </a:lnTo>
                    <a:lnTo>
                      <a:pt x="0" y="0"/>
                    </a:lnTo>
                    <a:lnTo>
                      <a:pt x="7" y="0"/>
                    </a:lnTo>
                    <a:lnTo>
                      <a:pt x="19" y="1"/>
                    </a:lnTo>
                    <a:lnTo>
                      <a:pt x="34" y="3"/>
                    </a:lnTo>
                    <a:lnTo>
                      <a:pt x="50" y="5"/>
                    </a:lnTo>
                    <a:lnTo>
                      <a:pt x="66" y="6"/>
                    </a:lnTo>
                    <a:lnTo>
                      <a:pt x="80" y="8"/>
                    </a:lnTo>
                    <a:lnTo>
                      <a:pt x="89" y="11"/>
                    </a:lnTo>
                    <a:lnTo>
                      <a:pt x="92"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6" name="Freeform 142"/>
              <p:cNvSpPr>
                <a:spLocks/>
              </p:cNvSpPr>
              <p:nvPr/>
            </p:nvSpPr>
            <p:spPr bwMode="auto">
              <a:xfrm>
                <a:off x="3732" y="2636"/>
                <a:ext cx="42" cy="5"/>
              </a:xfrm>
              <a:custGeom>
                <a:avLst/>
                <a:gdLst>
                  <a:gd name="T0" fmla="*/ 3 w 83"/>
                  <a:gd name="T1" fmla="*/ 0 h 11"/>
                  <a:gd name="T2" fmla="*/ 3 w 83"/>
                  <a:gd name="T3" fmla="*/ 0 h 11"/>
                  <a:gd name="T4" fmla="*/ 3 w 83"/>
                  <a:gd name="T5" fmla="*/ 0 h 11"/>
                  <a:gd name="T6" fmla="*/ 2 w 83"/>
                  <a:gd name="T7" fmla="*/ 0 h 11"/>
                  <a:gd name="T8" fmla="*/ 2 w 83"/>
                  <a:gd name="T9" fmla="*/ 0 h 11"/>
                  <a:gd name="T10" fmla="*/ 2 w 83"/>
                  <a:gd name="T11" fmla="*/ 0 h 11"/>
                  <a:gd name="T12" fmla="*/ 1 w 83"/>
                  <a:gd name="T13" fmla="*/ 0 h 11"/>
                  <a:gd name="T14" fmla="*/ 1 w 83"/>
                  <a:gd name="T15" fmla="*/ 0 h 11"/>
                  <a:gd name="T16" fmla="*/ 0 w 83"/>
                  <a:gd name="T17" fmla="*/ 0 h 11"/>
                  <a:gd name="T18" fmla="*/ 1 w 83"/>
                  <a:gd name="T19" fmla="*/ 0 h 11"/>
                  <a:gd name="T20" fmla="*/ 1 w 83"/>
                  <a:gd name="T21" fmla="*/ 0 h 11"/>
                  <a:gd name="T22" fmla="*/ 1 w 83"/>
                  <a:gd name="T23" fmla="*/ 0 h 11"/>
                  <a:gd name="T24" fmla="*/ 2 w 83"/>
                  <a:gd name="T25" fmla="*/ 0 h 11"/>
                  <a:gd name="T26" fmla="*/ 2 w 83"/>
                  <a:gd name="T27" fmla="*/ 0 h 11"/>
                  <a:gd name="T28" fmla="*/ 3 w 83"/>
                  <a:gd name="T29" fmla="*/ 0 h 11"/>
                  <a:gd name="T30" fmla="*/ 3 w 83"/>
                  <a:gd name="T31" fmla="*/ 0 h 11"/>
                  <a:gd name="T32" fmla="*/ 3 w 83"/>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11">
                    <a:moveTo>
                      <a:pt x="83" y="4"/>
                    </a:moveTo>
                    <a:lnTo>
                      <a:pt x="79" y="6"/>
                    </a:lnTo>
                    <a:lnTo>
                      <a:pt x="72" y="8"/>
                    </a:lnTo>
                    <a:lnTo>
                      <a:pt x="61" y="11"/>
                    </a:lnTo>
                    <a:lnTo>
                      <a:pt x="48" y="11"/>
                    </a:lnTo>
                    <a:lnTo>
                      <a:pt x="34" y="11"/>
                    </a:lnTo>
                    <a:lnTo>
                      <a:pt x="21" y="10"/>
                    </a:lnTo>
                    <a:lnTo>
                      <a:pt x="9" y="6"/>
                    </a:lnTo>
                    <a:lnTo>
                      <a:pt x="0" y="1"/>
                    </a:lnTo>
                    <a:lnTo>
                      <a:pt x="8" y="1"/>
                    </a:lnTo>
                    <a:lnTo>
                      <a:pt x="19" y="1"/>
                    </a:lnTo>
                    <a:lnTo>
                      <a:pt x="32" y="1"/>
                    </a:lnTo>
                    <a:lnTo>
                      <a:pt x="47" y="0"/>
                    </a:lnTo>
                    <a:lnTo>
                      <a:pt x="61" y="0"/>
                    </a:lnTo>
                    <a:lnTo>
                      <a:pt x="72" y="0"/>
                    </a:lnTo>
                    <a:lnTo>
                      <a:pt x="79" y="1"/>
                    </a:lnTo>
                    <a:lnTo>
                      <a:pt x="83"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7" name="Freeform 143"/>
              <p:cNvSpPr>
                <a:spLocks/>
              </p:cNvSpPr>
              <p:nvPr/>
            </p:nvSpPr>
            <p:spPr bwMode="auto">
              <a:xfrm>
                <a:off x="3732" y="2619"/>
                <a:ext cx="34" cy="5"/>
              </a:xfrm>
              <a:custGeom>
                <a:avLst/>
                <a:gdLst>
                  <a:gd name="T0" fmla="*/ 3 w 68"/>
                  <a:gd name="T1" fmla="*/ 1 h 9"/>
                  <a:gd name="T2" fmla="*/ 3 w 68"/>
                  <a:gd name="T3" fmla="*/ 1 h 9"/>
                  <a:gd name="T4" fmla="*/ 2 w 68"/>
                  <a:gd name="T5" fmla="*/ 1 h 9"/>
                  <a:gd name="T6" fmla="*/ 2 w 68"/>
                  <a:gd name="T7" fmla="*/ 1 h 9"/>
                  <a:gd name="T8" fmla="*/ 2 w 68"/>
                  <a:gd name="T9" fmla="*/ 1 h 9"/>
                  <a:gd name="T10" fmla="*/ 1 w 68"/>
                  <a:gd name="T11" fmla="*/ 1 h 9"/>
                  <a:gd name="T12" fmla="*/ 1 w 68"/>
                  <a:gd name="T13" fmla="*/ 1 h 9"/>
                  <a:gd name="T14" fmla="*/ 1 w 68"/>
                  <a:gd name="T15" fmla="*/ 1 h 9"/>
                  <a:gd name="T16" fmla="*/ 0 w 68"/>
                  <a:gd name="T17" fmla="*/ 0 h 9"/>
                  <a:gd name="T18" fmla="*/ 1 w 68"/>
                  <a:gd name="T19" fmla="*/ 0 h 9"/>
                  <a:gd name="T20" fmla="*/ 1 w 68"/>
                  <a:gd name="T21" fmla="*/ 0 h 9"/>
                  <a:gd name="T22" fmla="*/ 1 w 68"/>
                  <a:gd name="T23" fmla="*/ 1 h 9"/>
                  <a:gd name="T24" fmla="*/ 2 w 68"/>
                  <a:gd name="T25" fmla="*/ 1 h 9"/>
                  <a:gd name="T26" fmla="*/ 2 w 68"/>
                  <a:gd name="T27" fmla="*/ 1 h 9"/>
                  <a:gd name="T28" fmla="*/ 2 w 68"/>
                  <a:gd name="T29" fmla="*/ 1 h 9"/>
                  <a:gd name="T30" fmla="*/ 2 w 68"/>
                  <a:gd name="T31" fmla="*/ 1 h 9"/>
                  <a:gd name="T32" fmla="*/ 3 w 68"/>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9">
                    <a:moveTo>
                      <a:pt x="68" y="6"/>
                    </a:moveTo>
                    <a:lnTo>
                      <a:pt x="65" y="8"/>
                    </a:lnTo>
                    <a:lnTo>
                      <a:pt x="57" y="9"/>
                    </a:lnTo>
                    <a:lnTo>
                      <a:pt x="47" y="9"/>
                    </a:lnTo>
                    <a:lnTo>
                      <a:pt x="35" y="9"/>
                    </a:lnTo>
                    <a:lnTo>
                      <a:pt x="23" y="8"/>
                    </a:lnTo>
                    <a:lnTo>
                      <a:pt x="12" y="6"/>
                    </a:lnTo>
                    <a:lnTo>
                      <a:pt x="4" y="3"/>
                    </a:lnTo>
                    <a:lnTo>
                      <a:pt x="0" y="0"/>
                    </a:lnTo>
                    <a:lnTo>
                      <a:pt x="7" y="0"/>
                    </a:lnTo>
                    <a:lnTo>
                      <a:pt x="15" y="0"/>
                    </a:lnTo>
                    <a:lnTo>
                      <a:pt x="25" y="1"/>
                    </a:lnTo>
                    <a:lnTo>
                      <a:pt x="37" y="1"/>
                    </a:lnTo>
                    <a:lnTo>
                      <a:pt x="47" y="1"/>
                    </a:lnTo>
                    <a:lnTo>
                      <a:pt x="57" y="2"/>
                    </a:lnTo>
                    <a:lnTo>
                      <a:pt x="64" y="3"/>
                    </a:lnTo>
                    <a:lnTo>
                      <a:pt x="68"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8" name="Freeform 144"/>
              <p:cNvSpPr>
                <a:spLocks/>
              </p:cNvSpPr>
              <p:nvPr/>
            </p:nvSpPr>
            <p:spPr bwMode="auto">
              <a:xfrm>
                <a:off x="3733" y="2608"/>
                <a:ext cx="21" cy="6"/>
              </a:xfrm>
              <a:custGeom>
                <a:avLst/>
                <a:gdLst>
                  <a:gd name="T0" fmla="*/ 1 w 43"/>
                  <a:gd name="T1" fmla="*/ 1 h 10"/>
                  <a:gd name="T2" fmla="*/ 1 w 43"/>
                  <a:gd name="T3" fmla="*/ 1 h 10"/>
                  <a:gd name="T4" fmla="*/ 1 w 43"/>
                  <a:gd name="T5" fmla="*/ 1 h 10"/>
                  <a:gd name="T6" fmla="*/ 0 w 43"/>
                  <a:gd name="T7" fmla="*/ 1 h 10"/>
                  <a:gd name="T8" fmla="*/ 0 w 43"/>
                  <a:gd name="T9" fmla="*/ 1 h 10"/>
                  <a:gd name="T10" fmla="*/ 0 w 43"/>
                  <a:gd name="T11" fmla="*/ 1 h 10"/>
                  <a:gd name="T12" fmla="*/ 0 w 43"/>
                  <a:gd name="T13" fmla="*/ 1 h 10"/>
                  <a:gd name="T14" fmla="*/ 0 w 43"/>
                  <a:gd name="T15" fmla="*/ 1 h 10"/>
                  <a:gd name="T16" fmla="*/ 0 w 43"/>
                  <a:gd name="T17" fmla="*/ 1 h 10"/>
                  <a:gd name="T18" fmla="*/ 0 w 43"/>
                  <a:gd name="T19" fmla="*/ 1 h 10"/>
                  <a:gd name="T20" fmla="*/ 0 w 43"/>
                  <a:gd name="T21" fmla="*/ 1 h 10"/>
                  <a:gd name="T22" fmla="*/ 0 w 43"/>
                  <a:gd name="T23" fmla="*/ 1 h 10"/>
                  <a:gd name="T24" fmla="*/ 0 w 43"/>
                  <a:gd name="T25" fmla="*/ 1 h 10"/>
                  <a:gd name="T26" fmla="*/ 1 w 43"/>
                  <a:gd name="T27" fmla="*/ 1 h 10"/>
                  <a:gd name="T28" fmla="*/ 1 w 43"/>
                  <a:gd name="T29" fmla="*/ 0 h 10"/>
                  <a:gd name="T30" fmla="*/ 1 w 43"/>
                  <a:gd name="T31" fmla="*/ 0 h 10"/>
                  <a:gd name="T32" fmla="*/ 1 w 43"/>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0">
                    <a:moveTo>
                      <a:pt x="43" y="2"/>
                    </a:moveTo>
                    <a:lnTo>
                      <a:pt x="41" y="5"/>
                    </a:lnTo>
                    <a:lnTo>
                      <a:pt x="37" y="7"/>
                    </a:lnTo>
                    <a:lnTo>
                      <a:pt x="31" y="8"/>
                    </a:lnTo>
                    <a:lnTo>
                      <a:pt x="24" y="10"/>
                    </a:lnTo>
                    <a:lnTo>
                      <a:pt x="16" y="10"/>
                    </a:lnTo>
                    <a:lnTo>
                      <a:pt x="9" y="10"/>
                    </a:lnTo>
                    <a:lnTo>
                      <a:pt x="3" y="9"/>
                    </a:lnTo>
                    <a:lnTo>
                      <a:pt x="0" y="6"/>
                    </a:lnTo>
                    <a:lnTo>
                      <a:pt x="6" y="7"/>
                    </a:lnTo>
                    <a:lnTo>
                      <a:pt x="12" y="7"/>
                    </a:lnTo>
                    <a:lnTo>
                      <a:pt x="20" y="5"/>
                    </a:lnTo>
                    <a:lnTo>
                      <a:pt x="27" y="2"/>
                    </a:lnTo>
                    <a:lnTo>
                      <a:pt x="32" y="1"/>
                    </a:lnTo>
                    <a:lnTo>
                      <a:pt x="38" y="0"/>
                    </a:lnTo>
                    <a:lnTo>
                      <a:pt x="41" y="0"/>
                    </a:lnTo>
                    <a:lnTo>
                      <a:pt x="43"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9" name="Freeform 145"/>
              <p:cNvSpPr>
                <a:spLocks/>
              </p:cNvSpPr>
              <p:nvPr/>
            </p:nvSpPr>
            <p:spPr bwMode="auto">
              <a:xfrm>
                <a:off x="3767" y="2704"/>
                <a:ext cx="21" cy="8"/>
              </a:xfrm>
              <a:custGeom>
                <a:avLst/>
                <a:gdLst>
                  <a:gd name="T0" fmla="*/ 0 w 41"/>
                  <a:gd name="T1" fmla="*/ 0 h 16"/>
                  <a:gd name="T2" fmla="*/ 1 w 41"/>
                  <a:gd name="T3" fmla="*/ 0 h 16"/>
                  <a:gd name="T4" fmla="*/ 1 w 41"/>
                  <a:gd name="T5" fmla="*/ 1 h 16"/>
                  <a:gd name="T6" fmla="*/ 1 w 41"/>
                  <a:gd name="T7" fmla="*/ 1 h 16"/>
                  <a:gd name="T8" fmla="*/ 1 w 41"/>
                  <a:gd name="T9" fmla="*/ 1 h 16"/>
                  <a:gd name="T10" fmla="*/ 1 w 41"/>
                  <a:gd name="T11" fmla="*/ 1 h 16"/>
                  <a:gd name="T12" fmla="*/ 2 w 41"/>
                  <a:gd name="T13" fmla="*/ 1 h 16"/>
                  <a:gd name="T14" fmla="*/ 2 w 41"/>
                  <a:gd name="T15" fmla="*/ 1 h 16"/>
                  <a:gd name="T16" fmla="*/ 2 w 41"/>
                  <a:gd name="T17" fmla="*/ 1 h 16"/>
                  <a:gd name="T18" fmla="*/ 2 w 41"/>
                  <a:gd name="T19" fmla="*/ 1 h 16"/>
                  <a:gd name="T20" fmla="*/ 2 w 41"/>
                  <a:gd name="T21" fmla="*/ 1 h 16"/>
                  <a:gd name="T22" fmla="*/ 1 w 41"/>
                  <a:gd name="T23" fmla="*/ 1 h 16"/>
                  <a:gd name="T24" fmla="*/ 1 w 41"/>
                  <a:gd name="T25" fmla="*/ 1 h 16"/>
                  <a:gd name="T26" fmla="*/ 1 w 41"/>
                  <a:gd name="T27" fmla="*/ 1 h 16"/>
                  <a:gd name="T28" fmla="*/ 1 w 41"/>
                  <a:gd name="T29" fmla="*/ 1 h 16"/>
                  <a:gd name="T30" fmla="*/ 1 w 41"/>
                  <a:gd name="T31" fmla="*/ 1 h 16"/>
                  <a:gd name="T32" fmla="*/ 0 w 41"/>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16">
                    <a:moveTo>
                      <a:pt x="0" y="0"/>
                    </a:moveTo>
                    <a:lnTo>
                      <a:pt x="3" y="0"/>
                    </a:lnTo>
                    <a:lnTo>
                      <a:pt x="9" y="1"/>
                    </a:lnTo>
                    <a:lnTo>
                      <a:pt x="16" y="2"/>
                    </a:lnTo>
                    <a:lnTo>
                      <a:pt x="24" y="4"/>
                    </a:lnTo>
                    <a:lnTo>
                      <a:pt x="31" y="6"/>
                    </a:lnTo>
                    <a:lnTo>
                      <a:pt x="37" y="7"/>
                    </a:lnTo>
                    <a:lnTo>
                      <a:pt x="40" y="11"/>
                    </a:lnTo>
                    <a:lnTo>
                      <a:pt x="41" y="14"/>
                    </a:lnTo>
                    <a:lnTo>
                      <a:pt x="39" y="16"/>
                    </a:lnTo>
                    <a:lnTo>
                      <a:pt x="35" y="16"/>
                    </a:lnTo>
                    <a:lnTo>
                      <a:pt x="28" y="15"/>
                    </a:lnTo>
                    <a:lnTo>
                      <a:pt x="22" y="12"/>
                    </a:lnTo>
                    <a:lnTo>
                      <a:pt x="15" y="8"/>
                    </a:lnTo>
                    <a:lnTo>
                      <a:pt x="9" y="5"/>
                    </a:lnTo>
                    <a:lnTo>
                      <a:pt x="3"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0" name="Freeform 146"/>
              <p:cNvSpPr>
                <a:spLocks/>
              </p:cNvSpPr>
              <p:nvPr/>
            </p:nvSpPr>
            <p:spPr bwMode="auto">
              <a:xfrm>
                <a:off x="3765" y="2702"/>
                <a:ext cx="4" cy="20"/>
              </a:xfrm>
              <a:custGeom>
                <a:avLst/>
                <a:gdLst>
                  <a:gd name="T0" fmla="*/ 1 w 8"/>
                  <a:gd name="T1" fmla="*/ 0 h 39"/>
                  <a:gd name="T2" fmla="*/ 1 w 8"/>
                  <a:gd name="T3" fmla="*/ 1 h 39"/>
                  <a:gd name="T4" fmla="*/ 0 w 8"/>
                  <a:gd name="T5" fmla="*/ 1 h 39"/>
                  <a:gd name="T6" fmla="*/ 0 w 8"/>
                  <a:gd name="T7" fmla="*/ 2 h 39"/>
                  <a:gd name="T8" fmla="*/ 1 w 8"/>
                  <a:gd name="T9" fmla="*/ 2 h 39"/>
                  <a:gd name="T10" fmla="*/ 1 w 8"/>
                  <a:gd name="T11" fmla="*/ 2 h 39"/>
                  <a:gd name="T12" fmla="*/ 1 w 8"/>
                  <a:gd name="T13" fmla="*/ 1 h 39"/>
                  <a:gd name="T14" fmla="*/ 1 w 8"/>
                  <a:gd name="T15" fmla="*/ 1 h 39"/>
                  <a:gd name="T16" fmla="*/ 1 w 8"/>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39">
                    <a:moveTo>
                      <a:pt x="1" y="0"/>
                    </a:moveTo>
                    <a:lnTo>
                      <a:pt x="1" y="7"/>
                    </a:lnTo>
                    <a:lnTo>
                      <a:pt x="0" y="21"/>
                    </a:lnTo>
                    <a:lnTo>
                      <a:pt x="0" y="33"/>
                    </a:lnTo>
                    <a:lnTo>
                      <a:pt x="4" y="39"/>
                    </a:lnTo>
                    <a:lnTo>
                      <a:pt x="8" y="34"/>
                    </a:lnTo>
                    <a:lnTo>
                      <a:pt x="6" y="23"/>
                    </a:lnTo>
                    <a:lnTo>
                      <a:pt x="3" y="9"/>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1" name="Freeform 147"/>
              <p:cNvSpPr>
                <a:spLocks/>
              </p:cNvSpPr>
              <p:nvPr/>
            </p:nvSpPr>
            <p:spPr bwMode="auto">
              <a:xfrm>
                <a:off x="3773" y="2708"/>
                <a:ext cx="12" cy="17"/>
              </a:xfrm>
              <a:custGeom>
                <a:avLst/>
                <a:gdLst>
                  <a:gd name="T0" fmla="*/ 0 w 25"/>
                  <a:gd name="T1" fmla="*/ 0 h 34"/>
                  <a:gd name="T2" fmla="*/ 0 w 25"/>
                  <a:gd name="T3" fmla="*/ 1 h 34"/>
                  <a:gd name="T4" fmla="*/ 0 w 25"/>
                  <a:gd name="T5" fmla="*/ 1 h 34"/>
                  <a:gd name="T6" fmla="*/ 0 w 25"/>
                  <a:gd name="T7" fmla="*/ 1 h 34"/>
                  <a:gd name="T8" fmla="*/ 0 w 25"/>
                  <a:gd name="T9" fmla="*/ 2 h 34"/>
                  <a:gd name="T10" fmla="*/ 0 w 25"/>
                  <a:gd name="T11" fmla="*/ 1 h 34"/>
                  <a:gd name="T12" fmla="*/ 0 w 25"/>
                  <a:gd name="T13" fmla="*/ 1 h 34"/>
                  <a:gd name="T14" fmla="*/ 0 w 25"/>
                  <a:gd name="T15" fmla="*/ 1 h 34"/>
                  <a:gd name="T16" fmla="*/ 0 w 2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4">
                    <a:moveTo>
                      <a:pt x="0" y="0"/>
                    </a:moveTo>
                    <a:lnTo>
                      <a:pt x="4" y="7"/>
                    </a:lnTo>
                    <a:lnTo>
                      <a:pt x="11" y="20"/>
                    </a:lnTo>
                    <a:lnTo>
                      <a:pt x="17" y="30"/>
                    </a:lnTo>
                    <a:lnTo>
                      <a:pt x="24" y="34"/>
                    </a:lnTo>
                    <a:lnTo>
                      <a:pt x="25" y="28"/>
                    </a:lnTo>
                    <a:lnTo>
                      <a:pt x="18" y="18"/>
                    </a:lnTo>
                    <a:lnTo>
                      <a:pt x="7"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2" name="Freeform 148"/>
              <p:cNvSpPr>
                <a:spLocks/>
              </p:cNvSpPr>
              <p:nvPr/>
            </p:nvSpPr>
            <p:spPr bwMode="auto">
              <a:xfrm>
                <a:off x="3709" y="2610"/>
                <a:ext cx="26" cy="6"/>
              </a:xfrm>
              <a:custGeom>
                <a:avLst/>
                <a:gdLst>
                  <a:gd name="T0" fmla="*/ 2 w 52"/>
                  <a:gd name="T1" fmla="*/ 1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0 h 12"/>
                  <a:gd name="T22" fmla="*/ 1 w 52"/>
                  <a:gd name="T23" fmla="*/ 0 h 12"/>
                  <a:gd name="T24" fmla="*/ 1 w 52"/>
                  <a:gd name="T25" fmla="*/ 0 h 12"/>
                  <a:gd name="T26" fmla="*/ 1 w 52"/>
                  <a:gd name="T27" fmla="*/ 1 h 12"/>
                  <a:gd name="T28" fmla="*/ 2 w 52"/>
                  <a:gd name="T29" fmla="*/ 1 h 12"/>
                  <a:gd name="T30" fmla="*/ 2 w 52"/>
                  <a:gd name="T31" fmla="*/ 1 h 12"/>
                  <a:gd name="T32" fmla="*/ 2 w 52"/>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3"/>
                    </a:moveTo>
                    <a:lnTo>
                      <a:pt x="46" y="6"/>
                    </a:lnTo>
                    <a:lnTo>
                      <a:pt x="39" y="8"/>
                    </a:lnTo>
                    <a:lnTo>
                      <a:pt x="31" y="11"/>
                    </a:lnTo>
                    <a:lnTo>
                      <a:pt x="23" y="12"/>
                    </a:lnTo>
                    <a:lnTo>
                      <a:pt x="14" y="12"/>
                    </a:lnTo>
                    <a:lnTo>
                      <a:pt x="7" y="11"/>
                    </a:lnTo>
                    <a:lnTo>
                      <a:pt x="2" y="8"/>
                    </a:lnTo>
                    <a:lnTo>
                      <a:pt x="0" y="5"/>
                    </a:lnTo>
                    <a:lnTo>
                      <a:pt x="1" y="2"/>
                    </a:lnTo>
                    <a:lnTo>
                      <a:pt x="6" y="0"/>
                    </a:lnTo>
                    <a:lnTo>
                      <a:pt x="11" y="0"/>
                    </a:lnTo>
                    <a:lnTo>
                      <a:pt x="21" y="0"/>
                    </a:lnTo>
                    <a:lnTo>
                      <a:pt x="29" y="2"/>
                    </a:lnTo>
                    <a:lnTo>
                      <a:pt x="38" y="2"/>
                    </a:lnTo>
                    <a:lnTo>
                      <a:pt x="46" y="3"/>
                    </a:lnTo>
                    <a:lnTo>
                      <a:pt x="52"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3" name="Freeform 149"/>
              <p:cNvSpPr>
                <a:spLocks/>
              </p:cNvSpPr>
              <p:nvPr/>
            </p:nvSpPr>
            <p:spPr bwMode="auto">
              <a:xfrm>
                <a:off x="3715" y="2591"/>
                <a:ext cx="25" cy="10"/>
              </a:xfrm>
              <a:custGeom>
                <a:avLst/>
                <a:gdLst>
                  <a:gd name="T0" fmla="*/ 2 w 50"/>
                  <a:gd name="T1" fmla="*/ 0 h 21"/>
                  <a:gd name="T2" fmla="*/ 2 w 50"/>
                  <a:gd name="T3" fmla="*/ 0 h 21"/>
                  <a:gd name="T4" fmla="*/ 2 w 50"/>
                  <a:gd name="T5" fmla="*/ 0 h 21"/>
                  <a:gd name="T6" fmla="*/ 1 w 50"/>
                  <a:gd name="T7" fmla="*/ 0 h 21"/>
                  <a:gd name="T8" fmla="*/ 1 w 50"/>
                  <a:gd name="T9" fmla="*/ 0 h 21"/>
                  <a:gd name="T10" fmla="*/ 1 w 50"/>
                  <a:gd name="T11" fmla="*/ 0 h 21"/>
                  <a:gd name="T12" fmla="*/ 1 w 50"/>
                  <a:gd name="T13" fmla="*/ 0 h 21"/>
                  <a:gd name="T14" fmla="*/ 1 w 50"/>
                  <a:gd name="T15" fmla="*/ 0 h 21"/>
                  <a:gd name="T16" fmla="*/ 0 w 50"/>
                  <a:gd name="T17" fmla="*/ 0 h 21"/>
                  <a:gd name="T18" fmla="*/ 1 w 50"/>
                  <a:gd name="T19" fmla="*/ 0 h 21"/>
                  <a:gd name="T20" fmla="*/ 1 w 50"/>
                  <a:gd name="T21" fmla="*/ 0 h 21"/>
                  <a:gd name="T22" fmla="*/ 1 w 50"/>
                  <a:gd name="T23" fmla="*/ 0 h 21"/>
                  <a:gd name="T24" fmla="*/ 1 w 50"/>
                  <a:gd name="T25" fmla="*/ 0 h 21"/>
                  <a:gd name="T26" fmla="*/ 1 w 50"/>
                  <a:gd name="T27" fmla="*/ 0 h 21"/>
                  <a:gd name="T28" fmla="*/ 2 w 50"/>
                  <a:gd name="T29" fmla="*/ 0 h 21"/>
                  <a:gd name="T30" fmla="*/ 2 w 50"/>
                  <a:gd name="T31" fmla="*/ 0 h 21"/>
                  <a:gd name="T32" fmla="*/ 2 w 5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21">
                    <a:moveTo>
                      <a:pt x="50" y="21"/>
                    </a:moveTo>
                    <a:lnTo>
                      <a:pt x="45" y="21"/>
                    </a:lnTo>
                    <a:lnTo>
                      <a:pt x="37" y="20"/>
                    </a:lnTo>
                    <a:lnTo>
                      <a:pt x="29" y="18"/>
                    </a:lnTo>
                    <a:lnTo>
                      <a:pt x="21" y="15"/>
                    </a:lnTo>
                    <a:lnTo>
                      <a:pt x="13" y="13"/>
                    </a:lnTo>
                    <a:lnTo>
                      <a:pt x="6" y="9"/>
                    </a:lnTo>
                    <a:lnTo>
                      <a:pt x="1" y="6"/>
                    </a:lnTo>
                    <a:lnTo>
                      <a:pt x="0" y="3"/>
                    </a:lnTo>
                    <a:lnTo>
                      <a:pt x="3" y="0"/>
                    </a:lnTo>
                    <a:lnTo>
                      <a:pt x="7" y="0"/>
                    </a:lnTo>
                    <a:lnTo>
                      <a:pt x="14" y="3"/>
                    </a:lnTo>
                    <a:lnTo>
                      <a:pt x="23" y="6"/>
                    </a:lnTo>
                    <a:lnTo>
                      <a:pt x="31" y="11"/>
                    </a:lnTo>
                    <a:lnTo>
                      <a:pt x="39" y="15"/>
                    </a:lnTo>
                    <a:lnTo>
                      <a:pt x="46" y="19"/>
                    </a:lnTo>
                    <a:lnTo>
                      <a:pt x="50"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4" name="Freeform 150"/>
              <p:cNvSpPr>
                <a:spLocks/>
              </p:cNvSpPr>
              <p:nvPr/>
            </p:nvSpPr>
            <p:spPr bwMode="auto">
              <a:xfrm>
                <a:off x="3709" y="2619"/>
                <a:ext cx="24" cy="6"/>
              </a:xfrm>
              <a:custGeom>
                <a:avLst/>
                <a:gdLst>
                  <a:gd name="T0" fmla="*/ 2 w 47"/>
                  <a:gd name="T1" fmla="*/ 0 h 11"/>
                  <a:gd name="T2" fmla="*/ 2 w 47"/>
                  <a:gd name="T3" fmla="*/ 1 h 11"/>
                  <a:gd name="T4" fmla="*/ 2 w 47"/>
                  <a:gd name="T5" fmla="*/ 1 h 11"/>
                  <a:gd name="T6" fmla="*/ 2 w 47"/>
                  <a:gd name="T7" fmla="*/ 1 h 11"/>
                  <a:gd name="T8" fmla="*/ 1 w 47"/>
                  <a:gd name="T9" fmla="*/ 1 h 11"/>
                  <a:gd name="T10" fmla="*/ 1 w 47"/>
                  <a:gd name="T11" fmla="*/ 1 h 11"/>
                  <a:gd name="T12" fmla="*/ 1 w 47"/>
                  <a:gd name="T13" fmla="*/ 1 h 11"/>
                  <a:gd name="T14" fmla="*/ 1 w 47"/>
                  <a:gd name="T15" fmla="*/ 1 h 11"/>
                  <a:gd name="T16" fmla="*/ 0 w 47"/>
                  <a:gd name="T17" fmla="*/ 1 h 11"/>
                  <a:gd name="T18" fmla="*/ 0 w 47"/>
                  <a:gd name="T19" fmla="*/ 1 h 11"/>
                  <a:gd name="T20" fmla="*/ 1 w 47"/>
                  <a:gd name="T21" fmla="*/ 1 h 11"/>
                  <a:gd name="T22" fmla="*/ 1 w 47"/>
                  <a:gd name="T23" fmla="*/ 1 h 11"/>
                  <a:gd name="T24" fmla="*/ 1 w 47"/>
                  <a:gd name="T25" fmla="*/ 1 h 11"/>
                  <a:gd name="T26" fmla="*/ 1 w 47"/>
                  <a:gd name="T27" fmla="*/ 1 h 11"/>
                  <a:gd name="T28" fmla="*/ 2 w 47"/>
                  <a:gd name="T29" fmla="*/ 1 h 11"/>
                  <a:gd name="T30" fmla="*/ 2 w 47"/>
                  <a:gd name="T31" fmla="*/ 1 h 11"/>
                  <a:gd name="T32" fmla="*/ 2 w 47"/>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1">
                    <a:moveTo>
                      <a:pt x="47" y="0"/>
                    </a:moveTo>
                    <a:lnTo>
                      <a:pt x="45" y="3"/>
                    </a:lnTo>
                    <a:lnTo>
                      <a:pt x="40" y="7"/>
                    </a:lnTo>
                    <a:lnTo>
                      <a:pt x="33" y="9"/>
                    </a:lnTo>
                    <a:lnTo>
                      <a:pt x="25" y="11"/>
                    </a:lnTo>
                    <a:lnTo>
                      <a:pt x="17" y="11"/>
                    </a:lnTo>
                    <a:lnTo>
                      <a:pt x="10" y="11"/>
                    </a:lnTo>
                    <a:lnTo>
                      <a:pt x="3" y="9"/>
                    </a:lnTo>
                    <a:lnTo>
                      <a:pt x="0" y="7"/>
                    </a:lnTo>
                    <a:lnTo>
                      <a:pt x="0" y="4"/>
                    </a:lnTo>
                    <a:lnTo>
                      <a:pt x="2" y="2"/>
                    </a:lnTo>
                    <a:lnTo>
                      <a:pt x="8" y="1"/>
                    </a:lnTo>
                    <a:lnTo>
                      <a:pt x="16" y="1"/>
                    </a:lnTo>
                    <a:lnTo>
                      <a:pt x="25" y="1"/>
                    </a:lnTo>
                    <a:lnTo>
                      <a:pt x="33" y="1"/>
                    </a:lnTo>
                    <a:lnTo>
                      <a:pt x="41" y="1"/>
                    </a:lnTo>
                    <a:lnTo>
                      <a:pt x="4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5" name="Freeform 151"/>
              <p:cNvSpPr>
                <a:spLocks/>
              </p:cNvSpPr>
              <p:nvPr/>
            </p:nvSpPr>
            <p:spPr bwMode="auto">
              <a:xfrm>
                <a:off x="3708" y="2628"/>
                <a:ext cx="25" cy="8"/>
              </a:xfrm>
              <a:custGeom>
                <a:avLst/>
                <a:gdLst>
                  <a:gd name="T0" fmla="*/ 1 w 51"/>
                  <a:gd name="T1" fmla="*/ 0 h 16"/>
                  <a:gd name="T2" fmla="*/ 1 w 51"/>
                  <a:gd name="T3" fmla="*/ 1 h 16"/>
                  <a:gd name="T4" fmla="*/ 1 w 51"/>
                  <a:gd name="T5" fmla="*/ 1 h 16"/>
                  <a:gd name="T6" fmla="*/ 1 w 51"/>
                  <a:gd name="T7" fmla="*/ 1 h 16"/>
                  <a:gd name="T8" fmla="*/ 0 w 51"/>
                  <a:gd name="T9" fmla="*/ 1 h 16"/>
                  <a:gd name="T10" fmla="*/ 0 w 51"/>
                  <a:gd name="T11" fmla="*/ 1 h 16"/>
                  <a:gd name="T12" fmla="*/ 0 w 51"/>
                  <a:gd name="T13" fmla="*/ 1 h 16"/>
                  <a:gd name="T14" fmla="*/ 0 w 51"/>
                  <a:gd name="T15" fmla="*/ 1 h 16"/>
                  <a:gd name="T16" fmla="*/ 0 w 51"/>
                  <a:gd name="T17" fmla="*/ 1 h 16"/>
                  <a:gd name="T18" fmla="*/ 0 w 51"/>
                  <a:gd name="T19" fmla="*/ 1 h 16"/>
                  <a:gd name="T20" fmla="*/ 0 w 51"/>
                  <a:gd name="T21" fmla="*/ 1 h 16"/>
                  <a:gd name="T22" fmla="*/ 0 w 51"/>
                  <a:gd name="T23" fmla="*/ 1 h 16"/>
                  <a:gd name="T24" fmla="*/ 0 w 51"/>
                  <a:gd name="T25" fmla="*/ 1 h 16"/>
                  <a:gd name="T26" fmla="*/ 0 w 51"/>
                  <a:gd name="T27" fmla="*/ 1 h 16"/>
                  <a:gd name="T28" fmla="*/ 1 w 51"/>
                  <a:gd name="T29" fmla="*/ 1 h 16"/>
                  <a:gd name="T30" fmla="*/ 1 w 51"/>
                  <a:gd name="T31" fmla="*/ 1 h 16"/>
                  <a:gd name="T32" fmla="*/ 1 w 51"/>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6">
                    <a:moveTo>
                      <a:pt x="51" y="0"/>
                    </a:moveTo>
                    <a:lnTo>
                      <a:pt x="48" y="5"/>
                    </a:lnTo>
                    <a:lnTo>
                      <a:pt x="42" y="8"/>
                    </a:lnTo>
                    <a:lnTo>
                      <a:pt x="35" y="12"/>
                    </a:lnTo>
                    <a:lnTo>
                      <a:pt x="26" y="14"/>
                    </a:lnTo>
                    <a:lnTo>
                      <a:pt x="18" y="15"/>
                    </a:lnTo>
                    <a:lnTo>
                      <a:pt x="10" y="16"/>
                    </a:lnTo>
                    <a:lnTo>
                      <a:pt x="4" y="15"/>
                    </a:lnTo>
                    <a:lnTo>
                      <a:pt x="0" y="13"/>
                    </a:lnTo>
                    <a:lnTo>
                      <a:pt x="0" y="11"/>
                    </a:lnTo>
                    <a:lnTo>
                      <a:pt x="4" y="9"/>
                    </a:lnTo>
                    <a:lnTo>
                      <a:pt x="10" y="7"/>
                    </a:lnTo>
                    <a:lnTo>
                      <a:pt x="16" y="6"/>
                    </a:lnTo>
                    <a:lnTo>
                      <a:pt x="26" y="6"/>
                    </a:lnTo>
                    <a:lnTo>
                      <a:pt x="35" y="4"/>
                    </a:lnTo>
                    <a:lnTo>
                      <a:pt x="43" y="2"/>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6" name="Freeform 152"/>
              <p:cNvSpPr>
                <a:spLocks/>
              </p:cNvSpPr>
              <p:nvPr/>
            </p:nvSpPr>
            <p:spPr bwMode="auto">
              <a:xfrm>
                <a:off x="3709" y="2636"/>
                <a:ext cx="25" cy="10"/>
              </a:xfrm>
              <a:custGeom>
                <a:avLst/>
                <a:gdLst>
                  <a:gd name="T0" fmla="*/ 2 w 48"/>
                  <a:gd name="T1" fmla="*/ 0 h 21"/>
                  <a:gd name="T2" fmla="*/ 2 w 48"/>
                  <a:gd name="T3" fmla="*/ 0 h 21"/>
                  <a:gd name="T4" fmla="*/ 2 w 48"/>
                  <a:gd name="T5" fmla="*/ 0 h 21"/>
                  <a:gd name="T6" fmla="*/ 1 w 48"/>
                  <a:gd name="T7" fmla="*/ 0 h 21"/>
                  <a:gd name="T8" fmla="*/ 1 w 48"/>
                  <a:gd name="T9" fmla="*/ 0 h 21"/>
                  <a:gd name="T10" fmla="*/ 1 w 48"/>
                  <a:gd name="T11" fmla="*/ 0 h 21"/>
                  <a:gd name="T12" fmla="*/ 1 w 48"/>
                  <a:gd name="T13" fmla="*/ 0 h 21"/>
                  <a:gd name="T14" fmla="*/ 1 w 48"/>
                  <a:gd name="T15" fmla="*/ 0 h 21"/>
                  <a:gd name="T16" fmla="*/ 0 w 48"/>
                  <a:gd name="T17" fmla="*/ 0 h 21"/>
                  <a:gd name="T18" fmla="*/ 1 w 48"/>
                  <a:gd name="T19" fmla="*/ 0 h 21"/>
                  <a:gd name="T20" fmla="*/ 1 w 48"/>
                  <a:gd name="T21" fmla="*/ 0 h 21"/>
                  <a:gd name="T22" fmla="*/ 1 w 48"/>
                  <a:gd name="T23" fmla="*/ 0 h 21"/>
                  <a:gd name="T24" fmla="*/ 1 w 48"/>
                  <a:gd name="T25" fmla="*/ 0 h 21"/>
                  <a:gd name="T26" fmla="*/ 1 w 48"/>
                  <a:gd name="T27" fmla="*/ 0 h 21"/>
                  <a:gd name="T28" fmla="*/ 2 w 48"/>
                  <a:gd name="T29" fmla="*/ 0 h 21"/>
                  <a:gd name="T30" fmla="*/ 2 w 48"/>
                  <a:gd name="T31" fmla="*/ 0 h 21"/>
                  <a:gd name="T32" fmla="*/ 2 w 48"/>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21">
                    <a:moveTo>
                      <a:pt x="48" y="0"/>
                    </a:moveTo>
                    <a:lnTo>
                      <a:pt x="45" y="5"/>
                    </a:lnTo>
                    <a:lnTo>
                      <a:pt x="38" y="11"/>
                    </a:lnTo>
                    <a:lnTo>
                      <a:pt x="31" y="14"/>
                    </a:lnTo>
                    <a:lnTo>
                      <a:pt x="23" y="17"/>
                    </a:lnTo>
                    <a:lnTo>
                      <a:pt x="15" y="20"/>
                    </a:lnTo>
                    <a:lnTo>
                      <a:pt x="8" y="21"/>
                    </a:lnTo>
                    <a:lnTo>
                      <a:pt x="2" y="21"/>
                    </a:lnTo>
                    <a:lnTo>
                      <a:pt x="0" y="19"/>
                    </a:lnTo>
                    <a:lnTo>
                      <a:pt x="1" y="16"/>
                    </a:lnTo>
                    <a:lnTo>
                      <a:pt x="4" y="13"/>
                    </a:lnTo>
                    <a:lnTo>
                      <a:pt x="10" y="11"/>
                    </a:lnTo>
                    <a:lnTo>
                      <a:pt x="18" y="9"/>
                    </a:lnTo>
                    <a:lnTo>
                      <a:pt x="26" y="7"/>
                    </a:lnTo>
                    <a:lnTo>
                      <a:pt x="34" y="5"/>
                    </a:lnTo>
                    <a:lnTo>
                      <a:pt x="42" y="2"/>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7" name="Freeform 153"/>
              <p:cNvSpPr>
                <a:spLocks/>
              </p:cNvSpPr>
              <p:nvPr/>
            </p:nvSpPr>
            <p:spPr bwMode="auto">
              <a:xfrm>
                <a:off x="3711" y="2645"/>
                <a:ext cx="25" cy="15"/>
              </a:xfrm>
              <a:custGeom>
                <a:avLst/>
                <a:gdLst>
                  <a:gd name="T0" fmla="*/ 1 w 51"/>
                  <a:gd name="T1" fmla="*/ 0 h 31"/>
                  <a:gd name="T2" fmla="*/ 1 w 51"/>
                  <a:gd name="T3" fmla="*/ 0 h 31"/>
                  <a:gd name="T4" fmla="*/ 1 w 51"/>
                  <a:gd name="T5" fmla="*/ 0 h 31"/>
                  <a:gd name="T6" fmla="*/ 0 w 51"/>
                  <a:gd name="T7" fmla="*/ 0 h 31"/>
                  <a:gd name="T8" fmla="*/ 0 w 51"/>
                  <a:gd name="T9" fmla="*/ 0 h 31"/>
                  <a:gd name="T10" fmla="*/ 0 w 51"/>
                  <a:gd name="T11" fmla="*/ 0 h 31"/>
                  <a:gd name="T12" fmla="*/ 0 w 51"/>
                  <a:gd name="T13" fmla="*/ 0 h 31"/>
                  <a:gd name="T14" fmla="*/ 0 w 51"/>
                  <a:gd name="T15" fmla="*/ 0 h 31"/>
                  <a:gd name="T16" fmla="*/ 0 w 51"/>
                  <a:gd name="T17" fmla="*/ 0 h 31"/>
                  <a:gd name="T18" fmla="*/ 0 w 51"/>
                  <a:gd name="T19" fmla="*/ 0 h 31"/>
                  <a:gd name="T20" fmla="*/ 0 w 51"/>
                  <a:gd name="T21" fmla="*/ 0 h 31"/>
                  <a:gd name="T22" fmla="*/ 0 w 51"/>
                  <a:gd name="T23" fmla="*/ 0 h 31"/>
                  <a:gd name="T24" fmla="*/ 0 w 51"/>
                  <a:gd name="T25" fmla="*/ 0 h 31"/>
                  <a:gd name="T26" fmla="*/ 0 w 51"/>
                  <a:gd name="T27" fmla="*/ 0 h 31"/>
                  <a:gd name="T28" fmla="*/ 1 w 51"/>
                  <a:gd name="T29" fmla="*/ 0 h 31"/>
                  <a:gd name="T30" fmla="*/ 1 w 51"/>
                  <a:gd name="T31" fmla="*/ 0 h 31"/>
                  <a:gd name="T32" fmla="*/ 1 w 51"/>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31">
                    <a:moveTo>
                      <a:pt x="51" y="0"/>
                    </a:moveTo>
                    <a:lnTo>
                      <a:pt x="45" y="4"/>
                    </a:lnTo>
                    <a:lnTo>
                      <a:pt x="39" y="10"/>
                    </a:lnTo>
                    <a:lnTo>
                      <a:pt x="31" y="17"/>
                    </a:lnTo>
                    <a:lnTo>
                      <a:pt x="23" y="23"/>
                    </a:lnTo>
                    <a:lnTo>
                      <a:pt x="15" y="27"/>
                    </a:lnTo>
                    <a:lnTo>
                      <a:pt x="9" y="30"/>
                    </a:lnTo>
                    <a:lnTo>
                      <a:pt x="4" y="31"/>
                    </a:lnTo>
                    <a:lnTo>
                      <a:pt x="0" y="28"/>
                    </a:lnTo>
                    <a:lnTo>
                      <a:pt x="0" y="25"/>
                    </a:lnTo>
                    <a:lnTo>
                      <a:pt x="5" y="20"/>
                    </a:lnTo>
                    <a:lnTo>
                      <a:pt x="10" y="17"/>
                    </a:lnTo>
                    <a:lnTo>
                      <a:pt x="20" y="12"/>
                    </a:lnTo>
                    <a:lnTo>
                      <a:pt x="29" y="9"/>
                    </a:lnTo>
                    <a:lnTo>
                      <a:pt x="38" y="5"/>
                    </a:lnTo>
                    <a:lnTo>
                      <a:pt x="45" y="2"/>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8" name="Freeform 154"/>
              <p:cNvSpPr>
                <a:spLocks/>
              </p:cNvSpPr>
              <p:nvPr/>
            </p:nvSpPr>
            <p:spPr bwMode="auto">
              <a:xfrm>
                <a:off x="3715" y="2655"/>
                <a:ext cx="25" cy="22"/>
              </a:xfrm>
              <a:custGeom>
                <a:avLst/>
                <a:gdLst>
                  <a:gd name="T0" fmla="*/ 2 w 50"/>
                  <a:gd name="T1" fmla="*/ 0 h 43"/>
                  <a:gd name="T2" fmla="*/ 2 w 50"/>
                  <a:gd name="T3" fmla="*/ 1 h 43"/>
                  <a:gd name="T4" fmla="*/ 2 w 50"/>
                  <a:gd name="T5" fmla="*/ 1 h 43"/>
                  <a:gd name="T6" fmla="*/ 1 w 50"/>
                  <a:gd name="T7" fmla="*/ 1 h 43"/>
                  <a:gd name="T8" fmla="*/ 1 w 50"/>
                  <a:gd name="T9" fmla="*/ 1 h 43"/>
                  <a:gd name="T10" fmla="*/ 1 w 50"/>
                  <a:gd name="T11" fmla="*/ 2 h 43"/>
                  <a:gd name="T12" fmla="*/ 1 w 50"/>
                  <a:gd name="T13" fmla="*/ 2 h 43"/>
                  <a:gd name="T14" fmla="*/ 1 w 50"/>
                  <a:gd name="T15" fmla="*/ 2 h 43"/>
                  <a:gd name="T16" fmla="*/ 0 w 50"/>
                  <a:gd name="T17" fmla="*/ 2 h 43"/>
                  <a:gd name="T18" fmla="*/ 1 w 50"/>
                  <a:gd name="T19" fmla="*/ 2 h 43"/>
                  <a:gd name="T20" fmla="*/ 1 w 50"/>
                  <a:gd name="T21" fmla="*/ 1 h 43"/>
                  <a:gd name="T22" fmla="*/ 1 w 50"/>
                  <a:gd name="T23" fmla="*/ 1 h 43"/>
                  <a:gd name="T24" fmla="*/ 1 w 50"/>
                  <a:gd name="T25" fmla="*/ 1 h 43"/>
                  <a:gd name="T26" fmla="*/ 1 w 50"/>
                  <a:gd name="T27" fmla="*/ 1 h 43"/>
                  <a:gd name="T28" fmla="*/ 2 w 50"/>
                  <a:gd name="T29" fmla="*/ 1 h 43"/>
                  <a:gd name="T30" fmla="*/ 2 w 50"/>
                  <a:gd name="T31" fmla="*/ 1 h 43"/>
                  <a:gd name="T32" fmla="*/ 2 w 50"/>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43">
                    <a:moveTo>
                      <a:pt x="50" y="0"/>
                    </a:moveTo>
                    <a:lnTo>
                      <a:pt x="45" y="5"/>
                    </a:lnTo>
                    <a:lnTo>
                      <a:pt x="39" y="12"/>
                    </a:lnTo>
                    <a:lnTo>
                      <a:pt x="31" y="20"/>
                    </a:lnTo>
                    <a:lnTo>
                      <a:pt x="23" y="28"/>
                    </a:lnTo>
                    <a:lnTo>
                      <a:pt x="15" y="35"/>
                    </a:lnTo>
                    <a:lnTo>
                      <a:pt x="8" y="41"/>
                    </a:lnTo>
                    <a:lnTo>
                      <a:pt x="3" y="43"/>
                    </a:lnTo>
                    <a:lnTo>
                      <a:pt x="0" y="41"/>
                    </a:lnTo>
                    <a:lnTo>
                      <a:pt x="1" y="36"/>
                    </a:lnTo>
                    <a:lnTo>
                      <a:pt x="6" y="30"/>
                    </a:lnTo>
                    <a:lnTo>
                      <a:pt x="13" y="25"/>
                    </a:lnTo>
                    <a:lnTo>
                      <a:pt x="22" y="19"/>
                    </a:lnTo>
                    <a:lnTo>
                      <a:pt x="30" y="13"/>
                    </a:lnTo>
                    <a:lnTo>
                      <a:pt x="39" y="7"/>
                    </a:lnTo>
                    <a:lnTo>
                      <a:pt x="46" y="4"/>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9" name="Freeform 155"/>
              <p:cNvSpPr>
                <a:spLocks/>
              </p:cNvSpPr>
              <p:nvPr/>
            </p:nvSpPr>
            <p:spPr bwMode="auto">
              <a:xfrm>
                <a:off x="3719" y="2667"/>
                <a:ext cx="25" cy="24"/>
              </a:xfrm>
              <a:custGeom>
                <a:avLst/>
                <a:gdLst>
                  <a:gd name="T0" fmla="*/ 1 w 51"/>
                  <a:gd name="T1" fmla="*/ 0 h 48"/>
                  <a:gd name="T2" fmla="*/ 1 w 51"/>
                  <a:gd name="T3" fmla="*/ 1 h 48"/>
                  <a:gd name="T4" fmla="*/ 1 w 51"/>
                  <a:gd name="T5" fmla="*/ 1 h 48"/>
                  <a:gd name="T6" fmla="*/ 1 w 51"/>
                  <a:gd name="T7" fmla="*/ 1 h 48"/>
                  <a:gd name="T8" fmla="*/ 0 w 51"/>
                  <a:gd name="T9" fmla="*/ 1 h 48"/>
                  <a:gd name="T10" fmla="*/ 0 w 51"/>
                  <a:gd name="T11" fmla="*/ 2 h 48"/>
                  <a:gd name="T12" fmla="*/ 0 w 51"/>
                  <a:gd name="T13" fmla="*/ 2 h 48"/>
                  <a:gd name="T14" fmla="*/ 0 w 51"/>
                  <a:gd name="T15" fmla="*/ 2 h 48"/>
                  <a:gd name="T16" fmla="*/ 0 w 51"/>
                  <a:gd name="T17" fmla="*/ 2 h 48"/>
                  <a:gd name="T18" fmla="*/ 0 w 51"/>
                  <a:gd name="T19" fmla="*/ 2 h 48"/>
                  <a:gd name="T20" fmla="*/ 0 w 51"/>
                  <a:gd name="T21" fmla="*/ 2 h 48"/>
                  <a:gd name="T22" fmla="*/ 0 w 51"/>
                  <a:gd name="T23" fmla="*/ 1 h 48"/>
                  <a:gd name="T24" fmla="*/ 0 w 51"/>
                  <a:gd name="T25" fmla="*/ 1 h 48"/>
                  <a:gd name="T26" fmla="*/ 0 w 51"/>
                  <a:gd name="T27" fmla="*/ 1 h 48"/>
                  <a:gd name="T28" fmla="*/ 1 w 51"/>
                  <a:gd name="T29" fmla="*/ 1 h 48"/>
                  <a:gd name="T30" fmla="*/ 1 w 51"/>
                  <a:gd name="T31" fmla="*/ 1 h 48"/>
                  <a:gd name="T32" fmla="*/ 1 w 51"/>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8">
                    <a:moveTo>
                      <a:pt x="51" y="0"/>
                    </a:moveTo>
                    <a:lnTo>
                      <a:pt x="47" y="5"/>
                    </a:lnTo>
                    <a:lnTo>
                      <a:pt x="42" y="13"/>
                    </a:lnTo>
                    <a:lnTo>
                      <a:pt x="34" y="23"/>
                    </a:lnTo>
                    <a:lnTo>
                      <a:pt x="26" y="32"/>
                    </a:lnTo>
                    <a:lnTo>
                      <a:pt x="18" y="40"/>
                    </a:lnTo>
                    <a:lnTo>
                      <a:pt x="11" y="46"/>
                    </a:lnTo>
                    <a:lnTo>
                      <a:pt x="4" y="48"/>
                    </a:lnTo>
                    <a:lnTo>
                      <a:pt x="0" y="46"/>
                    </a:lnTo>
                    <a:lnTo>
                      <a:pt x="0" y="41"/>
                    </a:lnTo>
                    <a:lnTo>
                      <a:pt x="4" y="35"/>
                    </a:lnTo>
                    <a:lnTo>
                      <a:pt x="12" y="30"/>
                    </a:lnTo>
                    <a:lnTo>
                      <a:pt x="21" y="23"/>
                    </a:lnTo>
                    <a:lnTo>
                      <a:pt x="30" y="17"/>
                    </a:lnTo>
                    <a:lnTo>
                      <a:pt x="39" y="10"/>
                    </a:lnTo>
                    <a:lnTo>
                      <a:pt x="46" y="4"/>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0" name="Freeform 156"/>
              <p:cNvSpPr>
                <a:spLocks/>
              </p:cNvSpPr>
              <p:nvPr/>
            </p:nvSpPr>
            <p:spPr bwMode="auto">
              <a:xfrm>
                <a:off x="3726" y="2677"/>
                <a:ext cx="24" cy="27"/>
              </a:xfrm>
              <a:custGeom>
                <a:avLst/>
                <a:gdLst>
                  <a:gd name="T0" fmla="*/ 2 w 48"/>
                  <a:gd name="T1" fmla="*/ 0 h 55"/>
                  <a:gd name="T2" fmla="*/ 2 w 48"/>
                  <a:gd name="T3" fmla="*/ 0 h 55"/>
                  <a:gd name="T4" fmla="*/ 2 w 48"/>
                  <a:gd name="T5" fmla="*/ 0 h 55"/>
                  <a:gd name="T6" fmla="*/ 2 w 48"/>
                  <a:gd name="T7" fmla="*/ 0 h 55"/>
                  <a:gd name="T8" fmla="*/ 1 w 48"/>
                  <a:gd name="T9" fmla="*/ 1 h 55"/>
                  <a:gd name="T10" fmla="*/ 1 w 48"/>
                  <a:gd name="T11" fmla="*/ 1 h 55"/>
                  <a:gd name="T12" fmla="*/ 1 w 48"/>
                  <a:gd name="T13" fmla="*/ 1 h 55"/>
                  <a:gd name="T14" fmla="*/ 1 w 48"/>
                  <a:gd name="T15" fmla="*/ 1 h 55"/>
                  <a:gd name="T16" fmla="*/ 1 w 48"/>
                  <a:gd name="T17" fmla="*/ 1 h 55"/>
                  <a:gd name="T18" fmla="*/ 0 w 48"/>
                  <a:gd name="T19" fmla="*/ 1 h 55"/>
                  <a:gd name="T20" fmla="*/ 1 w 48"/>
                  <a:gd name="T21" fmla="*/ 1 h 55"/>
                  <a:gd name="T22" fmla="*/ 1 w 48"/>
                  <a:gd name="T23" fmla="*/ 1 h 55"/>
                  <a:gd name="T24" fmla="*/ 1 w 48"/>
                  <a:gd name="T25" fmla="*/ 0 h 55"/>
                  <a:gd name="T26" fmla="*/ 1 w 48"/>
                  <a:gd name="T27" fmla="*/ 0 h 55"/>
                  <a:gd name="T28" fmla="*/ 2 w 48"/>
                  <a:gd name="T29" fmla="*/ 0 h 55"/>
                  <a:gd name="T30" fmla="*/ 2 w 48"/>
                  <a:gd name="T31" fmla="*/ 0 h 55"/>
                  <a:gd name="T32" fmla="*/ 2 w 48"/>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55">
                    <a:moveTo>
                      <a:pt x="48" y="0"/>
                    </a:moveTo>
                    <a:lnTo>
                      <a:pt x="46" y="7"/>
                    </a:lnTo>
                    <a:lnTo>
                      <a:pt x="42" y="16"/>
                    </a:lnTo>
                    <a:lnTo>
                      <a:pt x="36" y="25"/>
                    </a:lnTo>
                    <a:lnTo>
                      <a:pt x="30" y="35"/>
                    </a:lnTo>
                    <a:lnTo>
                      <a:pt x="23" y="43"/>
                    </a:lnTo>
                    <a:lnTo>
                      <a:pt x="16" y="50"/>
                    </a:lnTo>
                    <a:lnTo>
                      <a:pt x="8" y="54"/>
                    </a:lnTo>
                    <a:lnTo>
                      <a:pt x="1" y="55"/>
                    </a:lnTo>
                    <a:lnTo>
                      <a:pt x="0" y="53"/>
                    </a:lnTo>
                    <a:lnTo>
                      <a:pt x="2" y="47"/>
                    </a:lnTo>
                    <a:lnTo>
                      <a:pt x="9" y="39"/>
                    </a:lnTo>
                    <a:lnTo>
                      <a:pt x="17" y="30"/>
                    </a:lnTo>
                    <a:lnTo>
                      <a:pt x="27" y="21"/>
                    </a:lnTo>
                    <a:lnTo>
                      <a:pt x="36" y="12"/>
                    </a:lnTo>
                    <a:lnTo>
                      <a:pt x="44" y="5"/>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1" name="Freeform 157"/>
              <p:cNvSpPr>
                <a:spLocks/>
              </p:cNvSpPr>
              <p:nvPr/>
            </p:nvSpPr>
            <p:spPr bwMode="auto">
              <a:xfrm>
                <a:off x="3741" y="2683"/>
                <a:ext cx="11" cy="31"/>
              </a:xfrm>
              <a:custGeom>
                <a:avLst/>
                <a:gdLst>
                  <a:gd name="T0" fmla="*/ 0 w 22"/>
                  <a:gd name="T1" fmla="*/ 2 h 61"/>
                  <a:gd name="T2" fmla="*/ 1 w 22"/>
                  <a:gd name="T3" fmla="*/ 2 h 61"/>
                  <a:gd name="T4" fmla="*/ 1 w 22"/>
                  <a:gd name="T5" fmla="*/ 2 h 61"/>
                  <a:gd name="T6" fmla="*/ 1 w 22"/>
                  <a:gd name="T7" fmla="*/ 1 h 61"/>
                  <a:gd name="T8" fmla="*/ 1 w 22"/>
                  <a:gd name="T9" fmla="*/ 0 h 61"/>
                  <a:gd name="T10" fmla="*/ 1 w 22"/>
                  <a:gd name="T11" fmla="*/ 1 h 61"/>
                  <a:gd name="T12" fmla="*/ 1 w 22"/>
                  <a:gd name="T13" fmla="*/ 2 h 61"/>
                  <a:gd name="T14" fmla="*/ 1 w 22"/>
                  <a:gd name="T15" fmla="*/ 2 h 61"/>
                  <a:gd name="T16" fmla="*/ 0 w 22"/>
                  <a:gd name="T17" fmla="*/ 2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1">
                    <a:moveTo>
                      <a:pt x="0" y="61"/>
                    </a:moveTo>
                    <a:lnTo>
                      <a:pt x="1" y="52"/>
                    </a:lnTo>
                    <a:lnTo>
                      <a:pt x="7" y="33"/>
                    </a:lnTo>
                    <a:lnTo>
                      <a:pt x="15" y="14"/>
                    </a:lnTo>
                    <a:lnTo>
                      <a:pt x="21" y="0"/>
                    </a:lnTo>
                    <a:lnTo>
                      <a:pt x="22" y="18"/>
                    </a:lnTo>
                    <a:lnTo>
                      <a:pt x="17" y="40"/>
                    </a:lnTo>
                    <a:lnTo>
                      <a:pt x="11" y="56"/>
                    </a:lnTo>
                    <a:lnTo>
                      <a:pt x="0"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2" name="Freeform 158"/>
              <p:cNvSpPr>
                <a:spLocks/>
              </p:cNvSpPr>
              <p:nvPr/>
            </p:nvSpPr>
            <p:spPr bwMode="auto">
              <a:xfrm>
                <a:off x="3750" y="2694"/>
                <a:ext cx="11" cy="29"/>
              </a:xfrm>
              <a:custGeom>
                <a:avLst/>
                <a:gdLst>
                  <a:gd name="T0" fmla="*/ 0 w 22"/>
                  <a:gd name="T1" fmla="*/ 2 h 58"/>
                  <a:gd name="T2" fmla="*/ 1 w 22"/>
                  <a:gd name="T3" fmla="*/ 2 h 58"/>
                  <a:gd name="T4" fmla="*/ 1 w 22"/>
                  <a:gd name="T5" fmla="*/ 1 h 58"/>
                  <a:gd name="T6" fmla="*/ 1 w 22"/>
                  <a:gd name="T7" fmla="*/ 1 h 58"/>
                  <a:gd name="T8" fmla="*/ 1 w 22"/>
                  <a:gd name="T9" fmla="*/ 0 h 58"/>
                  <a:gd name="T10" fmla="*/ 1 w 22"/>
                  <a:gd name="T11" fmla="*/ 1 h 58"/>
                  <a:gd name="T12" fmla="*/ 1 w 22"/>
                  <a:gd name="T13" fmla="*/ 2 h 58"/>
                  <a:gd name="T14" fmla="*/ 1 w 22"/>
                  <a:gd name="T15" fmla="*/ 2 h 58"/>
                  <a:gd name="T16" fmla="*/ 0 w 22"/>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8">
                    <a:moveTo>
                      <a:pt x="0" y="58"/>
                    </a:moveTo>
                    <a:lnTo>
                      <a:pt x="2" y="49"/>
                    </a:lnTo>
                    <a:lnTo>
                      <a:pt x="8" y="31"/>
                    </a:lnTo>
                    <a:lnTo>
                      <a:pt x="17" y="12"/>
                    </a:lnTo>
                    <a:lnTo>
                      <a:pt x="21" y="0"/>
                    </a:lnTo>
                    <a:lnTo>
                      <a:pt x="22" y="18"/>
                    </a:lnTo>
                    <a:lnTo>
                      <a:pt x="18" y="39"/>
                    </a:lnTo>
                    <a:lnTo>
                      <a:pt x="11" y="55"/>
                    </a:lnTo>
                    <a:lnTo>
                      <a:pt x="0"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3" name="Freeform 159"/>
              <p:cNvSpPr>
                <a:spLocks/>
              </p:cNvSpPr>
              <p:nvPr/>
            </p:nvSpPr>
            <p:spPr bwMode="auto">
              <a:xfrm>
                <a:off x="3704" y="2664"/>
                <a:ext cx="32" cy="149"/>
              </a:xfrm>
              <a:custGeom>
                <a:avLst/>
                <a:gdLst>
                  <a:gd name="T0" fmla="*/ 0 w 65"/>
                  <a:gd name="T1" fmla="*/ 1 h 298"/>
                  <a:gd name="T2" fmla="*/ 0 w 65"/>
                  <a:gd name="T3" fmla="*/ 1 h 298"/>
                  <a:gd name="T4" fmla="*/ 0 w 65"/>
                  <a:gd name="T5" fmla="*/ 1 h 298"/>
                  <a:gd name="T6" fmla="*/ 0 w 65"/>
                  <a:gd name="T7" fmla="*/ 1 h 298"/>
                  <a:gd name="T8" fmla="*/ 0 w 65"/>
                  <a:gd name="T9" fmla="*/ 0 h 298"/>
                  <a:gd name="T10" fmla="*/ 0 w 65"/>
                  <a:gd name="T11" fmla="*/ 2 h 298"/>
                  <a:gd name="T12" fmla="*/ 1 w 65"/>
                  <a:gd name="T13" fmla="*/ 3 h 298"/>
                  <a:gd name="T14" fmla="*/ 1 w 65"/>
                  <a:gd name="T15" fmla="*/ 4 h 298"/>
                  <a:gd name="T16" fmla="*/ 1 w 65"/>
                  <a:gd name="T17" fmla="*/ 6 h 298"/>
                  <a:gd name="T18" fmla="*/ 1 w 65"/>
                  <a:gd name="T19" fmla="*/ 7 h 298"/>
                  <a:gd name="T20" fmla="*/ 1 w 65"/>
                  <a:gd name="T21" fmla="*/ 8 h 298"/>
                  <a:gd name="T22" fmla="*/ 1 w 65"/>
                  <a:gd name="T23" fmla="*/ 9 h 298"/>
                  <a:gd name="T24" fmla="*/ 1 w 65"/>
                  <a:gd name="T25" fmla="*/ 10 h 298"/>
                  <a:gd name="T26" fmla="*/ 1 w 65"/>
                  <a:gd name="T27" fmla="*/ 9 h 298"/>
                  <a:gd name="T28" fmla="*/ 2 w 65"/>
                  <a:gd name="T29" fmla="*/ 8 h 298"/>
                  <a:gd name="T30" fmla="*/ 2 w 65"/>
                  <a:gd name="T31" fmla="*/ 7 h 298"/>
                  <a:gd name="T32" fmla="*/ 1 w 65"/>
                  <a:gd name="T33" fmla="*/ 6 h 298"/>
                  <a:gd name="T34" fmla="*/ 1 w 65"/>
                  <a:gd name="T35" fmla="*/ 4 h 298"/>
                  <a:gd name="T36" fmla="*/ 1 w 65"/>
                  <a:gd name="T37" fmla="*/ 3 h 298"/>
                  <a:gd name="T38" fmla="*/ 0 w 65"/>
                  <a:gd name="T39" fmla="*/ 2 h 298"/>
                  <a:gd name="T40" fmla="*/ 0 w 65"/>
                  <a:gd name="T41" fmla="*/ 1 h 2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298">
                    <a:moveTo>
                      <a:pt x="10" y="3"/>
                    </a:moveTo>
                    <a:lnTo>
                      <a:pt x="7" y="2"/>
                    </a:lnTo>
                    <a:lnTo>
                      <a:pt x="5" y="1"/>
                    </a:lnTo>
                    <a:lnTo>
                      <a:pt x="3" y="1"/>
                    </a:lnTo>
                    <a:lnTo>
                      <a:pt x="0" y="0"/>
                    </a:lnTo>
                    <a:lnTo>
                      <a:pt x="22" y="43"/>
                    </a:lnTo>
                    <a:lnTo>
                      <a:pt x="38" y="86"/>
                    </a:lnTo>
                    <a:lnTo>
                      <a:pt x="49" y="128"/>
                    </a:lnTo>
                    <a:lnTo>
                      <a:pt x="55" y="167"/>
                    </a:lnTo>
                    <a:lnTo>
                      <a:pt x="57" y="204"/>
                    </a:lnTo>
                    <a:lnTo>
                      <a:pt x="58" y="238"/>
                    </a:lnTo>
                    <a:lnTo>
                      <a:pt x="58" y="269"/>
                    </a:lnTo>
                    <a:lnTo>
                      <a:pt x="57" y="298"/>
                    </a:lnTo>
                    <a:lnTo>
                      <a:pt x="61" y="276"/>
                    </a:lnTo>
                    <a:lnTo>
                      <a:pt x="65" y="245"/>
                    </a:lnTo>
                    <a:lnTo>
                      <a:pt x="65" y="205"/>
                    </a:lnTo>
                    <a:lnTo>
                      <a:pt x="63" y="161"/>
                    </a:lnTo>
                    <a:lnTo>
                      <a:pt x="56" y="116"/>
                    </a:lnTo>
                    <a:lnTo>
                      <a:pt x="45" y="72"/>
                    </a:lnTo>
                    <a:lnTo>
                      <a:pt x="30" y="34"/>
                    </a:lnTo>
                    <a:lnTo>
                      <a:pt x="1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4" name="Freeform 160"/>
              <p:cNvSpPr>
                <a:spLocks/>
              </p:cNvSpPr>
              <p:nvPr/>
            </p:nvSpPr>
            <p:spPr bwMode="auto">
              <a:xfrm>
                <a:off x="3712" y="2782"/>
                <a:ext cx="23" cy="22"/>
              </a:xfrm>
              <a:custGeom>
                <a:avLst/>
                <a:gdLst>
                  <a:gd name="T0" fmla="*/ 0 w 44"/>
                  <a:gd name="T1" fmla="*/ 2 h 44"/>
                  <a:gd name="T2" fmla="*/ 1 w 44"/>
                  <a:gd name="T3" fmla="*/ 2 h 44"/>
                  <a:gd name="T4" fmla="*/ 1 w 44"/>
                  <a:gd name="T5" fmla="*/ 2 h 44"/>
                  <a:gd name="T6" fmla="*/ 1 w 44"/>
                  <a:gd name="T7" fmla="*/ 2 h 44"/>
                  <a:gd name="T8" fmla="*/ 1 w 44"/>
                  <a:gd name="T9" fmla="*/ 2 h 44"/>
                  <a:gd name="T10" fmla="*/ 1 w 44"/>
                  <a:gd name="T11" fmla="*/ 1 h 44"/>
                  <a:gd name="T12" fmla="*/ 2 w 44"/>
                  <a:gd name="T13" fmla="*/ 1 h 44"/>
                  <a:gd name="T14" fmla="*/ 2 w 44"/>
                  <a:gd name="T15" fmla="*/ 1 h 44"/>
                  <a:gd name="T16" fmla="*/ 2 w 44"/>
                  <a:gd name="T17" fmla="*/ 0 h 44"/>
                  <a:gd name="T18" fmla="*/ 2 w 44"/>
                  <a:gd name="T19" fmla="*/ 1 h 44"/>
                  <a:gd name="T20" fmla="*/ 2 w 44"/>
                  <a:gd name="T21" fmla="*/ 1 h 44"/>
                  <a:gd name="T22" fmla="*/ 1 w 44"/>
                  <a:gd name="T23" fmla="*/ 1 h 44"/>
                  <a:gd name="T24" fmla="*/ 1 w 44"/>
                  <a:gd name="T25" fmla="*/ 1 h 44"/>
                  <a:gd name="T26" fmla="*/ 1 w 44"/>
                  <a:gd name="T27" fmla="*/ 1 h 44"/>
                  <a:gd name="T28" fmla="*/ 1 w 44"/>
                  <a:gd name="T29" fmla="*/ 2 h 44"/>
                  <a:gd name="T30" fmla="*/ 1 w 44"/>
                  <a:gd name="T31" fmla="*/ 2 h 44"/>
                  <a:gd name="T32" fmla="*/ 0 w 44"/>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0" y="43"/>
                    </a:moveTo>
                    <a:lnTo>
                      <a:pt x="2" y="44"/>
                    </a:lnTo>
                    <a:lnTo>
                      <a:pt x="6" y="43"/>
                    </a:lnTo>
                    <a:lnTo>
                      <a:pt x="13" y="39"/>
                    </a:lnTo>
                    <a:lnTo>
                      <a:pt x="21" y="35"/>
                    </a:lnTo>
                    <a:lnTo>
                      <a:pt x="28" y="28"/>
                    </a:lnTo>
                    <a:lnTo>
                      <a:pt x="36" y="20"/>
                    </a:lnTo>
                    <a:lnTo>
                      <a:pt x="41" y="10"/>
                    </a:lnTo>
                    <a:lnTo>
                      <a:pt x="44" y="0"/>
                    </a:lnTo>
                    <a:lnTo>
                      <a:pt x="40" y="6"/>
                    </a:lnTo>
                    <a:lnTo>
                      <a:pt x="33" y="12"/>
                    </a:lnTo>
                    <a:lnTo>
                      <a:pt x="26" y="17"/>
                    </a:lnTo>
                    <a:lnTo>
                      <a:pt x="18" y="23"/>
                    </a:lnTo>
                    <a:lnTo>
                      <a:pt x="10" y="30"/>
                    </a:lnTo>
                    <a:lnTo>
                      <a:pt x="4" y="35"/>
                    </a:lnTo>
                    <a:lnTo>
                      <a:pt x="1" y="39"/>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5" name="Freeform 161"/>
              <p:cNvSpPr>
                <a:spLocks/>
              </p:cNvSpPr>
              <p:nvPr/>
            </p:nvSpPr>
            <p:spPr bwMode="auto">
              <a:xfrm>
                <a:off x="3710" y="2755"/>
                <a:ext cx="26" cy="28"/>
              </a:xfrm>
              <a:custGeom>
                <a:avLst/>
                <a:gdLst>
                  <a:gd name="T0" fmla="*/ 0 w 52"/>
                  <a:gd name="T1" fmla="*/ 2 h 55"/>
                  <a:gd name="T2" fmla="*/ 1 w 52"/>
                  <a:gd name="T3" fmla="*/ 2 h 55"/>
                  <a:gd name="T4" fmla="*/ 1 w 52"/>
                  <a:gd name="T5" fmla="*/ 2 h 55"/>
                  <a:gd name="T6" fmla="*/ 1 w 52"/>
                  <a:gd name="T7" fmla="*/ 2 h 55"/>
                  <a:gd name="T8" fmla="*/ 1 w 52"/>
                  <a:gd name="T9" fmla="*/ 2 h 55"/>
                  <a:gd name="T10" fmla="*/ 2 w 52"/>
                  <a:gd name="T11" fmla="*/ 1 h 55"/>
                  <a:gd name="T12" fmla="*/ 2 w 52"/>
                  <a:gd name="T13" fmla="*/ 1 h 55"/>
                  <a:gd name="T14" fmla="*/ 2 w 52"/>
                  <a:gd name="T15" fmla="*/ 1 h 55"/>
                  <a:gd name="T16" fmla="*/ 2 w 52"/>
                  <a:gd name="T17" fmla="*/ 0 h 55"/>
                  <a:gd name="T18" fmla="*/ 2 w 52"/>
                  <a:gd name="T19" fmla="*/ 1 h 55"/>
                  <a:gd name="T20" fmla="*/ 2 w 52"/>
                  <a:gd name="T21" fmla="*/ 1 h 55"/>
                  <a:gd name="T22" fmla="*/ 1 w 52"/>
                  <a:gd name="T23" fmla="*/ 1 h 55"/>
                  <a:gd name="T24" fmla="*/ 1 w 52"/>
                  <a:gd name="T25" fmla="*/ 1 h 55"/>
                  <a:gd name="T26" fmla="*/ 1 w 52"/>
                  <a:gd name="T27" fmla="*/ 2 h 55"/>
                  <a:gd name="T28" fmla="*/ 1 w 52"/>
                  <a:gd name="T29" fmla="*/ 2 h 55"/>
                  <a:gd name="T30" fmla="*/ 1 w 52"/>
                  <a:gd name="T31" fmla="*/ 2 h 55"/>
                  <a:gd name="T32" fmla="*/ 0 w 52"/>
                  <a:gd name="T33" fmla="*/ 2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5">
                    <a:moveTo>
                      <a:pt x="0" y="54"/>
                    </a:moveTo>
                    <a:lnTo>
                      <a:pt x="3" y="55"/>
                    </a:lnTo>
                    <a:lnTo>
                      <a:pt x="9" y="54"/>
                    </a:lnTo>
                    <a:lnTo>
                      <a:pt x="16" y="48"/>
                    </a:lnTo>
                    <a:lnTo>
                      <a:pt x="25" y="41"/>
                    </a:lnTo>
                    <a:lnTo>
                      <a:pt x="33" y="32"/>
                    </a:lnTo>
                    <a:lnTo>
                      <a:pt x="41" y="22"/>
                    </a:lnTo>
                    <a:lnTo>
                      <a:pt x="48" y="11"/>
                    </a:lnTo>
                    <a:lnTo>
                      <a:pt x="52" y="0"/>
                    </a:lnTo>
                    <a:lnTo>
                      <a:pt x="48" y="5"/>
                    </a:lnTo>
                    <a:lnTo>
                      <a:pt x="40" y="10"/>
                    </a:lnTo>
                    <a:lnTo>
                      <a:pt x="32" y="18"/>
                    </a:lnTo>
                    <a:lnTo>
                      <a:pt x="23" y="26"/>
                    </a:lnTo>
                    <a:lnTo>
                      <a:pt x="14" y="35"/>
                    </a:lnTo>
                    <a:lnTo>
                      <a:pt x="6" y="43"/>
                    </a:lnTo>
                    <a:lnTo>
                      <a:pt x="1" y="50"/>
                    </a:lnTo>
                    <a:lnTo>
                      <a:pt x="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6" name="Freeform 162"/>
              <p:cNvSpPr>
                <a:spLocks/>
              </p:cNvSpPr>
              <p:nvPr/>
            </p:nvSpPr>
            <p:spPr bwMode="auto">
              <a:xfrm>
                <a:off x="3705" y="2742"/>
                <a:ext cx="29" cy="24"/>
              </a:xfrm>
              <a:custGeom>
                <a:avLst/>
                <a:gdLst>
                  <a:gd name="T0" fmla="*/ 0 w 57"/>
                  <a:gd name="T1" fmla="*/ 1 h 49"/>
                  <a:gd name="T2" fmla="*/ 1 w 57"/>
                  <a:gd name="T3" fmla="*/ 1 h 49"/>
                  <a:gd name="T4" fmla="*/ 1 w 57"/>
                  <a:gd name="T5" fmla="*/ 1 h 49"/>
                  <a:gd name="T6" fmla="*/ 1 w 57"/>
                  <a:gd name="T7" fmla="*/ 1 h 49"/>
                  <a:gd name="T8" fmla="*/ 1 w 57"/>
                  <a:gd name="T9" fmla="*/ 1 h 49"/>
                  <a:gd name="T10" fmla="*/ 2 w 57"/>
                  <a:gd name="T11" fmla="*/ 0 h 49"/>
                  <a:gd name="T12" fmla="*/ 2 w 57"/>
                  <a:gd name="T13" fmla="*/ 0 h 49"/>
                  <a:gd name="T14" fmla="*/ 2 w 57"/>
                  <a:gd name="T15" fmla="*/ 0 h 49"/>
                  <a:gd name="T16" fmla="*/ 2 w 57"/>
                  <a:gd name="T17" fmla="*/ 0 h 49"/>
                  <a:gd name="T18" fmla="*/ 2 w 57"/>
                  <a:gd name="T19" fmla="*/ 0 h 49"/>
                  <a:gd name="T20" fmla="*/ 2 w 57"/>
                  <a:gd name="T21" fmla="*/ 0 h 49"/>
                  <a:gd name="T22" fmla="*/ 2 w 57"/>
                  <a:gd name="T23" fmla="*/ 0 h 49"/>
                  <a:gd name="T24" fmla="*/ 1 w 57"/>
                  <a:gd name="T25" fmla="*/ 0 h 49"/>
                  <a:gd name="T26" fmla="*/ 1 w 57"/>
                  <a:gd name="T27" fmla="*/ 0 h 49"/>
                  <a:gd name="T28" fmla="*/ 1 w 57"/>
                  <a:gd name="T29" fmla="*/ 1 h 49"/>
                  <a:gd name="T30" fmla="*/ 1 w 57"/>
                  <a:gd name="T31" fmla="*/ 1 h 49"/>
                  <a:gd name="T32" fmla="*/ 0 w 57"/>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49">
                    <a:moveTo>
                      <a:pt x="0" y="47"/>
                    </a:moveTo>
                    <a:lnTo>
                      <a:pt x="3" y="49"/>
                    </a:lnTo>
                    <a:lnTo>
                      <a:pt x="11" y="48"/>
                    </a:lnTo>
                    <a:lnTo>
                      <a:pt x="19" y="43"/>
                    </a:lnTo>
                    <a:lnTo>
                      <a:pt x="30" y="37"/>
                    </a:lnTo>
                    <a:lnTo>
                      <a:pt x="39" y="29"/>
                    </a:lnTo>
                    <a:lnTo>
                      <a:pt x="48" y="20"/>
                    </a:lnTo>
                    <a:lnTo>
                      <a:pt x="54" y="10"/>
                    </a:lnTo>
                    <a:lnTo>
                      <a:pt x="57" y="0"/>
                    </a:lnTo>
                    <a:lnTo>
                      <a:pt x="53" y="3"/>
                    </a:lnTo>
                    <a:lnTo>
                      <a:pt x="46" y="9"/>
                    </a:lnTo>
                    <a:lnTo>
                      <a:pt x="35" y="14"/>
                    </a:lnTo>
                    <a:lnTo>
                      <a:pt x="25" y="22"/>
                    </a:lnTo>
                    <a:lnTo>
                      <a:pt x="16" y="29"/>
                    </a:lnTo>
                    <a:lnTo>
                      <a:pt x="7" y="37"/>
                    </a:lnTo>
                    <a:lnTo>
                      <a:pt x="1" y="43"/>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7" name="Freeform 163"/>
              <p:cNvSpPr>
                <a:spLocks/>
              </p:cNvSpPr>
              <p:nvPr/>
            </p:nvSpPr>
            <p:spPr bwMode="auto">
              <a:xfrm>
                <a:off x="3704" y="2717"/>
                <a:ext cx="27" cy="21"/>
              </a:xfrm>
              <a:custGeom>
                <a:avLst/>
                <a:gdLst>
                  <a:gd name="T0" fmla="*/ 0 w 53"/>
                  <a:gd name="T1" fmla="*/ 2 h 41"/>
                  <a:gd name="T2" fmla="*/ 1 w 53"/>
                  <a:gd name="T3" fmla="*/ 2 h 41"/>
                  <a:gd name="T4" fmla="*/ 1 w 53"/>
                  <a:gd name="T5" fmla="*/ 2 h 41"/>
                  <a:gd name="T6" fmla="*/ 1 w 53"/>
                  <a:gd name="T7" fmla="*/ 2 h 41"/>
                  <a:gd name="T8" fmla="*/ 1 w 53"/>
                  <a:gd name="T9" fmla="*/ 1 h 41"/>
                  <a:gd name="T10" fmla="*/ 2 w 53"/>
                  <a:gd name="T11" fmla="*/ 1 h 41"/>
                  <a:gd name="T12" fmla="*/ 2 w 53"/>
                  <a:gd name="T13" fmla="*/ 1 h 41"/>
                  <a:gd name="T14" fmla="*/ 2 w 53"/>
                  <a:gd name="T15" fmla="*/ 1 h 41"/>
                  <a:gd name="T16" fmla="*/ 2 w 53"/>
                  <a:gd name="T17" fmla="*/ 0 h 41"/>
                  <a:gd name="T18" fmla="*/ 2 w 53"/>
                  <a:gd name="T19" fmla="*/ 1 h 41"/>
                  <a:gd name="T20" fmla="*/ 2 w 53"/>
                  <a:gd name="T21" fmla="*/ 1 h 41"/>
                  <a:gd name="T22" fmla="*/ 1 w 53"/>
                  <a:gd name="T23" fmla="*/ 1 h 41"/>
                  <a:gd name="T24" fmla="*/ 1 w 53"/>
                  <a:gd name="T25" fmla="*/ 1 h 41"/>
                  <a:gd name="T26" fmla="*/ 1 w 53"/>
                  <a:gd name="T27" fmla="*/ 1 h 41"/>
                  <a:gd name="T28" fmla="*/ 1 w 53"/>
                  <a:gd name="T29" fmla="*/ 1 h 41"/>
                  <a:gd name="T30" fmla="*/ 1 w 53"/>
                  <a:gd name="T31" fmla="*/ 2 h 41"/>
                  <a:gd name="T32" fmla="*/ 0 w 53"/>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1">
                    <a:moveTo>
                      <a:pt x="0" y="40"/>
                    </a:moveTo>
                    <a:lnTo>
                      <a:pt x="3" y="41"/>
                    </a:lnTo>
                    <a:lnTo>
                      <a:pt x="10" y="40"/>
                    </a:lnTo>
                    <a:lnTo>
                      <a:pt x="18" y="35"/>
                    </a:lnTo>
                    <a:lnTo>
                      <a:pt x="27" y="30"/>
                    </a:lnTo>
                    <a:lnTo>
                      <a:pt x="36" y="23"/>
                    </a:lnTo>
                    <a:lnTo>
                      <a:pt x="44" y="16"/>
                    </a:lnTo>
                    <a:lnTo>
                      <a:pt x="51" y="8"/>
                    </a:lnTo>
                    <a:lnTo>
                      <a:pt x="53" y="0"/>
                    </a:lnTo>
                    <a:lnTo>
                      <a:pt x="49" y="3"/>
                    </a:lnTo>
                    <a:lnTo>
                      <a:pt x="41" y="8"/>
                    </a:lnTo>
                    <a:lnTo>
                      <a:pt x="32" y="12"/>
                    </a:lnTo>
                    <a:lnTo>
                      <a:pt x="22" y="18"/>
                    </a:lnTo>
                    <a:lnTo>
                      <a:pt x="13" y="24"/>
                    </a:lnTo>
                    <a:lnTo>
                      <a:pt x="5" y="30"/>
                    </a:lnTo>
                    <a:lnTo>
                      <a:pt x="2" y="35"/>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8" name="Freeform 164"/>
              <p:cNvSpPr>
                <a:spLocks/>
              </p:cNvSpPr>
              <p:nvPr/>
            </p:nvSpPr>
            <p:spPr bwMode="auto">
              <a:xfrm>
                <a:off x="3703" y="2706"/>
                <a:ext cx="24" cy="15"/>
              </a:xfrm>
              <a:custGeom>
                <a:avLst/>
                <a:gdLst>
                  <a:gd name="T0" fmla="*/ 0 w 49"/>
                  <a:gd name="T1" fmla="*/ 1 h 30"/>
                  <a:gd name="T2" fmla="*/ 0 w 49"/>
                  <a:gd name="T3" fmla="*/ 1 h 30"/>
                  <a:gd name="T4" fmla="*/ 0 w 49"/>
                  <a:gd name="T5" fmla="*/ 1 h 30"/>
                  <a:gd name="T6" fmla="*/ 0 w 49"/>
                  <a:gd name="T7" fmla="*/ 1 h 30"/>
                  <a:gd name="T8" fmla="*/ 0 w 49"/>
                  <a:gd name="T9" fmla="*/ 1 h 30"/>
                  <a:gd name="T10" fmla="*/ 0 w 49"/>
                  <a:gd name="T11" fmla="*/ 1 h 30"/>
                  <a:gd name="T12" fmla="*/ 1 w 49"/>
                  <a:gd name="T13" fmla="*/ 1 h 30"/>
                  <a:gd name="T14" fmla="*/ 1 w 49"/>
                  <a:gd name="T15" fmla="*/ 1 h 30"/>
                  <a:gd name="T16" fmla="*/ 1 w 49"/>
                  <a:gd name="T17" fmla="*/ 0 h 30"/>
                  <a:gd name="T18" fmla="*/ 1 w 49"/>
                  <a:gd name="T19" fmla="*/ 1 h 30"/>
                  <a:gd name="T20" fmla="*/ 1 w 49"/>
                  <a:gd name="T21" fmla="*/ 1 h 30"/>
                  <a:gd name="T22" fmla="*/ 0 w 49"/>
                  <a:gd name="T23" fmla="*/ 1 h 30"/>
                  <a:gd name="T24" fmla="*/ 0 w 49"/>
                  <a:gd name="T25" fmla="*/ 1 h 30"/>
                  <a:gd name="T26" fmla="*/ 0 w 49"/>
                  <a:gd name="T27" fmla="*/ 1 h 30"/>
                  <a:gd name="T28" fmla="*/ 0 w 49"/>
                  <a:gd name="T29" fmla="*/ 1 h 30"/>
                  <a:gd name="T30" fmla="*/ 0 w 49"/>
                  <a:gd name="T31" fmla="*/ 1 h 30"/>
                  <a:gd name="T32" fmla="*/ 0 w 49"/>
                  <a:gd name="T33" fmla="*/ 1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30">
                    <a:moveTo>
                      <a:pt x="0" y="26"/>
                    </a:moveTo>
                    <a:lnTo>
                      <a:pt x="2" y="29"/>
                    </a:lnTo>
                    <a:lnTo>
                      <a:pt x="8" y="30"/>
                    </a:lnTo>
                    <a:lnTo>
                      <a:pt x="15" y="29"/>
                    </a:lnTo>
                    <a:lnTo>
                      <a:pt x="23" y="26"/>
                    </a:lnTo>
                    <a:lnTo>
                      <a:pt x="31" y="22"/>
                    </a:lnTo>
                    <a:lnTo>
                      <a:pt x="39" y="16"/>
                    </a:lnTo>
                    <a:lnTo>
                      <a:pt x="45" y="9"/>
                    </a:lnTo>
                    <a:lnTo>
                      <a:pt x="49" y="0"/>
                    </a:lnTo>
                    <a:lnTo>
                      <a:pt x="44" y="2"/>
                    </a:lnTo>
                    <a:lnTo>
                      <a:pt x="37" y="6"/>
                    </a:lnTo>
                    <a:lnTo>
                      <a:pt x="28" y="9"/>
                    </a:lnTo>
                    <a:lnTo>
                      <a:pt x="20" y="13"/>
                    </a:lnTo>
                    <a:lnTo>
                      <a:pt x="12" y="16"/>
                    </a:lnTo>
                    <a:lnTo>
                      <a:pt x="5" y="20"/>
                    </a:lnTo>
                    <a:lnTo>
                      <a:pt x="1" y="23"/>
                    </a:lnTo>
                    <a:lnTo>
                      <a:pt x="0" y="2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9" name="Freeform 165"/>
              <p:cNvSpPr>
                <a:spLocks/>
              </p:cNvSpPr>
              <p:nvPr/>
            </p:nvSpPr>
            <p:spPr bwMode="auto">
              <a:xfrm>
                <a:off x="3700" y="2683"/>
                <a:ext cx="18" cy="12"/>
              </a:xfrm>
              <a:custGeom>
                <a:avLst/>
                <a:gdLst>
                  <a:gd name="T0" fmla="*/ 0 w 37"/>
                  <a:gd name="T1" fmla="*/ 1 h 23"/>
                  <a:gd name="T2" fmla="*/ 0 w 37"/>
                  <a:gd name="T3" fmla="*/ 1 h 23"/>
                  <a:gd name="T4" fmla="*/ 0 w 37"/>
                  <a:gd name="T5" fmla="*/ 1 h 23"/>
                  <a:gd name="T6" fmla="*/ 0 w 37"/>
                  <a:gd name="T7" fmla="*/ 1 h 23"/>
                  <a:gd name="T8" fmla="*/ 0 w 37"/>
                  <a:gd name="T9" fmla="*/ 1 h 23"/>
                  <a:gd name="T10" fmla="*/ 0 w 37"/>
                  <a:gd name="T11" fmla="*/ 1 h 23"/>
                  <a:gd name="T12" fmla="*/ 0 w 37"/>
                  <a:gd name="T13" fmla="*/ 1 h 23"/>
                  <a:gd name="T14" fmla="*/ 1 w 37"/>
                  <a:gd name="T15" fmla="*/ 1 h 23"/>
                  <a:gd name="T16" fmla="*/ 1 w 37"/>
                  <a:gd name="T17" fmla="*/ 0 h 23"/>
                  <a:gd name="T18" fmla="*/ 1 w 37"/>
                  <a:gd name="T19" fmla="*/ 1 h 23"/>
                  <a:gd name="T20" fmla="*/ 0 w 37"/>
                  <a:gd name="T21" fmla="*/ 1 h 23"/>
                  <a:gd name="T22" fmla="*/ 0 w 37"/>
                  <a:gd name="T23" fmla="*/ 1 h 23"/>
                  <a:gd name="T24" fmla="*/ 0 w 37"/>
                  <a:gd name="T25" fmla="*/ 1 h 23"/>
                  <a:gd name="T26" fmla="*/ 0 w 37"/>
                  <a:gd name="T27" fmla="*/ 1 h 23"/>
                  <a:gd name="T28" fmla="*/ 0 w 37"/>
                  <a:gd name="T29" fmla="*/ 1 h 23"/>
                  <a:gd name="T30" fmla="*/ 0 w 37"/>
                  <a:gd name="T31" fmla="*/ 1 h 23"/>
                  <a:gd name="T32" fmla="*/ 0 w 37"/>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3">
                    <a:moveTo>
                      <a:pt x="0" y="21"/>
                    </a:moveTo>
                    <a:lnTo>
                      <a:pt x="3" y="23"/>
                    </a:lnTo>
                    <a:lnTo>
                      <a:pt x="7" y="23"/>
                    </a:lnTo>
                    <a:lnTo>
                      <a:pt x="13" y="21"/>
                    </a:lnTo>
                    <a:lnTo>
                      <a:pt x="20" y="18"/>
                    </a:lnTo>
                    <a:lnTo>
                      <a:pt x="27" y="14"/>
                    </a:lnTo>
                    <a:lnTo>
                      <a:pt x="31" y="9"/>
                    </a:lnTo>
                    <a:lnTo>
                      <a:pt x="36" y="4"/>
                    </a:lnTo>
                    <a:lnTo>
                      <a:pt x="37" y="0"/>
                    </a:lnTo>
                    <a:lnTo>
                      <a:pt x="34" y="2"/>
                    </a:lnTo>
                    <a:lnTo>
                      <a:pt x="28" y="4"/>
                    </a:lnTo>
                    <a:lnTo>
                      <a:pt x="22" y="7"/>
                    </a:lnTo>
                    <a:lnTo>
                      <a:pt x="16" y="9"/>
                    </a:lnTo>
                    <a:lnTo>
                      <a:pt x="11" y="11"/>
                    </a:lnTo>
                    <a:lnTo>
                      <a:pt x="5" y="15"/>
                    </a:lnTo>
                    <a:lnTo>
                      <a:pt x="1" y="17"/>
                    </a:lnTo>
                    <a:lnTo>
                      <a:pt x="0"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0" name="Freeform 166"/>
              <p:cNvSpPr>
                <a:spLocks/>
              </p:cNvSpPr>
              <p:nvPr/>
            </p:nvSpPr>
            <p:spPr bwMode="auto">
              <a:xfrm>
                <a:off x="3701" y="2673"/>
                <a:ext cx="12" cy="9"/>
              </a:xfrm>
              <a:custGeom>
                <a:avLst/>
                <a:gdLst>
                  <a:gd name="T0" fmla="*/ 1 w 24"/>
                  <a:gd name="T1" fmla="*/ 1 h 17"/>
                  <a:gd name="T2" fmla="*/ 1 w 24"/>
                  <a:gd name="T3" fmla="*/ 1 h 17"/>
                  <a:gd name="T4" fmla="*/ 1 w 24"/>
                  <a:gd name="T5" fmla="*/ 1 h 17"/>
                  <a:gd name="T6" fmla="*/ 1 w 24"/>
                  <a:gd name="T7" fmla="*/ 1 h 17"/>
                  <a:gd name="T8" fmla="*/ 1 w 24"/>
                  <a:gd name="T9" fmla="*/ 0 h 17"/>
                  <a:gd name="T10" fmla="*/ 1 w 24"/>
                  <a:gd name="T11" fmla="*/ 1 h 17"/>
                  <a:gd name="T12" fmla="*/ 1 w 24"/>
                  <a:gd name="T13" fmla="*/ 1 h 17"/>
                  <a:gd name="T14" fmla="*/ 0 w 24"/>
                  <a:gd name="T15" fmla="*/ 1 h 17"/>
                  <a:gd name="T16" fmla="*/ 1 w 24"/>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7">
                    <a:moveTo>
                      <a:pt x="1" y="16"/>
                    </a:moveTo>
                    <a:lnTo>
                      <a:pt x="8" y="17"/>
                    </a:lnTo>
                    <a:lnTo>
                      <a:pt x="17" y="15"/>
                    </a:lnTo>
                    <a:lnTo>
                      <a:pt x="24" y="8"/>
                    </a:lnTo>
                    <a:lnTo>
                      <a:pt x="23" y="0"/>
                    </a:lnTo>
                    <a:lnTo>
                      <a:pt x="18" y="7"/>
                    </a:lnTo>
                    <a:lnTo>
                      <a:pt x="9" y="9"/>
                    </a:lnTo>
                    <a:lnTo>
                      <a:pt x="0" y="12"/>
                    </a:lnTo>
                    <a:lnTo>
                      <a:pt x="1"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1" name="Freeform 167"/>
              <p:cNvSpPr>
                <a:spLocks/>
              </p:cNvSpPr>
              <p:nvPr/>
            </p:nvSpPr>
            <p:spPr bwMode="auto">
              <a:xfrm>
                <a:off x="3711" y="2768"/>
                <a:ext cx="24" cy="25"/>
              </a:xfrm>
              <a:custGeom>
                <a:avLst/>
                <a:gdLst>
                  <a:gd name="T0" fmla="*/ 0 w 49"/>
                  <a:gd name="T1" fmla="*/ 2 h 50"/>
                  <a:gd name="T2" fmla="*/ 0 w 49"/>
                  <a:gd name="T3" fmla="*/ 2 h 50"/>
                  <a:gd name="T4" fmla="*/ 0 w 49"/>
                  <a:gd name="T5" fmla="*/ 2 h 50"/>
                  <a:gd name="T6" fmla="*/ 0 w 49"/>
                  <a:gd name="T7" fmla="*/ 2 h 50"/>
                  <a:gd name="T8" fmla="*/ 0 w 49"/>
                  <a:gd name="T9" fmla="*/ 2 h 50"/>
                  <a:gd name="T10" fmla="*/ 1 w 49"/>
                  <a:gd name="T11" fmla="*/ 1 h 50"/>
                  <a:gd name="T12" fmla="*/ 1 w 49"/>
                  <a:gd name="T13" fmla="*/ 1 h 50"/>
                  <a:gd name="T14" fmla="*/ 1 w 49"/>
                  <a:gd name="T15" fmla="*/ 1 h 50"/>
                  <a:gd name="T16" fmla="*/ 1 w 49"/>
                  <a:gd name="T17" fmla="*/ 0 h 50"/>
                  <a:gd name="T18" fmla="*/ 1 w 49"/>
                  <a:gd name="T19" fmla="*/ 1 h 50"/>
                  <a:gd name="T20" fmla="*/ 1 w 49"/>
                  <a:gd name="T21" fmla="*/ 1 h 50"/>
                  <a:gd name="T22" fmla="*/ 0 w 49"/>
                  <a:gd name="T23" fmla="*/ 1 h 50"/>
                  <a:gd name="T24" fmla="*/ 0 w 49"/>
                  <a:gd name="T25" fmla="*/ 1 h 50"/>
                  <a:gd name="T26" fmla="*/ 0 w 49"/>
                  <a:gd name="T27" fmla="*/ 1 h 50"/>
                  <a:gd name="T28" fmla="*/ 0 w 49"/>
                  <a:gd name="T29" fmla="*/ 2 h 50"/>
                  <a:gd name="T30" fmla="*/ 0 w 49"/>
                  <a:gd name="T31" fmla="*/ 2 h 50"/>
                  <a:gd name="T32" fmla="*/ 0 w 49"/>
                  <a:gd name="T33" fmla="*/ 2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50">
                    <a:moveTo>
                      <a:pt x="0" y="48"/>
                    </a:moveTo>
                    <a:lnTo>
                      <a:pt x="4" y="50"/>
                    </a:lnTo>
                    <a:lnTo>
                      <a:pt x="9" y="48"/>
                    </a:lnTo>
                    <a:lnTo>
                      <a:pt x="16" y="44"/>
                    </a:lnTo>
                    <a:lnTo>
                      <a:pt x="24" y="38"/>
                    </a:lnTo>
                    <a:lnTo>
                      <a:pt x="33" y="30"/>
                    </a:lnTo>
                    <a:lnTo>
                      <a:pt x="39" y="21"/>
                    </a:lnTo>
                    <a:lnTo>
                      <a:pt x="45" y="11"/>
                    </a:lnTo>
                    <a:lnTo>
                      <a:pt x="49" y="0"/>
                    </a:lnTo>
                    <a:lnTo>
                      <a:pt x="45" y="4"/>
                    </a:lnTo>
                    <a:lnTo>
                      <a:pt x="38" y="10"/>
                    </a:lnTo>
                    <a:lnTo>
                      <a:pt x="30" y="16"/>
                    </a:lnTo>
                    <a:lnTo>
                      <a:pt x="21" y="23"/>
                    </a:lnTo>
                    <a:lnTo>
                      <a:pt x="13" y="30"/>
                    </a:lnTo>
                    <a:lnTo>
                      <a:pt x="6" y="37"/>
                    </a:lnTo>
                    <a:lnTo>
                      <a:pt x="1" y="43"/>
                    </a:lnTo>
                    <a:lnTo>
                      <a:pt x="0" y="4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2" name="Freeform 168"/>
              <p:cNvSpPr>
                <a:spLocks/>
              </p:cNvSpPr>
              <p:nvPr/>
            </p:nvSpPr>
            <p:spPr bwMode="auto">
              <a:xfrm>
                <a:off x="3716" y="2795"/>
                <a:ext cx="19" cy="19"/>
              </a:xfrm>
              <a:custGeom>
                <a:avLst/>
                <a:gdLst>
                  <a:gd name="T0" fmla="*/ 0 w 38"/>
                  <a:gd name="T1" fmla="*/ 2 h 38"/>
                  <a:gd name="T2" fmla="*/ 1 w 38"/>
                  <a:gd name="T3" fmla="*/ 2 h 38"/>
                  <a:gd name="T4" fmla="*/ 1 w 38"/>
                  <a:gd name="T5" fmla="*/ 2 h 38"/>
                  <a:gd name="T6" fmla="*/ 1 w 38"/>
                  <a:gd name="T7" fmla="*/ 2 h 38"/>
                  <a:gd name="T8" fmla="*/ 1 w 38"/>
                  <a:gd name="T9" fmla="*/ 1 h 38"/>
                  <a:gd name="T10" fmla="*/ 1 w 38"/>
                  <a:gd name="T11" fmla="*/ 1 h 38"/>
                  <a:gd name="T12" fmla="*/ 1 w 38"/>
                  <a:gd name="T13" fmla="*/ 1 h 38"/>
                  <a:gd name="T14" fmla="*/ 2 w 38"/>
                  <a:gd name="T15" fmla="*/ 1 h 38"/>
                  <a:gd name="T16" fmla="*/ 2 w 38"/>
                  <a:gd name="T17" fmla="*/ 0 h 38"/>
                  <a:gd name="T18" fmla="*/ 2 w 38"/>
                  <a:gd name="T19" fmla="*/ 1 h 38"/>
                  <a:gd name="T20" fmla="*/ 1 w 38"/>
                  <a:gd name="T21" fmla="*/ 1 h 38"/>
                  <a:gd name="T22" fmla="*/ 1 w 38"/>
                  <a:gd name="T23" fmla="*/ 1 h 38"/>
                  <a:gd name="T24" fmla="*/ 1 w 38"/>
                  <a:gd name="T25" fmla="*/ 1 h 38"/>
                  <a:gd name="T26" fmla="*/ 1 w 38"/>
                  <a:gd name="T27" fmla="*/ 1 h 38"/>
                  <a:gd name="T28" fmla="*/ 1 w 38"/>
                  <a:gd name="T29" fmla="*/ 1 h 38"/>
                  <a:gd name="T30" fmla="*/ 0 w 38"/>
                  <a:gd name="T31" fmla="*/ 2 h 38"/>
                  <a:gd name="T32" fmla="*/ 0 w 38"/>
                  <a:gd name="T33" fmla="*/ 2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8">
                    <a:moveTo>
                      <a:pt x="0" y="36"/>
                    </a:moveTo>
                    <a:lnTo>
                      <a:pt x="3" y="38"/>
                    </a:lnTo>
                    <a:lnTo>
                      <a:pt x="6" y="38"/>
                    </a:lnTo>
                    <a:lnTo>
                      <a:pt x="12" y="35"/>
                    </a:lnTo>
                    <a:lnTo>
                      <a:pt x="19" y="32"/>
                    </a:lnTo>
                    <a:lnTo>
                      <a:pt x="25" y="26"/>
                    </a:lnTo>
                    <a:lnTo>
                      <a:pt x="30" y="18"/>
                    </a:lnTo>
                    <a:lnTo>
                      <a:pt x="36" y="10"/>
                    </a:lnTo>
                    <a:lnTo>
                      <a:pt x="38" y="0"/>
                    </a:lnTo>
                    <a:lnTo>
                      <a:pt x="34" y="4"/>
                    </a:lnTo>
                    <a:lnTo>
                      <a:pt x="28" y="10"/>
                    </a:lnTo>
                    <a:lnTo>
                      <a:pt x="21" y="14"/>
                    </a:lnTo>
                    <a:lnTo>
                      <a:pt x="14" y="20"/>
                    </a:lnTo>
                    <a:lnTo>
                      <a:pt x="9" y="25"/>
                    </a:lnTo>
                    <a:lnTo>
                      <a:pt x="4" y="29"/>
                    </a:lnTo>
                    <a:lnTo>
                      <a:pt x="0" y="34"/>
                    </a:lnTo>
                    <a:lnTo>
                      <a:pt x="0" y="3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3" name="Freeform 169"/>
              <p:cNvSpPr>
                <a:spLocks/>
              </p:cNvSpPr>
              <p:nvPr/>
            </p:nvSpPr>
            <p:spPr bwMode="auto">
              <a:xfrm>
                <a:off x="3707" y="2728"/>
                <a:ext cx="27" cy="21"/>
              </a:xfrm>
              <a:custGeom>
                <a:avLst/>
                <a:gdLst>
                  <a:gd name="T0" fmla="*/ 0 w 53"/>
                  <a:gd name="T1" fmla="*/ 2 h 41"/>
                  <a:gd name="T2" fmla="*/ 1 w 53"/>
                  <a:gd name="T3" fmla="*/ 2 h 41"/>
                  <a:gd name="T4" fmla="*/ 1 w 53"/>
                  <a:gd name="T5" fmla="*/ 2 h 41"/>
                  <a:gd name="T6" fmla="*/ 1 w 53"/>
                  <a:gd name="T7" fmla="*/ 2 h 41"/>
                  <a:gd name="T8" fmla="*/ 1 w 53"/>
                  <a:gd name="T9" fmla="*/ 1 h 41"/>
                  <a:gd name="T10" fmla="*/ 2 w 53"/>
                  <a:gd name="T11" fmla="*/ 1 h 41"/>
                  <a:gd name="T12" fmla="*/ 2 w 53"/>
                  <a:gd name="T13" fmla="*/ 1 h 41"/>
                  <a:gd name="T14" fmla="*/ 2 w 53"/>
                  <a:gd name="T15" fmla="*/ 1 h 41"/>
                  <a:gd name="T16" fmla="*/ 2 w 53"/>
                  <a:gd name="T17" fmla="*/ 0 h 41"/>
                  <a:gd name="T18" fmla="*/ 2 w 53"/>
                  <a:gd name="T19" fmla="*/ 1 h 41"/>
                  <a:gd name="T20" fmla="*/ 2 w 53"/>
                  <a:gd name="T21" fmla="*/ 1 h 41"/>
                  <a:gd name="T22" fmla="*/ 1 w 53"/>
                  <a:gd name="T23" fmla="*/ 1 h 41"/>
                  <a:gd name="T24" fmla="*/ 1 w 53"/>
                  <a:gd name="T25" fmla="*/ 1 h 41"/>
                  <a:gd name="T26" fmla="*/ 1 w 53"/>
                  <a:gd name="T27" fmla="*/ 1 h 41"/>
                  <a:gd name="T28" fmla="*/ 1 w 53"/>
                  <a:gd name="T29" fmla="*/ 1 h 41"/>
                  <a:gd name="T30" fmla="*/ 1 w 53"/>
                  <a:gd name="T31" fmla="*/ 2 h 41"/>
                  <a:gd name="T32" fmla="*/ 0 w 53"/>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1">
                    <a:moveTo>
                      <a:pt x="0" y="40"/>
                    </a:moveTo>
                    <a:lnTo>
                      <a:pt x="3" y="41"/>
                    </a:lnTo>
                    <a:lnTo>
                      <a:pt x="9" y="39"/>
                    </a:lnTo>
                    <a:lnTo>
                      <a:pt x="17" y="35"/>
                    </a:lnTo>
                    <a:lnTo>
                      <a:pt x="27" y="30"/>
                    </a:lnTo>
                    <a:lnTo>
                      <a:pt x="36" y="23"/>
                    </a:lnTo>
                    <a:lnTo>
                      <a:pt x="44" y="15"/>
                    </a:lnTo>
                    <a:lnTo>
                      <a:pt x="51" y="7"/>
                    </a:lnTo>
                    <a:lnTo>
                      <a:pt x="53" y="0"/>
                    </a:lnTo>
                    <a:lnTo>
                      <a:pt x="49" y="3"/>
                    </a:lnTo>
                    <a:lnTo>
                      <a:pt x="41" y="7"/>
                    </a:lnTo>
                    <a:lnTo>
                      <a:pt x="31" y="12"/>
                    </a:lnTo>
                    <a:lnTo>
                      <a:pt x="22" y="18"/>
                    </a:lnTo>
                    <a:lnTo>
                      <a:pt x="13" y="24"/>
                    </a:lnTo>
                    <a:lnTo>
                      <a:pt x="5" y="30"/>
                    </a:lnTo>
                    <a:lnTo>
                      <a:pt x="1" y="35"/>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4" name="Freeform 170"/>
              <p:cNvSpPr>
                <a:spLocks/>
              </p:cNvSpPr>
              <p:nvPr/>
            </p:nvSpPr>
            <p:spPr bwMode="auto">
              <a:xfrm>
                <a:off x="3701" y="2694"/>
                <a:ext cx="22" cy="16"/>
              </a:xfrm>
              <a:custGeom>
                <a:avLst/>
                <a:gdLst>
                  <a:gd name="T0" fmla="*/ 0 w 43"/>
                  <a:gd name="T1" fmla="*/ 1 h 31"/>
                  <a:gd name="T2" fmla="*/ 1 w 43"/>
                  <a:gd name="T3" fmla="*/ 1 h 31"/>
                  <a:gd name="T4" fmla="*/ 1 w 43"/>
                  <a:gd name="T5" fmla="*/ 1 h 31"/>
                  <a:gd name="T6" fmla="*/ 1 w 43"/>
                  <a:gd name="T7" fmla="*/ 1 h 31"/>
                  <a:gd name="T8" fmla="*/ 1 w 43"/>
                  <a:gd name="T9" fmla="*/ 1 h 31"/>
                  <a:gd name="T10" fmla="*/ 1 w 43"/>
                  <a:gd name="T11" fmla="*/ 1 h 31"/>
                  <a:gd name="T12" fmla="*/ 2 w 43"/>
                  <a:gd name="T13" fmla="*/ 1 h 31"/>
                  <a:gd name="T14" fmla="*/ 2 w 43"/>
                  <a:gd name="T15" fmla="*/ 1 h 31"/>
                  <a:gd name="T16" fmla="*/ 2 w 43"/>
                  <a:gd name="T17" fmla="*/ 0 h 31"/>
                  <a:gd name="T18" fmla="*/ 2 w 43"/>
                  <a:gd name="T19" fmla="*/ 1 h 31"/>
                  <a:gd name="T20" fmla="*/ 2 w 43"/>
                  <a:gd name="T21" fmla="*/ 1 h 31"/>
                  <a:gd name="T22" fmla="*/ 1 w 43"/>
                  <a:gd name="T23" fmla="*/ 1 h 31"/>
                  <a:gd name="T24" fmla="*/ 1 w 43"/>
                  <a:gd name="T25" fmla="*/ 1 h 31"/>
                  <a:gd name="T26" fmla="*/ 1 w 43"/>
                  <a:gd name="T27" fmla="*/ 1 h 31"/>
                  <a:gd name="T28" fmla="*/ 1 w 43"/>
                  <a:gd name="T29" fmla="*/ 1 h 31"/>
                  <a:gd name="T30" fmla="*/ 1 w 43"/>
                  <a:gd name="T31" fmla="*/ 1 h 31"/>
                  <a:gd name="T32" fmla="*/ 0 w 43"/>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31">
                    <a:moveTo>
                      <a:pt x="0" y="29"/>
                    </a:moveTo>
                    <a:lnTo>
                      <a:pt x="3" y="31"/>
                    </a:lnTo>
                    <a:lnTo>
                      <a:pt x="8" y="30"/>
                    </a:lnTo>
                    <a:lnTo>
                      <a:pt x="16" y="26"/>
                    </a:lnTo>
                    <a:lnTo>
                      <a:pt x="24" y="22"/>
                    </a:lnTo>
                    <a:lnTo>
                      <a:pt x="31" y="16"/>
                    </a:lnTo>
                    <a:lnTo>
                      <a:pt x="38" y="10"/>
                    </a:lnTo>
                    <a:lnTo>
                      <a:pt x="42" y="4"/>
                    </a:lnTo>
                    <a:lnTo>
                      <a:pt x="43" y="0"/>
                    </a:lnTo>
                    <a:lnTo>
                      <a:pt x="40" y="2"/>
                    </a:lnTo>
                    <a:lnTo>
                      <a:pt x="34" y="6"/>
                    </a:lnTo>
                    <a:lnTo>
                      <a:pt x="27" y="9"/>
                    </a:lnTo>
                    <a:lnTo>
                      <a:pt x="19" y="12"/>
                    </a:lnTo>
                    <a:lnTo>
                      <a:pt x="12" y="17"/>
                    </a:lnTo>
                    <a:lnTo>
                      <a:pt x="7" y="22"/>
                    </a:lnTo>
                    <a:lnTo>
                      <a:pt x="2" y="25"/>
                    </a:lnTo>
                    <a:lnTo>
                      <a:pt x="0" y="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5" name="Freeform 171"/>
              <p:cNvSpPr>
                <a:spLocks/>
              </p:cNvSpPr>
              <p:nvPr/>
            </p:nvSpPr>
            <p:spPr bwMode="auto">
              <a:xfrm>
                <a:off x="3731" y="2805"/>
                <a:ext cx="4" cy="23"/>
              </a:xfrm>
              <a:custGeom>
                <a:avLst/>
                <a:gdLst>
                  <a:gd name="T0" fmla="*/ 1 w 6"/>
                  <a:gd name="T1" fmla="*/ 0 h 45"/>
                  <a:gd name="T2" fmla="*/ 1 w 6"/>
                  <a:gd name="T3" fmla="*/ 1 h 45"/>
                  <a:gd name="T4" fmla="*/ 1 w 6"/>
                  <a:gd name="T5" fmla="*/ 1 h 45"/>
                  <a:gd name="T6" fmla="*/ 1 w 6"/>
                  <a:gd name="T7" fmla="*/ 2 h 45"/>
                  <a:gd name="T8" fmla="*/ 1 w 6"/>
                  <a:gd name="T9" fmla="*/ 2 h 45"/>
                  <a:gd name="T10" fmla="*/ 0 w 6"/>
                  <a:gd name="T11" fmla="*/ 2 h 45"/>
                  <a:gd name="T12" fmla="*/ 0 w 6"/>
                  <a:gd name="T13" fmla="*/ 1 h 45"/>
                  <a:gd name="T14" fmla="*/ 1 w 6"/>
                  <a:gd name="T15" fmla="*/ 1 h 45"/>
                  <a:gd name="T16" fmla="*/ 1 w 6"/>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5">
                    <a:moveTo>
                      <a:pt x="3" y="0"/>
                    </a:moveTo>
                    <a:lnTo>
                      <a:pt x="4" y="9"/>
                    </a:lnTo>
                    <a:lnTo>
                      <a:pt x="5" y="25"/>
                    </a:lnTo>
                    <a:lnTo>
                      <a:pt x="6" y="39"/>
                    </a:lnTo>
                    <a:lnTo>
                      <a:pt x="3" y="45"/>
                    </a:lnTo>
                    <a:lnTo>
                      <a:pt x="0" y="39"/>
                    </a:lnTo>
                    <a:lnTo>
                      <a:pt x="0" y="25"/>
                    </a:lnTo>
                    <a:lnTo>
                      <a:pt x="2" y="10"/>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6" name="Freeform 172"/>
              <p:cNvSpPr>
                <a:spLocks/>
              </p:cNvSpPr>
              <p:nvPr/>
            </p:nvSpPr>
            <p:spPr bwMode="auto">
              <a:xfrm>
                <a:off x="3735" y="2779"/>
                <a:ext cx="25" cy="32"/>
              </a:xfrm>
              <a:custGeom>
                <a:avLst/>
                <a:gdLst>
                  <a:gd name="T0" fmla="*/ 0 w 49"/>
                  <a:gd name="T1" fmla="*/ 0 h 64"/>
                  <a:gd name="T2" fmla="*/ 1 w 49"/>
                  <a:gd name="T3" fmla="*/ 1 h 64"/>
                  <a:gd name="T4" fmla="*/ 1 w 49"/>
                  <a:gd name="T5" fmla="*/ 1 h 64"/>
                  <a:gd name="T6" fmla="*/ 1 w 49"/>
                  <a:gd name="T7" fmla="*/ 1 h 64"/>
                  <a:gd name="T8" fmla="*/ 1 w 49"/>
                  <a:gd name="T9" fmla="*/ 2 h 64"/>
                  <a:gd name="T10" fmla="*/ 1 w 49"/>
                  <a:gd name="T11" fmla="*/ 2 h 64"/>
                  <a:gd name="T12" fmla="*/ 2 w 49"/>
                  <a:gd name="T13" fmla="*/ 2 h 64"/>
                  <a:gd name="T14" fmla="*/ 2 w 49"/>
                  <a:gd name="T15" fmla="*/ 2 h 64"/>
                  <a:gd name="T16" fmla="*/ 2 w 49"/>
                  <a:gd name="T17" fmla="*/ 2 h 64"/>
                  <a:gd name="T18" fmla="*/ 2 w 49"/>
                  <a:gd name="T19" fmla="*/ 2 h 64"/>
                  <a:gd name="T20" fmla="*/ 2 w 49"/>
                  <a:gd name="T21" fmla="*/ 2 h 64"/>
                  <a:gd name="T22" fmla="*/ 2 w 49"/>
                  <a:gd name="T23" fmla="*/ 2 h 64"/>
                  <a:gd name="T24" fmla="*/ 1 w 49"/>
                  <a:gd name="T25" fmla="*/ 2 h 64"/>
                  <a:gd name="T26" fmla="*/ 1 w 49"/>
                  <a:gd name="T27" fmla="*/ 1 h 64"/>
                  <a:gd name="T28" fmla="*/ 1 w 49"/>
                  <a:gd name="T29" fmla="*/ 1 h 64"/>
                  <a:gd name="T30" fmla="*/ 1 w 49"/>
                  <a:gd name="T31" fmla="*/ 1 h 64"/>
                  <a:gd name="T32" fmla="*/ 0 w 49"/>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64">
                    <a:moveTo>
                      <a:pt x="0" y="0"/>
                    </a:moveTo>
                    <a:lnTo>
                      <a:pt x="3" y="7"/>
                    </a:lnTo>
                    <a:lnTo>
                      <a:pt x="9" y="18"/>
                    </a:lnTo>
                    <a:lnTo>
                      <a:pt x="16" y="29"/>
                    </a:lnTo>
                    <a:lnTo>
                      <a:pt x="24" y="41"/>
                    </a:lnTo>
                    <a:lnTo>
                      <a:pt x="32" y="51"/>
                    </a:lnTo>
                    <a:lnTo>
                      <a:pt x="39" y="59"/>
                    </a:lnTo>
                    <a:lnTo>
                      <a:pt x="46" y="64"/>
                    </a:lnTo>
                    <a:lnTo>
                      <a:pt x="49" y="62"/>
                    </a:lnTo>
                    <a:lnTo>
                      <a:pt x="49" y="58"/>
                    </a:lnTo>
                    <a:lnTo>
                      <a:pt x="46" y="50"/>
                    </a:lnTo>
                    <a:lnTo>
                      <a:pt x="39" y="42"/>
                    </a:lnTo>
                    <a:lnTo>
                      <a:pt x="30" y="33"/>
                    </a:lnTo>
                    <a:lnTo>
                      <a:pt x="20" y="23"/>
                    </a:lnTo>
                    <a:lnTo>
                      <a:pt x="11" y="14"/>
                    </a:lnTo>
                    <a:lnTo>
                      <a:pt x="4"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7" name="Freeform 173"/>
              <p:cNvSpPr>
                <a:spLocks/>
              </p:cNvSpPr>
              <p:nvPr/>
            </p:nvSpPr>
            <p:spPr bwMode="auto">
              <a:xfrm>
                <a:off x="3735" y="2768"/>
                <a:ext cx="26" cy="29"/>
              </a:xfrm>
              <a:custGeom>
                <a:avLst/>
                <a:gdLst>
                  <a:gd name="T0" fmla="*/ 0 w 53"/>
                  <a:gd name="T1" fmla="*/ 0 h 58"/>
                  <a:gd name="T2" fmla="*/ 0 w 53"/>
                  <a:gd name="T3" fmla="*/ 1 h 58"/>
                  <a:gd name="T4" fmla="*/ 0 w 53"/>
                  <a:gd name="T5" fmla="*/ 1 h 58"/>
                  <a:gd name="T6" fmla="*/ 0 w 53"/>
                  <a:gd name="T7" fmla="*/ 1 h 58"/>
                  <a:gd name="T8" fmla="*/ 0 w 53"/>
                  <a:gd name="T9" fmla="*/ 2 h 58"/>
                  <a:gd name="T10" fmla="*/ 1 w 53"/>
                  <a:gd name="T11" fmla="*/ 2 h 58"/>
                  <a:gd name="T12" fmla="*/ 1 w 53"/>
                  <a:gd name="T13" fmla="*/ 2 h 58"/>
                  <a:gd name="T14" fmla="*/ 1 w 53"/>
                  <a:gd name="T15" fmla="*/ 2 h 58"/>
                  <a:gd name="T16" fmla="*/ 1 w 53"/>
                  <a:gd name="T17" fmla="*/ 2 h 58"/>
                  <a:gd name="T18" fmla="*/ 1 w 53"/>
                  <a:gd name="T19" fmla="*/ 2 h 58"/>
                  <a:gd name="T20" fmla="*/ 1 w 53"/>
                  <a:gd name="T21" fmla="*/ 2 h 58"/>
                  <a:gd name="T22" fmla="*/ 1 w 53"/>
                  <a:gd name="T23" fmla="*/ 2 h 58"/>
                  <a:gd name="T24" fmla="*/ 0 w 53"/>
                  <a:gd name="T25" fmla="*/ 1 h 58"/>
                  <a:gd name="T26" fmla="*/ 0 w 53"/>
                  <a:gd name="T27" fmla="*/ 1 h 58"/>
                  <a:gd name="T28" fmla="*/ 0 w 53"/>
                  <a:gd name="T29" fmla="*/ 1 h 58"/>
                  <a:gd name="T30" fmla="*/ 0 w 53"/>
                  <a:gd name="T31" fmla="*/ 1 h 58"/>
                  <a:gd name="T32" fmla="*/ 0 w 53"/>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58">
                    <a:moveTo>
                      <a:pt x="0" y="0"/>
                    </a:moveTo>
                    <a:lnTo>
                      <a:pt x="5" y="7"/>
                    </a:lnTo>
                    <a:lnTo>
                      <a:pt x="12" y="18"/>
                    </a:lnTo>
                    <a:lnTo>
                      <a:pt x="20" y="28"/>
                    </a:lnTo>
                    <a:lnTo>
                      <a:pt x="29" y="38"/>
                    </a:lnTo>
                    <a:lnTo>
                      <a:pt x="37" y="48"/>
                    </a:lnTo>
                    <a:lnTo>
                      <a:pt x="45" y="55"/>
                    </a:lnTo>
                    <a:lnTo>
                      <a:pt x="51" y="58"/>
                    </a:lnTo>
                    <a:lnTo>
                      <a:pt x="53" y="57"/>
                    </a:lnTo>
                    <a:lnTo>
                      <a:pt x="52" y="51"/>
                    </a:lnTo>
                    <a:lnTo>
                      <a:pt x="47" y="44"/>
                    </a:lnTo>
                    <a:lnTo>
                      <a:pt x="38" y="36"/>
                    </a:lnTo>
                    <a:lnTo>
                      <a:pt x="29" y="27"/>
                    </a:lnTo>
                    <a:lnTo>
                      <a:pt x="20" y="19"/>
                    </a:lnTo>
                    <a:lnTo>
                      <a:pt x="11" y="11"/>
                    </a:lnTo>
                    <a:lnTo>
                      <a:pt x="4"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8" name="Freeform 174"/>
              <p:cNvSpPr>
                <a:spLocks/>
              </p:cNvSpPr>
              <p:nvPr/>
            </p:nvSpPr>
            <p:spPr bwMode="auto">
              <a:xfrm>
                <a:off x="3735" y="2755"/>
                <a:ext cx="27" cy="26"/>
              </a:xfrm>
              <a:custGeom>
                <a:avLst/>
                <a:gdLst>
                  <a:gd name="T0" fmla="*/ 0 w 56"/>
                  <a:gd name="T1" fmla="*/ 0 h 51"/>
                  <a:gd name="T2" fmla="*/ 0 w 56"/>
                  <a:gd name="T3" fmla="*/ 1 h 51"/>
                  <a:gd name="T4" fmla="*/ 0 w 56"/>
                  <a:gd name="T5" fmla="*/ 1 h 51"/>
                  <a:gd name="T6" fmla="*/ 0 w 56"/>
                  <a:gd name="T7" fmla="*/ 1 h 51"/>
                  <a:gd name="T8" fmla="*/ 0 w 56"/>
                  <a:gd name="T9" fmla="*/ 2 h 51"/>
                  <a:gd name="T10" fmla="*/ 1 w 56"/>
                  <a:gd name="T11" fmla="*/ 2 h 51"/>
                  <a:gd name="T12" fmla="*/ 1 w 56"/>
                  <a:gd name="T13" fmla="*/ 2 h 51"/>
                  <a:gd name="T14" fmla="*/ 1 w 56"/>
                  <a:gd name="T15" fmla="*/ 2 h 51"/>
                  <a:gd name="T16" fmla="*/ 1 w 56"/>
                  <a:gd name="T17" fmla="*/ 2 h 51"/>
                  <a:gd name="T18" fmla="*/ 1 w 56"/>
                  <a:gd name="T19" fmla="*/ 2 h 51"/>
                  <a:gd name="T20" fmla="*/ 1 w 56"/>
                  <a:gd name="T21" fmla="*/ 2 h 51"/>
                  <a:gd name="T22" fmla="*/ 1 w 56"/>
                  <a:gd name="T23" fmla="*/ 1 h 51"/>
                  <a:gd name="T24" fmla="*/ 0 w 56"/>
                  <a:gd name="T25" fmla="*/ 1 h 51"/>
                  <a:gd name="T26" fmla="*/ 0 w 56"/>
                  <a:gd name="T27" fmla="*/ 1 h 51"/>
                  <a:gd name="T28" fmla="*/ 0 w 56"/>
                  <a:gd name="T29" fmla="*/ 1 h 51"/>
                  <a:gd name="T30" fmla="*/ 0 w 56"/>
                  <a:gd name="T31" fmla="*/ 1 h 51"/>
                  <a:gd name="T32" fmla="*/ 0 w 56"/>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51">
                    <a:moveTo>
                      <a:pt x="0" y="0"/>
                    </a:moveTo>
                    <a:lnTo>
                      <a:pt x="6" y="8"/>
                    </a:lnTo>
                    <a:lnTo>
                      <a:pt x="13" y="17"/>
                    </a:lnTo>
                    <a:lnTo>
                      <a:pt x="22" y="26"/>
                    </a:lnTo>
                    <a:lnTo>
                      <a:pt x="32" y="36"/>
                    </a:lnTo>
                    <a:lnTo>
                      <a:pt x="40" y="44"/>
                    </a:lnTo>
                    <a:lnTo>
                      <a:pt x="48" y="48"/>
                    </a:lnTo>
                    <a:lnTo>
                      <a:pt x="53" y="51"/>
                    </a:lnTo>
                    <a:lnTo>
                      <a:pt x="56" y="50"/>
                    </a:lnTo>
                    <a:lnTo>
                      <a:pt x="55" y="45"/>
                    </a:lnTo>
                    <a:lnTo>
                      <a:pt x="49" y="39"/>
                    </a:lnTo>
                    <a:lnTo>
                      <a:pt x="41" y="32"/>
                    </a:lnTo>
                    <a:lnTo>
                      <a:pt x="32" y="25"/>
                    </a:lnTo>
                    <a:lnTo>
                      <a:pt x="21" y="18"/>
                    </a:lnTo>
                    <a:lnTo>
                      <a:pt x="12" y="11"/>
                    </a:lnTo>
                    <a:lnTo>
                      <a:pt x="5"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9" name="Freeform 175"/>
              <p:cNvSpPr>
                <a:spLocks/>
              </p:cNvSpPr>
              <p:nvPr/>
            </p:nvSpPr>
            <p:spPr bwMode="auto">
              <a:xfrm>
                <a:off x="3732" y="2743"/>
                <a:ext cx="27" cy="19"/>
              </a:xfrm>
              <a:custGeom>
                <a:avLst/>
                <a:gdLst>
                  <a:gd name="T0" fmla="*/ 0 w 53"/>
                  <a:gd name="T1" fmla="*/ 0 h 39"/>
                  <a:gd name="T2" fmla="*/ 1 w 53"/>
                  <a:gd name="T3" fmla="*/ 0 h 39"/>
                  <a:gd name="T4" fmla="*/ 1 w 53"/>
                  <a:gd name="T5" fmla="*/ 0 h 39"/>
                  <a:gd name="T6" fmla="*/ 1 w 53"/>
                  <a:gd name="T7" fmla="*/ 0 h 39"/>
                  <a:gd name="T8" fmla="*/ 1 w 53"/>
                  <a:gd name="T9" fmla="*/ 0 h 39"/>
                  <a:gd name="T10" fmla="*/ 2 w 53"/>
                  <a:gd name="T11" fmla="*/ 1 h 39"/>
                  <a:gd name="T12" fmla="*/ 2 w 53"/>
                  <a:gd name="T13" fmla="*/ 1 h 39"/>
                  <a:gd name="T14" fmla="*/ 2 w 53"/>
                  <a:gd name="T15" fmla="*/ 1 h 39"/>
                  <a:gd name="T16" fmla="*/ 2 w 53"/>
                  <a:gd name="T17" fmla="*/ 1 h 39"/>
                  <a:gd name="T18" fmla="*/ 2 w 53"/>
                  <a:gd name="T19" fmla="*/ 0 h 39"/>
                  <a:gd name="T20" fmla="*/ 2 w 53"/>
                  <a:gd name="T21" fmla="*/ 0 h 39"/>
                  <a:gd name="T22" fmla="*/ 2 w 53"/>
                  <a:gd name="T23" fmla="*/ 0 h 39"/>
                  <a:gd name="T24" fmla="*/ 1 w 53"/>
                  <a:gd name="T25" fmla="*/ 0 h 39"/>
                  <a:gd name="T26" fmla="*/ 1 w 53"/>
                  <a:gd name="T27" fmla="*/ 0 h 39"/>
                  <a:gd name="T28" fmla="*/ 1 w 53"/>
                  <a:gd name="T29" fmla="*/ 0 h 39"/>
                  <a:gd name="T30" fmla="*/ 1 w 53"/>
                  <a:gd name="T31" fmla="*/ 0 h 39"/>
                  <a:gd name="T32" fmla="*/ 0 w 53"/>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39">
                    <a:moveTo>
                      <a:pt x="0" y="0"/>
                    </a:moveTo>
                    <a:lnTo>
                      <a:pt x="4" y="5"/>
                    </a:lnTo>
                    <a:lnTo>
                      <a:pt x="11" y="12"/>
                    </a:lnTo>
                    <a:lnTo>
                      <a:pt x="21" y="20"/>
                    </a:lnTo>
                    <a:lnTo>
                      <a:pt x="30" y="27"/>
                    </a:lnTo>
                    <a:lnTo>
                      <a:pt x="38" y="34"/>
                    </a:lnTo>
                    <a:lnTo>
                      <a:pt x="46" y="38"/>
                    </a:lnTo>
                    <a:lnTo>
                      <a:pt x="51" y="39"/>
                    </a:lnTo>
                    <a:lnTo>
                      <a:pt x="53" y="35"/>
                    </a:lnTo>
                    <a:lnTo>
                      <a:pt x="51" y="30"/>
                    </a:lnTo>
                    <a:lnTo>
                      <a:pt x="46" y="25"/>
                    </a:lnTo>
                    <a:lnTo>
                      <a:pt x="39" y="20"/>
                    </a:lnTo>
                    <a:lnTo>
                      <a:pt x="30" y="16"/>
                    </a:lnTo>
                    <a:lnTo>
                      <a:pt x="21" y="11"/>
                    </a:lnTo>
                    <a:lnTo>
                      <a:pt x="13" y="8"/>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0" name="Freeform 176"/>
              <p:cNvSpPr>
                <a:spLocks/>
              </p:cNvSpPr>
              <p:nvPr/>
            </p:nvSpPr>
            <p:spPr bwMode="auto">
              <a:xfrm>
                <a:off x="3731" y="2728"/>
                <a:ext cx="26" cy="18"/>
              </a:xfrm>
              <a:custGeom>
                <a:avLst/>
                <a:gdLst>
                  <a:gd name="T0" fmla="*/ 0 w 52"/>
                  <a:gd name="T1" fmla="*/ 0 h 36"/>
                  <a:gd name="T2" fmla="*/ 1 w 52"/>
                  <a:gd name="T3" fmla="*/ 1 h 36"/>
                  <a:gd name="T4" fmla="*/ 1 w 52"/>
                  <a:gd name="T5" fmla="*/ 1 h 36"/>
                  <a:gd name="T6" fmla="*/ 1 w 52"/>
                  <a:gd name="T7" fmla="*/ 1 h 36"/>
                  <a:gd name="T8" fmla="*/ 1 w 52"/>
                  <a:gd name="T9" fmla="*/ 1 h 36"/>
                  <a:gd name="T10" fmla="*/ 2 w 52"/>
                  <a:gd name="T11" fmla="*/ 1 h 36"/>
                  <a:gd name="T12" fmla="*/ 2 w 52"/>
                  <a:gd name="T13" fmla="*/ 2 h 36"/>
                  <a:gd name="T14" fmla="*/ 2 w 52"/>
                  <a:gd name="T15" fmla="*/ 2 h 36"/>
                  <a:gd name="T16" fmla="*/ 2 w 52"/>
                  <a:gd name="T17" fmla="*/ 1 h 36"/>
                  <a:gd name="T18" fmla="*/ 2 w 52"/>
                  <a:gd name="T19" fmla="*/ 1 h 36"/>
                  <a:gd name="T20" fmla="*/ 2 w 52"/>
                  <a:gd name="T21" fmla="*/ 1 h 36"/>
                  <a:gd name="T22" fmla="*/ 2 w 52"/>
                  <a:gd name="T23" fmla="*/ 1 h 36"/>
                  <a:gd name="T24" fmla="*/ 1 w 52"/>
                  <a:gd name="T25" fmla="*/ 1 h 36"/>
                  <a:gd name="T26" fmla="*/ 1 w 52"/>
                  <a:gd name="T27" fmla="*/ 1 h 36"/>
                  <a:gd name="T28" fmla="*/ 1 w 52"/>
                  <a:gd name="T29" fmla="*/ 1 h 36"/>
                  <a:gd name="T30" fmla="*/ 1 w 52"/>
                  <a:gd name="T31" fmla="*/ 1 h 36"/>
                  <a:gd name="T32" fmla="*/ 0 w 52"/>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6">
                    <a:moveTo>
                      <a:pt x="0" y="0"/>
                    </a:moveTo>
                    <a:lnTo>
                      <a:pt x="5" y="4"/>
                    </a:lnTo>
                    <a:lnTo>
                      <a:pt x="13" y="11"/>
                    </a:lnTo>
                    <a:lnTo>
                      <a:pt x="22" y="18"/>
                    </a:lnTo>
                    <a:lnTo>
                      <a:pt x="32" y="25"/>
                    </a:lnTo>
                    <a:lnTo>
                      <a:pt x="40" y="31"/>
                    </a:lnTo>
                    <a:lnTo>
                      <a:pt x="46" y="34"/>
                    </a:lnTo>
                    <a:lnTo>
                      <a:pt x="51" y="36"/>
                    </a:lnTo>
                    <a:lnTo>
                      <a:pt x="52" y="32"/>
                    </a:lnTo>
                    <a:lnTo>
                      <a:pt x="50" y="26"/>
                    </a:lnTo>
                    <a:lnTo>
                      <a:pt x="44" y="22"/>
                    </a:lnTo>
                    <a:lnTo>
                      <a:pt x="36" y="17"/>
                    </a:lnTo>
                    <a:lnTo>
                      <a:pt x="28" y="12"/>
                    </a:lnTo>
                    <a:lnTo>
                      <a:pt x="19" y="9"/>
                    </a:lnTo>
                    <a:lnTo>
                      <a:pt x="11" y="6"/>
                    </a:lnTo>
                    <a:lnTo>
                      <a:pt x="4"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1" name="Freeform 177"/>
              <p:cNvSpPr>
                <a:spLocks/>
              </p:cNvSpPr>
              <p:nvPr/>
            </p:nvSpPr>
            <p:spPr bwMode="auto">
              <a:xfrm>
                <a:off x="3728" y="2715"/>
                <a:ext cx="23" cy="9"/>
              </a:xfrm>
              <a:custGeom>
                <a:avLst/>
                <a:gdLst>
                  <a:gd name="T0" fmla="*/ 0 w 45"/>
                  <a:gd name="T1" fmla="*/ 0 h 19"/>
                  <a:gd name="T2" fmla="*/ 1 w 45"/>
                  <a:gd name="T3" fmla="*/ 0 h 19"/>
                  <a:gd name="T4" fmla="*/ 1 w 45"/>
                  <a:gd name="T5" fmla="*/ 0 h 19"/>
                  <a:gd name="T6" fmla="*/ 1 w 45"/>
                  <a:gd name="T7" fmla="*/ 0 h 19"/>
                  <a:gd name="T8" fmla="*/ 1 w 45"/>
                  <a:gd name="T9" fmla="*/ 0 h 19"/>
                  <a:gd name="T10" fmla="*/ 2 w 45"/>
                  <a:gd name="T11" fmla="*/ 0 h 19"/>
                  <a:gd name="T12" fmla="*/ 2 w 45"/>
                  <a:gd name="T13" fmla="*/ 0 h 19"/>
                  <a:gd name="T14" fmla="*/ 2 w 45"/>
                  <a:gd name="T15" fmla="*/ 0 h 19"/>
                  <a:gd name="T16" fmla="*/ 2 w 45"/>
                  <a:gd name="T17" fmla="*/ 0 h 19"/>
                  <a:gd name="T18" fmla="*/ 2 w 45"/>
                  <a:gd name="T19" fmla="*/ 0 h 19"/>
                  <a:gd name="T20" fmla="*/ 2 w 45"/>
                  <a:gd name="T21" fmla="*/ 0 h 19"/>
                  <a:gd name="T22" fmla="*/ 2 w 45"/>
                  <a:gd name="T23" fmla="*/ 0 h 19"/>
                  <a:gd name="T24" fmla="*/ 1 w 45"/>
                  <a:gd name="T25" fmla="*/ 0 h 19"/>
                  <a:gd name="T26" fmla="*/ 1 w 45"/>
                  <a:gd name="T27" fmla="*/ 0 h 19"/>
                  <a:gd name="T28" fmla="*/ 1 w 45"/>
                  <a:gd name="T29" fmla="*/ 0 h 19"/>
                  <a:gd name="T30" fmla="*/ 1 w 45"/>
                  <a:gd name="T31" fmla="*/ 0 h 19"/>
                  <a:gd name="T32" fmla="*/ 0 w 45"/>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19">
                    <a:moveTo>
                      <a:pt x="0" y="0"/>
                    </a:moveTo>
                    <a:lnTo>
                      <a:pt x="6" y="5"/>
                    </a:lnTo>
                    <a:lnTo>
                      <a:pt x="12" y="8"/>
                    </a:lnTo>
                    <a:lnTo>
                      <a:pt x="19" y="13"/>
                    </a:lnTo>
                    <a:lnTo>
                      <a:pt x="27" y="16"/>
                    </a:lnTo>
                    <a:lnTo>
                      <a:pt x="34" y="19"/>
                    </a:lnTo>
                    <a:lnTo>
                      <a:pt x="40" y="19"/>
                    </a:lnTo>
                    <a:lnTo>
                      <a:pt x="44" y="18"/>
                    </a:lnTo>
                    <a:lnTo>
                      <a:pt x="45" y="14"/>
                    </a:lnTo>
                    <a:lnTo>
                      <a:pt x="42" y="9"/>
                    </a:lnTo>
                    <a:lnTo>
                      <a:pt x="39" y="6"/>
                    </a:lnTo>
                    <a:lnTo>
                      <a:pt x="33" y="5"/>
                    </a:lnTo>
                    <a:lnTo>
                      <a:pt x="26" y="4"/>
                    </a:lnTo>
                    <a:lnTo>
                      <a:pt x="18" y="4"/>
                    </a:lnTo>
                    <a:lnTo>
                      <a:pt x="11" y="3"/>
                    </a:lnTo>
                    <a:lnTo>
                      <a:pt x="4" y="1"/>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2" name="Freeform 178"/>
              <p:cNvSpPr>
                <a:spLocks/>
              </p:cNvSpPr>
              <p:nvPr/>
            </p:nvSpPr>
            <p:spPr bwMode="auto">
              <a:xfrm>
                <a:off x="3726" y="2705"/>
                <a:ext cx="20" cy="4"/>
              </a:xfrm>
              <a:custGeom>
                <a:avLst/>
                <a:gdLst>
                  <a:gd name="T0" fmla="*/ 0 w 39"/>
                  <a:gd name="T1" fmla="*/ 0 h 10"/>
                  <a:gd name="T2" fmla="*/ 1 w 39"/>
                  <a:gd name="T3" fmla="*/ 0 h 10"/>
                  <a:gd name="T4" fmla="*/ 1 w 39"/>
                  <a:gd name="T5" fmla="*/ 0 h 10"/>
                  <a:gd name="T6" fmla="*/ 1 w 39"/>
                  <a:gd name="T7" fmla="*/ 0 h 10"/>
                  <a:gd name="T8" fmla="*/ 1 w 39"/>
                  <a:gd name="T9" fmla="*/ 0 h 10"/>
                  <a:gd name="T10" fmla="*/ 1 w 39"/>
                  <a:gd name="T11" fmla="*/ 0 h 10"/>
                  <a:gd name="T12" fmla="*/ 2 w 39"/>
                  <a:gd name="T13" fmla="*/ 0 h 10"/>
                  <a:gd name="T14" fmla="*/ 2 w 39"/>
                  <a:gd name="T15" fmla="*/ 0 h 10"/>
                  <a:gd name="T16" fmla="*/ 2 w 39"/>
                  <a:gd name="T17" fmla="*/ 0 h 10"/>
                  <a:gd name="T18" fmla="*/ 2 w 39"/>
                  <a:gd name="T19" fmla="*/ 0 h 10"/>
                  <a:gd name="T20" fmla="*/ 2 w 39"/>
                  <a:gd name="T21" fmla="*/ 0 h 10"/>
                  <a:gd name="T22" fmla="*/ 1 w 39"/>
                  <a:gd name="T23" fmla="*/ 0 h 10"/>
                  <a:gd name="T24" fmla="*/ 1 w 39"/>
                  <a:gd name="T25" fmla="*/ 0 h 10"/>
                  <a:gd name="T26" fmla="*/ 1 w 39"/>
                  <a:gd name="T27" fmla="*/ 0 h 10"/>
                  <a:gd name="T28" fmla="*/ 1 w 39"/>
                  <a:gd name="T29" fmla="*/ 0 h 10"/>
                  <a:gd name="T30" fmla="*/ 1 w 39"/>
                  <a:gd name="T31" fmla="*/ 0 h 10"/>
                  <a:gd name="T32" fmla="*/ 0 w 3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0">
                    <a:moveTo>
                      <a:pt x="0" y="0"/>
                    </a:moveTo>
                    <a:lnTo>
                      <a:pt x="5" y="2"/>
                    </a:lnTo>
                    <a:lnTo>
                      <a:pt x="9" y="4"/>
                    </a:lnTo>
                    <a:lnTo>
                      <a:pt x="16" y="6"/>
                    </a:lnTo>
                    <a:lnTo>
                      <a:pt x="23" y="9"/>
                    </a:lnTo>
                    <a:lnTo>
                      <a:pt x="30" y="10"/>
                    </a:lnTo>
                    <a:lnTo>
                      <a:pt x="35" y="10"/>
                    </a:lnTo>
                    <a:lnTo>
                      <a:pt x="38" y="9"/>
                    </a:lnTo>
                    <a:lnTo>
                      <a:pt x="39" y="5"/>
                    </a:lnTo>
                    <a:lnTo>
                      <a:pt x="37" y="2"/>
                    </a:lnTo>
                    <a:lnTo>
                      <a:pt x="34" y="0"/>
                    </a:lnTo>
                    <a:lnTo>
                      <a:pt x="29" y="0"/>
                    </a:lnTo>
                    <a:lnTo>
                      <a:pt x="23" y="0"/>
                    </a:lnTo>
                    <a:lnTo>
                      <a:pt x="17" y="2"/>
                    </a:lnTo>
                    <a:lnTo>
                      <a:pt x="11" y="2"/>
                    </a:lnTo>
                    <a:lnTo>
                      <a:pt x="5"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3" name="Freeform 179"/>
              <p:cNvSpPr>
                <a:spLocks/>
              </p:cNvSpPr>
              <p:nvPr/>
            </p:nvSpPr>
            <p:spPr bwMode="auto">
              <a:xfrm>
                <a:off x="3723" y="2692"/>
                <a:ext cx="19" cy="6"/>
              </a:xfrm>
              <a:custGeom>
                <a:avLst/>
                <a:gdLst>
                  <a:gd name="T0" fmla="*/ 0 w 39"/>
                  <a:gd name="T1" fmla="*/ 1 h 12"/>
                  <a:gd name="T2" fmla="*/ 0 w 39"/>
                  <a:gd name="T3" fmla="*/ 1 h 12"/>
                  <a:gd name="T4" fmla="*/ 0 w 39"/>
                  <a:gd name="T5" fmla="*/ 1 h 12"/>
                  <a:gd name="T6" fmla="*/ 0 w 39"/>
                  <a:gd name="T7" fmla="*/ 1 h 12"/>
                  <a:gd name="T8" fmla="*/ 0 w 39"/>
                  <a:gd name="T9" fmla="*/ 1 h 12"/>
                  <a:gd name="T10" fmla="*/ 0 w 39"/>
                  <a:gd name="T11" fmla="*/ 1 h 12"/>
                  <a:gd name="T12" fmla="*/ 1 w 39"/>
                  <a:gd name="T13" fmla="*/ 1 h 12"/>
                  <a:gd name="T14" fmla="*/ 1 w 39"/>
                  <a:gd name="T15" fmla="*/ 1 h 12"/>
                  <a:gd name="T16" fmla="*/ 1 w 39"/>
                  <a:gd name="T17" fmla="*/ 1 h 12"/>
                  <a:gd name="T18" fmla="*/ 1 w 39"/>
                  <a:gd name="T19" fmla="*/ 1 h 12"/>
                  <a:gd name="T20" fmla="*/ 1 w 39"/>
                  <a:gd name="T21" fmla="*/ 0 h 12"/>
                  <a:gd name="T22" fmla="*/ 0 w 39"/>
                  <a:gd name="T23" fmla="*/ 0 h 12"/>
                  <a:gd name="T24" fmla="*/ 0 w 39"/>
                  <a:gd name="T25" fmla="*/ 1 h 12"/>
                  <a:gd name="T26" fmla="*/ 0 w 39"/>
                  <a:gd name="T27" fmla="*/ 1 h 12"/>
                  <a:gd name="T28" fmla="*/ 0 w 39"/>
                  <a:gd name="T29" fmla="*/ 1 h 12"/>
                  <a:gd name="T30" fmla="*/ 0 w 39"/>
                  <a:gd name="T31" fmla="*/ 1 h 12"/>
                  <a:gd name="T32" fmla="*/ 0 w 39"/>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2">
                    <a:moveTo>
                      <a:pt x="0" y="6"/>
                    </a:moveTo>
                    <a:lnTo>
                      <a:pt x="4" y="8"/>
                    </a:lnTo>
                    <a:lnTo>
                      <a:pt x="10" y="9"/>
                    </a:lnTo>
                    <a:lnTo>
                      <a:pt x="15" y="11"/>
                    </a:lnTo>
                    <a:lnTo>
                      <a:pt x="22" y="12"/>
                    </a:lnTo>
                    <a:lnTo>
                      <a:pt x="28" y="11"/>
                    </a:lnTo>
                    <a:lnTo>
                      <a:pt x="34" y="9"/>
                    </a:lnTo>
                    <a:lnTo>
                      <a:pt x="37" y="7"/>
                    </a:lnTo>
                    <a:lnTo>
                      <a:pt x="39" y="4"/>
                    </a:lnTo>
                    <a:lnTo>
                      <a:pt x="38" y="1"/>
                    </a:lnTo>
                    <a:lnTo>
                      <a:pt x="36" y="0"/>
                    </a:lnTo>
                    <a:lnTo>
                      <a:pt x="31" y="0"/>
                    </a:lnTo>
                    <a:lnTo>
                      <a:pt x="26" y="1"/>
                    </a:lnTo>
                    <a:lnTo>
                      <a:pt x="19" y="2"/>
                    </a:lnTo>
                    <a:lnTo>
                      <a:pt x="13" y="5"/>
                    </a:lnTo>
                    <a:lnTo>
                      <a:pt x="6" y="6"/>
                    </a:lnTo>
                    <a:lnTo>
                      <a:pt x="0"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4" name="Freeform 180"/>
              <p:cNvSpPr>
                <a:spLocks/>
              </p:cNvSpPr>
              <p:nvPr/>
            </p:nvSpPr>
            <p:spPr bwMode="auto">
              <a:xfrm>
                <a:off x="3713" y="2675"/>
                <a:ext cx="21" cy="6"/>
              </a:xfrm>
              <a:custGeom>
                <a:avLst/>
                <a:gdLst>
                  <a:gd name="T0" fmla="*/ 0 w 42"/>
                  <a:gd name="T1" fmla="*/ 1 h 11"/>
                  <a:gd name="T2" fmla="*/ 1 w 42"/>
                  <a:gd name="T3" fmla="*/ 1 h 11"/>
                  <a:gd name="T4" fmla="*/ 1 w 42"/>
                  <a:gd name="T5" fmla="*/ 1 h 11"/>
                  <a:gd name="T6" fmla="*/ 1 w 42"/>
                  <a:gd name="T7" fmla="*/ 1 h 11"/>
                  <a:gd name="T8" fmla="*/ 1 w 42"/>
                  <a:gd name="T9" fmla="*/ 1 h 11"/>
                  <a:gd name="T10" fmla="*/ 1 w 42"/>
                  <a:gd name="T11" fmla="*/ 1 h 11"/>
                  <a:gd name="T12" fmla="*/ 2 w 42"/>
                  <a:gd name="T13" fmla="*/ 1 h 11"/>
                  <a:gd name="T14" fmla="*/ 2 w 42"/>
                  <a:gd name="T15" fmla="*/ 1 h 11"/>
                  <a:gd name="T16" fmla="*/ 2 w 42"/>
                  <a:gd name="T17" fmla="*/ 1 h 11"/>
                  <a:gd name="T18" fmla="*/ 2 w 42"/>
                  <a:gd name="T19" fmla="*/ 1 h 11"/>
                  <a:gd name="T20" fmla="*/ 2 w 42"/>
                  <a:gd name="T21" fmla="*/ 1 h 11"/>
                  <a:gd name="T22" fmla="*/ 2 w 42"/>
                  <a:gd name="T23" fmla="*/ 1 h 11"/>
                  <a:gd name="T24" fmla="*/ 1 w 42"/>
                  <a:gd name="T25" fmla="*/ 0 h 11"/>
                  <a:gd name="T26" fmla="*/ 1 w 42"/>
                  <a:gd name="T27" fmla="*/ 1 h 11"/>
                  <a:gd name="T28" fmla="*/ 1 w 42"/>
                  <a:gd name="T29" fmla="*/ 1 h 11"/>
                  <a:gd name="T30" fmla="*/ 1 w 42"/>
                  <a:gd name="T31" fmla="*/ 1 h 11"/>
                  <a:gd name="T32" fmla="*/ 0 w 42"/>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11">
                    <a:moveTo>
                      <a:pt x="0" y="2"/>
                    </a:moveTo>
                    <a:lnTo>
                      <a:pt x="3" y="3"/>
                    </a:lnTo>
                    <a:lnTo>
                      <a:pt x="9" y="5"/>
                    </a:lnTo>
                    <a:lnTo>
                      <a:pt x="15" y="8"/>
                    </a:lnTo>
                    <a:lnTo>
                      <a:pt x="22" y="10"/>
                    </a:lnTo>
                    <a:lnTo>
                      <a:pt x="27" y="11"/>
                    </a:lnTo>
                    <a:lnTo>
                      <a:pt x="33" y="11"/>
                    </a:lnTo>
                    <a:lnTo>
                      <a:pt x="39" y="10"/>
                    </a:lnTo>
                    <a:lnTo>
                      <a:pt x="42" y="8"/>
                    </a:lnTo>
                    <a:lnTo>
                      <a:pt x="42" y="4"/>
                    </a:lnTo>
                    <a:lnTo>
                      <a:pt x="40" y="2"/>
                    </a:lnTo>
                    <a:lnTo>
                      <a:pt x="34" y="1"/>
                    </a:lnTo>
                    <a:lnTo>
                      <a:pt x="26" y="0"/>
                    </a:lnTo>
                    <a:lnTo>
                      <a:pt x="18" y="1"/>
                    </a:lnTo>
                    <a:lnTo>
                      <a:pt x="10" y="1"/>
                    </a:lnTo>
                    <a:lnTo>
                      <a:pt x="4" y="2"/>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5" name="Freeform 181"/>
              <p:cNvSpPr>
                <a:spLocks/>
              </p:cNvSpPr>
              <p:nvPr/>
            </p:nvSpPr>
            <p:spPr bwMode="auto">
              <a:xfrm>
                <a:off x="3735" y="2791"/>
                <a:ext cx="20" cy="33"/>
              </a:xfrm>
              <a:custGeom>
                <a:avLst/>
                <a:gdLst>
                  <a:gd name="T0" fmla="*/ 1 w 41"/>
                  <a:gd name="T1" fmla="*/ 2 h 66"/>
                  <a:gd name="T2" fmla="*/ 1 w 41"/>
                  <a:gd name="T3" fmla="*/ 2 h 66"/>
                  <a:gd name="T4" fmla="*/ 1 w 41"/>
                  <a:gd name="T5" fmla="*/ 2 h 66"/>
                  <a:gd name="T6" fmla="*/ 0 w 41"/>
                  <a:gd name="T7" fmla="*/ 2 h 66"/>
                  <a:gd name="T8" fmla="*/ 0 w 41"/>
                  <a:gd name="T9" fmla="*/ 2 h 66"/>
                  <a:gd name="T10" fmla="*/ 0 w 41"/>
                  <a:gd name="T11" fmla="*/ 1 h 66"/>
                  <a:gd name="T12" fmla="*/ 0 w 41"/>
                  <a:gd name="T13" fmla="*/ 1 h 66"/>
                  <a:gd name="T14" fmla="*/ 0 w 41"/>
                  <a:gd name="T15" fmla="*/ 1 h 66"/>
                  <a:gd name="T16" fmla="*/ 0 w 41"/>
                  <a:gd name="T17" fmla="*/ 0 h 66"/>
                  <a:gd name="T18" fmla="*/ 0 w 41"/>
                  <a:gd name="T19" fmla="*/ 1 h 66"/>
                  <a:gd name="T20" fmla="*/ 0 w 41"/>
                  <a:gd name="T21" fmla="*/ 1 h 66"/>
                  <a:gd name="T22" fmla="*/ 0 w 41"/>
                  <a:gd name="T23" fmla="*/ 2 h 66"/>
                  <a:gd name="T24" fmla="*/ 0 w 41"/>
                  <a:gd name="T25" fmla="*/ 2 h 66"/>
                  <a:gd name="T26" fmla="*/ 0 w 41"/>
                  <a:gd name="T27" fmla="*/ 2 h 66"/>
                  <a:gd name="T28" fmla="*/ 1 w 41"/>
                  <a:gd name="T29" fmla="*/ 2 h 66"/>
                  <a:gd name="T30" fmla="*/ 1 w 41"/>
                  <a:gd name="T31" fmla="*/ 3 h 66"/>
                  <a:gd name="T32" fmla="*/ 1 w 41"/>
                  <a:gd name="T33" fmla="*/ 2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66">
                    <a:moveTo>
                      <a:pt x="41" y="64"/>
                    </a:moveTo>
                    <a:lnTo>
                      <a:pt x="40" y="60"/>
                    </a:lnTo>
                    <a:lnTo>
                      <a:pt x="35" y="55"/>
                    </a:lnTo>
                    <a:lnTo>
                      <a:pt x="29" y="47"/>
                    </a:lnTo>
                    <a:lnTo>
                      <a:pt x="22" y="37"/>
                    </a:lnTo>
                    <a:lnTo>
                      <a:pt x="14" y="28"/>
                    </a:lnTo>
                    <a:lnTo>
                      <a:pt x="7" y="18"/>
                    </a:lnTo>
                    <a:lnTo>
                      <a:pt x="3" y="9"/>
                    </a:lnTo>
                    <a:lnTo>
                      <a:pt x="0" y="0"/>
                    </a:lnTo>
                    <a:lnTo>
                      <a:pt x="3" y="11"/>
                    </a:lnTo>
                    <a:lnTo>
                      <a:pt x="7" y="22"/>
                    </a:lnTo>
                    <a:lnTo>
                      <a:pt x="14" y="35"/>
                    </a:lnTo>
                    <a:lnTo>
                      <a:pt x="20" y="47"/>
                    </a:lnTo>
                    <a:lnTo>
                      <a:pt x="27" y="56"/>
                    </a:lnTo>
                    <a:lnTo>
                      <a:pt x="33" y="63"/>
                    </a:lnTo>
                    <a:lnTo>
                      <a:pt x="37" y="66"/>
                    </a:lnTo>
                    <a:lnTo>
                      <a:pt x="41"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6" name="Freeform 182"/>
              <p:cNvSpPr>
                <a:spLocks/>
              </p:cNvSpPr>
              <p:nvPr/>
            </p:nvSpPr>
            <p:spPr bwMode="auto">
              <a:xfrm>
                <a:off x="3733" y="2805"/>
                <a:ext cx="13" cy="24"/>
              </a:xfrm>
              <a:custGeom>
                <a:avLst/>
                <a:gdLst>
                  <a:gd name="T0" fmla="*/ 0 w 25"/>
                  <a:gd name="T1" fmla="*/ 0 h 47"/>
                  <a:gd name="T2" fmla="*/ 1 w 25"/>
                  <a:gd name="T3" fmla="*/ 1 h 47"/>
                  <a:gd name="T4" fmla="*/ 1 w 25"/>
                  <a:gd name="T5" fmla="*/ 1 h 47"/>
                  <a:gd name="T6" fmla="*/ 1 w 25"/>
                  <a:gd name="T7" fmla="*/ 2 h 47"/>
                  <a:gd name="T8" fmla="*/ 1 w 25"/>
                  <a:gd name="T9" fmla="*/ 2 h 47"/>
                  <a:gd name="T10" fmla="*/ 1 w 25"/>
                  <a:gd name="T11" fmla="*/ 2 h 47"/>
                  <a:gd name="T12" fmla="*/ 1 w 25"/>
                  <a:gd name="T13" fmla="*/ 1 h 47"/>
                  <a:gd name="T14" fmla="*/ 1 w 25"/>
                  <a:gd name="T15" fmla="*/ 1 h 47"/>
                  <a:gd name="T16" fmla="*/ 0 w 25"/>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47">
                    <a:moveTo>
                      <a:pt x="0" y="0"/>
                    </a:moveTo>
                    <a:lnTo>
                      <a:pt x="6" y="15"/>
                    </a:lnTo>
                    <a:lnTo>
                      <a:pt x="14" y="31"/>
                    </a:lnTo>
                    <a:lnTo>
                      <a:pt x="21" y="45"/>
                    </a:lnTo>
                    <a:lnTo>
                      <a:pt x="25" y="47"/>
                    </a:lnTo>
                    <a:lnTo>
                      <a:pt x="23" y="38"/>
                    </a:lnTo>
                    <a:lnTo>
                      <a:pt x="16" y="24"/>
                    </a:lnTo>
                    <a:lnTo>
                      <a:pt x="7"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7" name="Freeform 183"/>
              <p:cNvSpPr>
                <a:spLocks/>
              </p:cNvSpPr>
              <p:nvPr/>
            </p:nvSpPr>
            <p:spPr bwMode="auto">
              <a:xfrm>
                <a:off x="3640" y="2616"/>
                <a:ext cx="34" cy="126"/>
              </a:xfrm>
              <a:custGeom>
                <a:avLst/>
                <a:gdLst>
                  <a:gd name="T0" fmla="*/ 1 w 70"/>
                  <a:gd name="T1" fmla="*/ 0 h 251"/>
                  <a:gd name="T2" fmla="*/ 1 w 70"/>
                  <a:gd name="T3" fmla="*/ 0 h 251"/>
                  <a:gd name="T4" fmla="*/ 2 w 70"/>
                  <a:gd name="T5" fmla="*/ 0 h 251"/>
                  <a:gd name="T6" fmla="*/ 2 w 70"/>
                  <a:gd name="T7" fmla="*/ 1 h 251"/>
                  <a:gd name="T8" fmla="*/ 2 w 70"/>
                  <a:gd name="T9" fmla="*/ 1 h 251"/>
                  <a:gd name="T10" fmla="*/ 1 w 70"/>
                  <a:gd name="T11" fmla="*/ 1 h 251"/>
                  <a:gd name="T12" fmla="*/ 0 w 70"/>
                  <a:gd name="T13" fmla="*/ 3 h 251"/>
                  <a:gd name="T14" fmla="*/ 0 w 70"/>
                  <a:gd name="T15" fmla="*/ 4 h 251"/>
                  <a:gd name="T16" fmla="*/ 0 w 70"/>
                  <a:gd name="T17" fmla="*/ 5 h 251"/>
                  <a:gd name="T18" fmla="*/ 0 w 70"/>
                  <a:gd name="T19" fmla="*/ 6 h 251"/>
                  <a:gd name="T20" fmla="*/ 0 w 70"/>
                  <a:gd name="T21" fmla="*/ 7 h 251"/>
                  <a:gd name="T22" fmla="*/ 0 w 70"/>
                  <a:gd name="T23" fmla="*/ 8 h 251"/>
                  <a:gd name="T24" fmla="*/ 0 w 70"/>
                  <a:gd name="T25" fmla="*/ 8 h 251"/>
                  <a:gd name="T26" fmla="*/ 0 w 70"/>
                  <a:gd name="T27" fmla="*/ 8 h 251"/>
                  <a:gd name="T28" fmla="*/ 0 w 70"/>
                  <a:gd name="T29" fmla="*/ 7 h 251"/>
                  <a:gd name="T30" fmla="*/ 0 w 70"/>
                  <a:gd name="T31" fmla="*/ 6 h 251"/>
                  <a:gd name="T32" fmla="*/ 0 w 70"/>
                  <a:gd name="T33" fmla="*/ 4 h 251"/>
                  <a:gd name="T34" fmla="*/ 0 w 70"/>
                  <a:gd name="T35" fmla="*/ 3 h 251"/>
                  <a:gd name="T36" fmla="*/ 0 w 70"/>
                  <a:gd name="T37" fmla="*/ 2 h 251"/>
                  <a:gd name="T38" fmla="*/ 1 w 70"/>
                  <a:gd name="T39" fmla="*/ 1 h 251"/>
                  <a:gd name="T40" fmla="*/ 1 w 70"/>
                  <a:gd name="T41" fmla="*/ 0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251">
                    <a:moveTo>
                      <a:pt x="60" y="0"/>
                    </a:moveTo>
                    <a:lnTo>
                      <a:pt x="63" y="0"/>
                    </a:lnTo>
                    <a:lnTo>
                      <a:pt x="65" y="0"/>
                    </a:lnTo>
                    <a:lnTo>
                      <a:pt x="67" y="1"/>
                    </a:lnTo>
                    <a:lnTo>
                      <a:pt x="70" y="1"/>
                    </a:lnTo>
                    <a:lnTo>
                      <a:pt x="43" y="32"/>
                    </a:lnTo>
                    <a:lnTo>
                      <a:pt x="26" y="66"/>
                    </a:lnTo>
                    <a:lnTo>
                      <a:pt x="14" y="100"/>
                    </a:lnTo>
                    <a:lnTo>
                      <a:pt x="10" y="135"/>
                    </a:lnTo>
                    <a:lnTo>
                      <a:pt x="9" y="168"/>
                    </a:lnTo>
                    <a:lnTo>
                      <a:pt x="11" y="199"/>
                    </a:lnTo>
                    <a:lnTo>
                      <a:pt x="15" y="227"/>
                    </a:lnTo>
                    <a:lnTo>
                      <a:pt x="19" y="251"/>
                    </a:lnTo>
                    <a:lnTo>
                      <a:pt x="10" y="232"/>
                    </a:lnTo>
                    <a:lnTo>
                      <a:pt x="3" y="203"/>
                    </a:lnTo>
                    <a:lnTo>
                      <a:pt x="0" y="167"/>
                    </a:lnTo>
                    <a:lnTo>
                      <a:pt x="3" y="128"/>
                    </a:lnTo>
                    <a:lnTo>
                      <a:pt x="10" y="89"/>
                    </a:lnTo>
                    <a:lnTo>
                      <a:pt x="21" y="52"/>
                    </a:lnTo>
                    <a:lnTo>
                      <a:pt x="37" y="22"/>
                    </a:lnTo>
                    <a:lnTo>
                      <a:pt x="6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8" name="Freeform 184"/>
              <p:cNvSpPr>
                <a:spLocks/>
              </p:cNvSpPr>
              <p:nvPr/>
            </p:nvSpPr>
            <p:spPr bwMode="auto">
              <a:xfrm>
                <a:off x="3644" y="2721"/>
                <a:ext cx="25" cy="17"/>
              </a:xfrm>
              <a:custGeom>
                <a:avLst/>
                <a:gdLst>
                  <a:gd name="T0" fmla="*/ 0 w 49"/>
                  <a:gd name="T1" fmla="*/ 0 h 33"/>
                  <a:gd name="T2" fmla="*/ 1 w 49"/>
                  <a:gd name="T3" fmla="*/ 1 h 33"/>
                  <a:gd name="T4" fmla="*/ 1 w 49"/>
                  <a:gd name="T5" fmla="*/ 1 h 33"/>
                  <a:gd name="T6" fmla="*/ 1 w 49"/>
                  <a:gd name="T7" fmla="*/ 1 h 33"/>
                  <a:gd name="T8" fmla="*/ 1 w 49"/>
                  <a:gd name="T9" fmla="*/ 1 h 33"/>
                  <a:gd name="T10" fmla="*/ 2 w 49"/>
                  <a:gd name="T11" fmla="*/ 1 h 33"/>
                  <a:gd name="T12" fmla="*/ 2 w 49"/>
                  <a:gd name="T13" fmla="*/ 1 h 33"/>
                  <a:gd name="T14" fmla="*/ 2 w 49"/>
                  <a:gd name="T15" fmla="*/ 2 h 33"/>
                  <a:gd name="T16" fmla="*/ 2 w 49"/>
                  <a:gd name="T17" fmla="*/ 1 h 33"/>
                  <a:gd name="T18" fmla="*/ 2 w 49"/>
                  <a:gd name="T19" fmla="*/ 1 h 33"/>
                  <a:gd name="T20" fmla="*/ 2 w 49"/>
                  <a:gd name="T21" fmla="*/ 1 h 33"/>
                  <a:gd name="T22" fmla="*/ 2 w 49"/>
                  <a:gd name="T23" fmla="*/ 1 h 33"/>
                  <a:gd name="T24" fmla="*/ 1 w 49"/>
                  <a:gd name="T25" fmla="*/ 1 h 33"/>
                  <a:gd name="T26" fmla="*/ 1 w 49"/>
                  <a:gd name="T27" fmla="*/ 1 h 33"/>
                  <a:gd name="T28" fmla="*/ 1 w 49"/>
                  <a:gd name="T29" fmla="*/ 1 h 33"/>
                  <a:gd name="T30" fmla="*/ 1 w 49"/>
                  <a:gd name="T31" fmla="*/ 1 h 33"/>
                  <a:gd name="T32" fmla="*/ 0 w 49"/>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33">
                    <a:moveTo>
                      <a:pt x="0" y="0"/>
                    </a:moveTo>
                    <a:lnTo>
                      <a:pt x="4" y="7"/>
                    </a:lnTo>
                    <a:lnTo>
                      <a:pt x="11" y="14"/>
                    </a:lnTo>
                    <a:lnTo>
                      <a:pt x="18" y="20"/>
                    </a:lnTo>
                    <a:lnTo>
                      <a:pt x="26" y="25"/>
                    </a:lnTo>
                    <a:lnTo>
                      <a:pt x="34" y="30"/>
                    </a:lnTo>
                    <a:lnTo>
                      <a:pt x="41" y="32"/>
                    </a:lnTo>
                    <a:lnTo>
                      <a:pt x="47" y="33"/>
                    </a:lnTo>
                    <a:lnTo>
                      <a:pt x="49" y="32"/>
                    </a:lnTo>
                    <a:lnTo>
                      <a:pt x="49" y="30"/>
                    </a:lnTo>
                    <a:lnTo>
                      <a:pt x="44" y="26"/>
                    </a:lnTo>
                    <a:lnTo>
                      <a:pt x="39" y="23"/>
                    </a:lnTo>
                    <a:lnTo>
                      <a:pt x="32" y="20"/>
                    </a:lnTo>
                    <a:lnTo>
                      <a:pt x="23" y="15"/>
                    </a:lnTo>
                    <a:lnTo>
                      <a:pt x="14" y="10"/>
                    </a:lnTo>
                    <a:lnTo>
                      <a:pt x="6"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9" name="Freeform 185"/>
              <p:cNvSpPr>
                <a:spLocks/>
              </p:cNvSpPr>
              <p:nvPr/>
            </p:nvSpPr>
            <p:spPr bwMode="auto">
              <a:xfrm>
                <a:off x="3643" y="2709"/>
                <a:ext cx="29" cy="25"/>
              </a:xfrm>
              <a:custGeom>
                <a:avLst/>
                <a:gdLst>
                  <a:gd name="T0" fmla="*/ 1 w 59"/>
                  <a:gd name="T1" fmla="*/ 2 h 49"/>
                  <a:gd name="T2" fmla="*/ 1 w 59"/>
                  <a:gd name="T3" fmla="*/ 2 h 49"/>
                  <a:gd name="T4" fmla="*/ 1 w 59"/>
                  <a:gd name="T5" fmla="*/ 2 h 49"/>
                  <a:gd name="T6" fmla="*/ 1 w 59"/>
                  <a:gd name="T7" fmla="*/ 2 h 49"/>
                  <a:gd name="T8" fmla="*/ 0 w 59"/>
                  <a:gd name="T9" fmla="*/ 2 h 49"/>
                  <a:gd name="T10" fmla="*/ 0 w 59"/>
                  <a:gd name="T11" fmla="*/ 1 h 49"/>
                  <a:gd name="T12" fmla="*/ 0 w 59"/>
                  <a:gd name="T13" fmla="*/ 1 h 49"/>
                  <a:gd name="T14" fmla="*/ 0 w 59"/>
                  <a:gd name="T15" fmla="*/ 1 h 49"/>
                  <a:gd name="T16" fmla="*/ 0 w 59"/>
                  <a:gd name="T17" fmla="*/ 0 h 49"/>
                  <a:gd name="T18" fmla="*/ 0 w 59"/>
                  <a:gd name="T19" fmla="*/ 1 h 49"/>
                  <a:gd name="T20" fmla="*/ 0 w 59"/>
                  <a:gd name="T21" fmla="*/ 1 h 49"/>
                  <a:gd name="T22" fmla="*/ 0 w 59"/>
                  <a:gd name="T23" fmla="*/ 1 h 49"/>
                  <a:gd name="T24" fmla="*/ 1 w 59"/>
                  <a:gd name="T25" fmla="*/ 1 h 49"/>
                  <a:gd name="T26" fmla="*/ 1 w 59"/>
                  <a:gd name="T27" fmla="*/ 2 h 49"/>
                  <a:gd name="T28" fmla="*/ 1 w 59"/>
                  <a:gd name="T29" fmla="*/ 2 h 49"/>
                  <a:gd name="T30" fmla="*/ 1 w 59"/>
                  <a:gd name="T31" fmla="*/ 2 h 49"/>
                  <a:gd name="T32" fmla="*/ 1 w 59"/>
                  <a:gd name="T33" fmla="*/ 2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9">
                    <a:moveTo>
                      <a:pt x="59" y="49"/>
                    </a:moveTo>
                    <a:lnTo>
                      <a:pt x="56" y="49"/>
                    </a:lnTo>
                    <a:lnTo>
                      <a:pt x="50" y="47"/>
                    </a:lnTo>
                    <a:lnTo>
                      <a:pt x="42" y="42"/>
                    </a:lnTo>
                    <a:lnTo>
                      <a:pt x="31" y="37"/>
                    </a:lnTo>
                    <a:lnTo>
                      <a:pt x="21" y="29"/>
                    </a:lnTo>
                    <a:lnTo>
                      <a:pt x="12" y="19"/>
                    </a:lnTo>
                    <a:lnTo>
                      <a:pt x="5" y="10"/>
                    </a:lnTo>
                    <a:lnTo>
                      <a:pt x="0" y="0"/>
                    </a:lnTo>
                    <a:lnTo>
                      <a:pt x="6" y="5"/>
                    </a:lnTo>
                    <a:lnTo>
                      <a:pt x="15" y="12"/>
                    </a:lnTo>
                    <a:lnTo>
                      <a:pt x="26" y="20"/>
                    </a:lnTo>
                    <a:lnTo>
                      <a:pt x="36" y="27"/>
                    </a:lnTo>
                    <a:lnTo>
                      <a:pt x="45" y="34"/>
                    </a:lnTo>
                    <a:lnTo>
                      <a:pt x="53" y="41"/>
                    </a:lnTo>
                    <a:lnTo>
                      <a:pt x="58" y="46"/>
                    </a:lnTo>
                    <a:lnTo>
                      <a:pt x="59"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0" name="Freeform 186"/>
              <p:cNvSpPr>
                <a:spLocks/>
              </p:cNvSpPr>
              <p:nvPr/>
            </p:nvSpPr>
            <p:spPr bwMode="auto">
              <a:xfrm>
                <a:off x="3641" y="2686"/>
                <a:ext cx="36" cy="32"/>
              </a:xfrm>
              <a:custGeom>
                <a:avLst/>
                <a:gdLst>
                  <a:gd name="T0" fmla="*/ 3 w 70"/>
                  <a:gd name="T1" fmla="*/ 2 h 65"/>
                  <a:gd name="T2" fmla="*/ 3 w 70"/>
                  <a:gd name="T3" fmla="*/ 2 h 65"/>
                  <a:gd name="T4" fmla="*/ 2 w 70"/>
                  <a:gd name="T5" fmla="*/ 1 h 65"/>
                  <a:gd name="T6" fmla="*/ 2 w 70"/>
                  <a:gd name="T7" fmla="*/ 1 h 65"/>
                  <a:gd name="T8" fmla="*/ 2 w 70"/>
                  <a:gd name="T9" fmla="*/ 1 h 65"/>
                  <a:gd name="T10" fmla="*/ 1 w 70"/>
                  <a:gd name="T11" fmla="*/ 1 h 65"/>
                  <a:gd name="T12" fmla="*/ 1 w 70"/>
                  <a:gd name="T13" fmla="*/ 0 h 65"/>
                  <a:gd name="T14" fmla="*/ 1 w 70"/>
                  <a:gd name="T15" fmla="*/ 0 h 65"/>
                  <a:gd name="T16" fmla="*/ 0 w 70"/>
                  <a:gd name="T17" fmla="*/ 0 h 65"/>
                  <a:gd name="T18" fmla="*/ 1 w 70"/>
                  <a:gd name="T19" fmla="*/ 0 h 65"/>
                  <a:gd name="T20" fmla="*/ 1 w 70"/>
                  <a:gd name="T21" fmla="*/ 0 h 65"/>
                  <a:gd name="T22" fmla="*/ 1 w 70"/>
                  <a:gd name="T23" fmla="*/ 0 h 65"/>
                  <a:gd name="T24" fmla="*/ 2 w 70"/>
                  <a:gd name="T25" fmla="*/ 1 h 65"/>
                  <a:gd name="T26" fmla="*/ 2 w 70"/>
                  <a:gd name="T27" fmla="*/ 1 h 65"/>
                  <a:gd name="T28" fmla="*/ 2 w 70"/>
                  <a:gd name="T29" fmla="*/ 1 h 65"/>
                  <a:gd name="T30" fmla="*/ 3 w 70"/>
                  <a:gd name="T31" fmla="*/ 1 h 65"/>
                  <a:gd name="T32" fmla="*/ 3 w 70"/>
                  <a:gd name="T33" fmla="*/ 2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65">
                    <a:moveTo>
                      <a:pt x="70" y="64"/>
                    </a:moveTo>
                    <a:lnTo>
                      <a:pt x="67" y="65"/>
                    </a:lnTo>
                    <a:lnTo>
                      <a:pt x="59" y="62"/>
                    </a:lnTo>
                    <a:lnTo>
                      <a:pt x="48" y="55"/>
                    </a:lnTo>
                    <a:lnTo>
                      <a:pt x="37" y="45"/>
                    </a:lnTo>
                    <a:lnTo>
                      <a:pt x="25" y="34"/>
                    </a:lnTo>
                    <a:lnTo>
                      <a:pt x="14" y="22"/>
                    </a:lnTo>
                    <a:lnTo>
                      <a:pt x="6" y="11"/>
                    </a:lnTo>
                    <a:lnTo>
                      <a:pt x="0" y="0"/>
                    </a:lnTo>
                    <a:lnTo>
                      <a:pt x="6" y="5"/>
                    </a:lnTo>
                    <a:lnTo>
                      <a:pt x="15" y="13"/>
                    </a:lnTo>
                    <a:lnTo>
                      <a:pt x="26" y="22"/>
                    </a:lnTo>
                    <a:lnTo>
                      <a:pt x="40" y="33"/>
                    </a:lnTo>
                    <a:lnTo>
                      <a:pt x="52" y="43"/>
                    </a:lnTo>
                    <a:lnTo>
                      <a:pt x="62" y="52"/>
                    </a:lnTo>
                    <a:lnTo>
                      <a:pt x="69" y="59"/>
                    </a:lnTo>
                    <a:lnTo>
                      <a:pt x="70"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1" name="Freeform 187"/>
              <p:cNvSpPr>
                <a:spLocks/>
              </p:cNvSpPr>
              <p:nvPr/>
            </p:nvSpPr>
            <p:spPr bwMode="auto">
              <a:xfrm>
                <a:off x="3644" y="2663"/>
                <a:ext cx="38" cy="30"/>
              </a:xfrm>
              <a:custGeom>
                <a:avLst/>
                <a:gdLst>
                  <a:gd name="T0" fmla="*/ 3 w 76"/>
                  <a:gd name="T1" fmla="*/ 2 h 59"/>
                  <a:gd name="T2" fmla="*/ 3 w 76"/>
                  <a:gd name="T3" fmla="*/ 2 h 59"/>
                  <a:gd name="T4" fmla="*/ 2 w 76"/>
                  <a:gd name="T5" fmla="*/ 2 h 59"/>
                  <a:gd name="T6" fmla="*/ 2 w 76"/>
                  <a:gd name="T7" fmla="*/ 2 h 59"/>
                  <a:gd name="T8" fmla="*/ 2 w 76"/>
                  <a:gd name="T9" fmla="*/ 2 h 59"/>
                  <a:gd name="T10" fmla="*/ 1 w 76"/>
                  <a:gd name="T11" fmla="*/ 1 h 59"/>
                  <a:gd name="T12" fmla="*/ 1 w 76"/>
                  <a:gd name="T13" fmla="*/ 1 h 59"/>
                  <a:gd name="T14" fmla="*/ 1 w 76"/>
                  <a:gd name="T15" fmla="*/ 1 h 59"/>
                  <a:gd name="T16" fmla="*/ 0 w 76"/>
                  <a:gd name="T17" fmla="*/ 0 h 59"/>
                  <a:gd name="T18" fmla="*/ 1 w 76"/>
                  <a:gd name="T19" fmla="*/ 1 h 59"/>
                  <a:gd name="T20" fmla="*/ 1 w 76"/>
                  <a:gd name="T21" fmla="*/ 1 h 59"/>
                  <a:gd name="T22" fmla="*/ 1 w 76"/>
                  <a:gd name="T23" fmla="*/ 1 h 59"/>
                  <a:gd name="T24" fmla="*/ 2 w 76"/>
                  <a:gd name="T25" fmla="*/ 1 h 59"/>
                  <a:gd name="T26" fmla="*/ 2 w 76"/>
                  <a:gd name="T27" fmla="*/ 2 h 59"/>
                  <a:gd name="T28" fmla="*/ 3 w 76"/>
                  <a:gd name="T29" fmla="*/ 2 h 59"/>
                  <a:gd name="T30" fmla="*/ 3 w 76"/>
                  <a:gd name="T31" fmla="*/ 2 h 59"/>
                  <a:gd name="T32" fmla="*/ 3 w 76"/>
                  <a:gd name="T33" fmla="*/ 2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59">
                    <a:moveTo>
                      <a:pt x="76" y="58"/>
                    </a:moveTo>
                    <a:lnTo>
                      <a:pt x="71" y="59"/>
                    </a:lnTo>
                    <a:lnTo>
                      <a:pt x="62" y="56"/>
                    </a:lnTo>
                    <a:lnTo>
                      <a:pt x="50" y="50"/>
                    </a:lnTo>
                    <a:lnTo>
                      <a:pt x="38" y="41"/>
                    </a:lnTo>
                    <a:lnTo>
                      <a:pt x="25" y="30"/>
                    </a:lnTo>
                    <a:lnTo>
                      <a:pt x="13" y="20"/>
                    </a:lnTo>
                    <a:lnTo>
                      <a:pt x="4" y="10"/>
                    </a:lnTo>
                    <a:lnTo>
                      <a:pt x="0" y="0"/>
                    </a:lnTo>
                    <a:lnTo>
                      <a:pt x="5" y="4"/>
                    </a:lnTo>
                    <a:lnTo>
                      <a:pt x="16" y="11"/>
                    </a:lnTo>
                    <a:lnTo>
                      <a:pt x="28" y="19"/>
                    </a:lnTo>
                    <a:lnTo>
                      <a:pt x="42" y="29"/>
                    </a:lnTo>
                    <a:lnTo>
                      <a:pt x="55" y="39"/>
                    </a:lnTo>
                    <a:lnTo>
                      <a:pt x="66" y="48"/>
                    </a:lnTo>
                    <a:lnTo>
                      <a:pt x="73" y="55"/>
                    </a:lnTo>
                    <a:lnTo>
                      <a:pt x="76"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2" name="Freeform 188"/>
              <p:cNvSpPr>
                <a:spLocks/>
              </p:cNvSpPr>
              <p:nvPr/>
            </p:nvSpPr>
            <p:spPr bwMode="auto">
              <a:xfrm>
                <a:off x="3649" y="2654"/>
                <a:ext cx="34" cy="25"/>
              </a:xfrm>
              <a:custGeom>
                <a:avLst/>
                <a:gdLst>
                  <a:gd name="T0" fmla="*/ 2 w 69"/>
                  <a:gd name="T1" fmla="*/ 1 h 51"/>
                  <a:gd name="T2" fmla="*/ 2 w 69"/>
                  <a:gd name="T3" fmla="*/ 1 h 51"/>
                  <a:gd name="T4" fmla="*/ 1 w 69"/>
                  <a:gd name="T5" fmla="*/ 1 h 51"/>
                  <a:gd name="T6" fmla="*/ 1 w 69"/>
                  <a:gd name="T7" fmla="*/ 1 h 51"/>
                  <a:gd name="T8" fmla="*/ 1 w 69"/>
                  <a:gd name="T9" fmla="*/ 1 h 51"/>
                  <a:gd name="T10" fmla="*/ 0 w 69"/>
                  <a:gd name="T11" fmla="*/ 0 h 51"/>
                  <a:gd name="T12" fmla="*/ 0 w 69"/>
                  <a:gd name="T13" fmla="*/ 0 h 51"/>
                  <a:gd name="T14" fmla="*/ 0 w 69"/>
                  <a:gd name="T15" fmla="*/ 0 h 51"/>
                  <a:gd name="T16" fmla="*/ 0 w 69"/>
                  <a:gd name="T17" fmla="*/ 0 h 51"/>
                  <a:gd name="T18" fmla="*/ 0 w 69"/>
                  <a:gd name="T19" fmla="*/ 0 h 51"/>
                  <a:gd name="T20" fmla="*/ 0 w 69"/>
                  <a:gd name="T21" fmla="*/ 0 h 51"/>
                  <a:gd name="T22" fmla="*/ 0 w 69"/>
                  <a:gd name="T23" fmla="*/ 0 h 51"/>
                  <a:gd name="T24" fmla="*/ 1 w 69"/>
                  <a:gd name="T25" fmla="*/ 0 h 51"/>
                  <a:gd name="T26" fmla="*/ 1 w 69"/>
                  <a:gd name="T27" fmla="*/ 1 h 51"/>
                  <a:gd name="T28" fmla="*/ 1 w 69"/>
                  <a:gd name="T29" fmla="*/ 1 h 51"/>
                  <a:gd name="T30" fmla="*/ 2 w 69"/>
                  <a:gd name="T31" fmla="*/ 1 h 51"/>
                  <a:gd name="T32" fmla="*/ 2 w 69"/>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1">
                    <a:moveTo>
                      <a:pt x="69" y="51"/>
                    </a:moveTo>
                    <a:lnTo>
                      <a:pt x="66" y="51"/>
                    </a:lnTo>
                    <a:lnTo>
                      <a:pt x="57" y="47"/>
                    </a:lnTo>
                    <a:lnTo>
                      <a:pt x="47" y="42"/>
                    </a:lnTo>
                    <a:lnTo>
                      <a:pt x="34" y="33"/>
                    </a:lnTo>
                    <a:lnTo>
                      <a:pt x="22" y="25"/>
                    </a:lnTo>
                    <a:lnTo>
                      <a:pt x="11" y="16"/>
                    </a:lnTo>
                    <a:lnTo>
                      <a:pt x="3" y="7"/>
                    </a:lnTo>
                    <a:lnTo>
                      <a:pt x="0" y="0"/>
                    </a:lnTo>
                    <a:lnTo>
                      <a:pt x="7" y="5"/>
                    </a:lnTo>
                    <a:lnTo>
                      <a:pt x="16" y="10"/>
                    </a:lnTo>
                    <a:lnTo>
                      <a:pt x="29" y="17"/>
                    </a:lnTo>
                    <a:lnTo>
                      <a:pt x="41" y="24"/>
                    </a:lnTo>
                    <a:lnTo>
                      <a:pt x="53" y="32"/>
                    </a:lnTo>
                    <a:lnTo>
                      <a:pt x="62" y="39"/>
                    </a:lnTo>
                    <a:lnTo>
                      <a:pt x="68" y="46"/>
                    </a:lnTo>
                    <a:lnTo>
                      <a:pt x="69"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3" name="Freeform 189"/>
              <p:cNvSpPr>
                <a:spLocks/>
              </p:cNvSpPr>
              <p:nvPr/>
            </p:nvSpPr>
            <p:spPr bwMode="auto">
              <a:xfrm>
                <a:off x="3654" y="2636"/>
                <a:ext cx="29" cy="21"/>
              </a:xfrm>
              <a:custGeom>
                <a:avLst/>
                <a:gdLst>
                  <a:gd name="T0" fmla="*/ 1 w 59"/>
                  <a:gd name="T1" fmla="*/ 1 h 43"/>
                  <a:gd name="T2" fmla="*/ 1 w 59"/>
                  <a:gd name="T3" fmla="*/ 1 h 43"/>
                  <a:gd name="T4" fmla="*/ 1 w 59"/>
                  <a:gd name="T5" fmla="*/ 1 h 43"/>
                  <a:gd name="T6" fmla="*/ 1 w 59"/>
                  <a:gd name="T7" fmla="*/ 1 h 43"/>
                  <a:gd name="T8" fmla="*/ 0 w 59"/>
                  <a:gd name="T9" fmla="*/ 1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1 w 59"/>
                  <a:gd name="T25" fmla="*/ 0 h 43"/>
                  <a:gd name="T26" fmla="*/ 1 w 59"/>
                  <a:gd name="T27" fmla="*/ 0 h 43"/>
                  <a:gd name="T28" fmla="*/ 1 w 59"/>
                  <a:gd name="T29" fmla="*/ 1 h 43"/>
                  <a:gd name="T30" fmla="*/ 1 w 59"/>
                  <a:gd name="T31" fmla="*/ 1 h 43"/>
                  <a:gd name="T32" fmla="*/ 1 w 5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3">
                    <a:moveTo>
                      <a:pt x="59" y="42"/>
                    </a:moveTo>
                    <a:lnTo>
                      <a:pt x="55" y="43"/>
                    </a:lnTo>
                    <a:lnTo>
                      <a:pt x="48" y="42"/>
                    </a:lnTo>
                    <a:lnTo>
                      <a:pt x="40" y="38"/>
                    </a:lnTo>
                    <a:lnTo>
                      <a:pt x="30" y="33"/>
                    </a:lnTo>
                    <a:lnTo>
                      <a:pt x="21" y="27"/>
                    </a:lnTo>
                    <a:lnTo>
                      <a:pt x="12" y="19"/>
                    </a:lnTo>
                    <a:lnTo>
                      <a:pt x="5" y="10"/>
                    </a:lnTo>
                    <a:lnTo>
                      <a:pt x="0" y="0"/>
                    </a:lnTo>
                    <a:lnTo>
                      <a:pt x="6" y="5"/>
                    </a:lnTo>
                    <a:lnTo>
                      <a:pt x="15" y="10"/>
                    </a:lnTo>
                    <a:lnTo>
                      <a:pt x="25" y="16"/>
                    </a:lnTo>
                    <a:lnTo>
                      <a:pt x="36" y="22"/>
                    </a:lnTo>
                    <a:lnTo>
                      <a:pt x="45" y="29"/>
                    </a:lnTo>
                    <a:lnTo>
                      <a:pt x="53" y="34"/>
                    </a:lnTo>
                    <a:lnTo>
                      <a:pt x="58" y="38"/>
                    </a:lnTo>
                    <a:lnTo>
                      <a:pt x="59"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4" name="Freeform 190"/>
              <p:cNvSpPr>
                <a:spLocks/>
              </p:cNvSpPr>
              <p:nvPr/>
            </p:nvSpPr>
            <p:spPr bwMode="auto">
              <a:xfrm>
                <a:off x="3671" y="2621"/>
                <a:ext cx="18" cy="5"/>
              </a:xfrm>
              <a:custGeom>
                <a:avLst/>
                <a:gdLst>
                  <a:gd name="T0" fmla="*/ 2 w 34"/>
                  <a:gd name="T1" fmla="*/ 0 h 12"/>
                  <a:gd name="T2" fmla="*/ 2 w 34"/>
                  <a:gd name="T3" fmla="*/ 0 h 12"/>
                  <a:gd name="T4" fmla="*/ 1 w 34"/>
                  <a:gd name="T5" fmla="*/ 0 h 12"/>
                  <a:gd name="T6" fmla="*/ 1 w 34"/>
                  <a:gd name="T7" fmla="*/ 0 h 12"/>
                  <a:gd name="T8" fmla="*/ 1 w 34"/>
                  <a:gd name="T9" fmla="*/ 0 h 12"/>
                  <a:gd name="T10" fmla="*/ 1 w 34"/>
                  <a:gd name="T11" fmla="*/ 0 h 12"/>
                  <a:gd name="T12" fmla="*/ 1 w 34"/>
                  <a:gd name="T13" fmla="*/ 0 h 12"/>
                  <a:gd name="T14" fmla="*/ 1 w 34"/>
                  <a:gd name="T15" fmla="*/ 0 h 12"/>
                  <a:gd name="T16" fmla="*/ 0 w 34"/>
                  <a:gd name="T17" fmla="*/ 0 h 12"/>
                  <a:gd name="T18" fmla="*/ 1 w 34"/>
                  <a:gd name="T19" fmla="*/ 0 h 12"/>
                  <a:gd name="T20" fmla="*/ 1 w 34"/>
                  <a:gd name="T21" fmla="*/ 0 h 12"/>
                  <a:gd name="T22" fmla="*/ 1 w 34"/>
                  <a:gd name="T23" fmla="*/ 0 h 12"/>
                  <a:gd name="T24" fmla="*/ 1 w 34"/>
                  <a:gd name="T25" fmla="*/ 0 h 12"/>
                  <a:gd name="T26" fmla="*/ 1 w 34"/>
                  <a:gd name="T27" fmla="*/ 0 h 12"/>
                  <a:gd name="T28" fmla="*/ 2 w 34"/>
                  <a:gd name="T29" fmla="*/ 0 h 12"/>
                  <a:gd name="T30" fmla="*/ 2 w 34"/>
                  <a:gd name="T31" fmla="*/ 0 h 12"/>
                  <a:gd name="T32" fmla="*/ 2 w 34"/>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2">
                    <a:moveTo>
                      <a:pt x="34" y="8"/>
                    </a:moveTo>
                    <a:lnTo>
                      <a:pt x="32" y="11"/>
                    </a:lnTo>
                    <a:lnTo>
                      <a:pt x="27" y="12"/>
                    </a:lnTo>
                    <a:lnTo>
                      <a:pt x="23" y="12"/>
                    </a:lnTo>
                    <a:lnTo>
                      <a:pt x="16" y="12"/>
                    </a:lnTo>
                    <a:lnTo>
                      <a:pt x="10" y="11"/>
                    </a:lnTo>
                    <a:lnTo>
                      <a:pt x="4" y="8"/>
                    </a:lnTo>
                    <a:lnTo>
                      <a:pt x="1" y="5"/>
                    </a:lnTo>
                    <a:lnTo>
                      <a:pt x="0" y="0"/>
                    </a:lnTo>
                    <a:lnTo>
                      <a:pt x="4" y="4"/>
                    </a:lnTo>
                    <a:lnTo>
                      <a:pt x="9" y="5"/>
                    </a:lnTo>
                    <a:lnTo>
                      <a:pt x="16" y="5"/>
                    </a:lnTo>
                    <a:lnTo>
                      <a:pt x="23" y="5"/>
                    </a:lnTo>
                    <a:lnTo>
                      <a:pt x="29" y="5"/>
                    </a:lnTo>
                    <a:lnTo>
                      <a:pt x="32" y="5"/>
                    </a:lnTo>
                    <a:lnTo>
                      <a:pt x="34" y="6"/>
                    </a:lnTo>
                    <a:lnTo>
                      <a:pt x="34"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5" name="Freeform 191"/>
              <p:cNvSpPr>
                <a:spLocks/>
              </p:cNvSpPr>
              <p:nvPr/>
            </p:nvSpPr>
            <p:spPr bwMode="auto">
              <a:xfrm>
                <a:off x="3641" y="2697"/>
                <a:ext cx="33" cy="28"/>
              </a:xfrm>
              <a:custGeom>
                <a:avLst/>
                <a:gdLst>
                  <a:gd name="T0" fmla="*/ 3 w 65"/>
                  <a:gd name="T1" fmla="*/ 1 h 57"/>
                  <a:gd name="T2" fmla="*/ 2 w 65"/>
                  <a:gd name="T3" fmla="*/ 1 h 57"/>
                  <a:gd name="T4" fmla="*/ 2 w 65"/>
                  <a:gd name="T5" fmla="*/ 1 h 57"/>
                  <a:gd name="T6" fmla="*/ 2 w 65"/>
                  <a:gd name="T7" fmla="*/ 1 h 57"/>
                  <a:gd name="T8" fmla="*/ 2 w 65"/>
                  <a:gd name="T9" fmla="*/ 1 h 57"/>
                  <a:gd name="T10" fmla="*/ 1 w 65"/>
                  <a:gd name="T11" fmla="*/ 0 h 57"/>
                  <a:gd name="T12" fmla="*/ 1 w 65"/>
                  <a:gd name="T13" fmla="*/ 0 h 57"/>
                  <a:gd name="T14" fmla="*/ 1 w 65"/>
                  <a:gd name="T15" fmla="*/ 0 h 57"/>
                  <a:gd name="T16" fmla="*/ 0 w 65"/>
                  <a:gd name="T17" fmla="*/ 0 h 57"/>
                  <a:gd name="T18" fmla="*/ 1 w 65"/>
                  <a:gd name="T19" fmla="*/ 0 h 57"/>
                  <a:gd name="T20" fmla="*/ 1 w 65"/>
                  <a:gd name="T21" fmla="*/ 0 h 57"/>
                  <a:gd name="T22" fmla="*/ 1 w 65"/>
                  <a:gd name="T23" fmla="*/ 0 h 57"/>
                  <a:gd name="T24" fmla="*/ 2 w 65"/>
                  <a:gd name="T25" fmla="*/ 0 h 57"/>
                  <a:gd name="T26" fmla="*/ 2 w 65"/>
                  <a:gd name="T27" fmla="*/ 1 h 57"/>
                  <a:gd name="T28" fmla="*/ 2 w 65"/>
                  <a:gd name="T29" fmla="*/ 1 h 57"/>
                  <a:gd name="T30" fmla="*/ 2 w 65"/>
                  <a:gd name="T31" fmla="*/ 1 h 57"/>
                  <a:gd name="T32" fmla="*/ 3 w 65"/>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57">
                    <a:moveTo>
                      <a:pt x="65" y="56"/>
                    </a:moveTo>
                    <a:lnTo>
                      <a:pt x="62" y="57"/>
                    </a:lnTo>
                    <a:lnTo>
                      <a:pt x="55" y="53"/>
                    </a:lnTo>
                    <a:lnTo>
                      <a:pt x="45" y="49"/>
                    </a:lnTo>
                    <a:lnTo>
                      <a:pt x="34" y="41"/>
                    </a:lnTo>
                    <a:lnTo>
                      <a:pt x="23" y="31"/>
                    </a:lnTo>
                    <a:lnTo>
                      <a:pt x="14" y="21"/>
                    </a:lnTo>
                    <a:lnTo>
                      <a:pt x="6" y="11"/>
                    </a:lnTo>
                    <a:lnTo>
                      <a:pt x="0" y="0"/>
                    </a:lnTo>
                    <a:lnTo>
                      <a:pt x="6" y="5"/>
                    </a:lnTo>
                    <a:lnTo>
                      <a:pt x="14" y="11"/>
                    </a:lnTo>
                    <a:lnTo>
                      <a:pt x="25" y="19"/>
                    </a:lnTo>
                    <a:lnTo>
                      <a:pt x="37" y="28"/>
                    </a:lnTo>
                    <a:lnTo>
                      <a:pt x="48" y="37"/>
                    </a:lnTo>
                    <a:lnTo>
                      <a:pt x="57" y="45"/>
                    </a:lnTo>
                    <a:lnTo>
                      <a:pt x="64" y="51"/>
                    </a:lnTo>
                    <a:lnTo>
                      <a:pt x="65" y="5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6" name="Freeform 192"/>
              <p:cNvSpPr>
                <a:spLocks/>
              </p:cNvSpPr>
              <p:nvPr/>
            </p:nvSpPr>
            <p:spPr bwMode="auto">
              <a:xfrm>
                <a:off x="3642" y="2675"/>
                <a:ext cx="37" cy="29"/>
              </a:xfrm>
              <a:custGeom>
                <a:avLst/>
                <a:gdLst>
                  <a:gd name="T0" fmla="*/ 2 w 75"/>
                  <a:gd name="T1" fmla="*/ 2 h 56"/>
                  <a:gd name="T2" fmla="*/ 2 w 75"/>
                  <a:gd name="T3" fmla="*/ 2 h 56"/>
                  <a:gd name="T4" fmla="*/ 1 w 75"/>
                  <a:gd name="T5" fmla="*/ 2 h 56"/>
                  <a:gd name="T6" fmla="*/ 1 w 75"/>
                  <a:gd name="T7" fmla="*/ 2 h 56"/>
                  <a:gd name="T8" fmla="*/ 1 w 75"/>
                  <a:gd name="T9" fmla="*/ 2 h 56"/>
                  <a:gd name="T10" fmla="*/ 0 w 75"/>
                  <a:gd name="T11" fmla="*/ 1 h 56"/>
                  <a:gd name="T12" fmla="*/ 0 w 75"/>
                  <a:gd name="T13" fmla="*/ 1 h 56"/>
                  <a:gd name="T14" fmla="*/ 0 w 75"/>
                  <a:gd name="T15" fmla="*/ 1 h 56"/>
                  <a:gd name="T16" fmla="*/ 0 w 75"/>
                  <a:gd name="T17" fmla="*/ 0 h 56"/>
                  <a:gd name="T18" fmla="*/ 0 w 75"/>
                  <a:gd name="T19" fmla="*/ 1 h 56"/>
                  <a:gd name="T20" fmla="*/ 0 w 75"/>
                  <a:gd name="T21" fmla="*/ 1 h 56"/>
                  <a:gd name="T22" fmla="*/ 0 w 75"/>
                  <a:gd name="T23" fmla="*/ 1 h 56"/>
                  <a:gd name="T24" fmla="*/ 1 w 75"/>
                  <a:gd name="T25" fmla="*/ 1 h 56"/>
                  <a:gd name="T26" fmla="*/ 1 w 75"/>
                  <a:gd name="T27" fmla="*/ 2 h 56"/>
                  <a:gd name="T28" fmla="*/ 2 w 75"/>
                  <a:gd name="T29" fmla="*/ 2 h 56"/>
                  <a:gd name="T30" fmla="*/ 2 w 75"/>
                  <a:gd name="T31" fmla="*/ 2 h 56"/>
                  <a:gd name="T32" fmla="*/ 2 w 75"/>
                  <a:gd name="T33" fmla="*/ 2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6">
                    <a:moveTo>
                      <a:pt x="75" y="55"/>
                    </a:moveTo>
                    <a:lnTo>
                      <a:pt x="70" y="56"/>
                    </a:lnTo>
                    <a:lnTo>
                      <a:pt x="61" y="53"/>
                    </a:lnTo>
                    <a:lnTo>
                      <a:pt x="51" y="47"/>
                    </a:lnTo>
                    <a:lnTo>
                      <a:pt x="38" y="39"/>
                    </a:lnTo>
                    <a:lnTo>
                      <a:pt x="24" y="30"/>
                    </a:lnTo>
                    <a:lnTo>
                      <a:pt x="14" y="19"/>
                    </a:lnTo>
                    <a:lnTo>
                      <a:pt x="5" y="9"/>
                    </a:lnTo>
                    <a:lnTo>
                      <a:pt x="0" y="0"/>
                    </a:lnTo>
                    <a:lnTo>
                      <a:pt x="6" y="3"/>
                    </a:lnTo>
                    <a:lnTo>
                      <a:pt x="16" y="9"/>
                    </a:lnTo>
                    <a:lnTo>
                      <a:pt x="28" y="18"/>
                    </a:lnTo>
                    <a:lnTo>
                      <a:pt x="42" y="27"/>
                    </a:lnTo>
                    <a:lnTo>
                      <a:pt x="55" y="37"/>
                    </a:lnTo>
                    <a:lnTo>
                      <a:pt x="66" y="45"/>
                    </a:lnTo>
                    <a:lnTo>
                      <a:pt x="73" y="52"/>
                    </a:lnTo>
                    <a:lnTo>
                      <a:pt x="75"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7" name="Freeform 193"/>
              <p:cNvSpPr>
                <a:spLocks/>
              </p:cNvSpPr>
              <p:nvPr/>
            </p:nvSpPr>
            <p:spPr bwMode="auto">
              <a:xfrm>
                <a:off x="3649" y="2645"/>
                <a:ext cx="36" cy="21"/>
              </a:xfrm>
              <a:custGeom>
                <a:avLst/>
                <a:gdLst>
                  <a:gd name="T0" fmla="*/ 3 w 71"/>
                  <a:gd name="T1" fmla="*/ 2 h 42"/>
                  <a:gd name="T2" fmla="*/ 3 w 71"/>
                  <a:gd name="T3" fmla="*/ 2 h 42"/>
                  <a:gd name="T4" fmla="*/ 2 w 71"/>
                  <a:gd name="T5" fmla="*/ 2 h 42"/>
                  <a:gd name="T6" fmla="*/ 2 w 71"/>
                  <a:gd name="T7" fmla="*/ 2 h 42"/>
                  <a:gd name="T8" fmla="*/ 2 w 71"/>
                  <a:gd name="T9" fmla="*/ 1 h 42"/>
                  <a:gd name="T10" fmla="*/ 1 w 71"/>
                  <a:gd name="T11" fmla="*/ 1 h 42"/>
                  <a:gd name="T12" fmla="*/ 1 w 71"/>
                  <a:gd name="T13" fmla="*/ 1 h 42"/>
                  <a:gd name="T14" fmla="*/ 1 w 71"/>
                  <a:gd name="T15" fmla="*/ 1 h 42"/>
                  <a:gd name="T16" fmla="*/ 0 w 71"/>
                  <a:gd name="T17" fmla="*/ 0 h 42"/>
                  <a:gd name="T18" fmla="*/ 1 w 71"/>
                  <a:gd name="T19" fmla="*/ 1 h 42"/>
                  <a:gd name="T20" fmla="*/ 1 w 71"/>
                  <a:gd name="T21" fmla="*/ 1 h 42"/>
                  <a:gd name="T22" fmla="*/ 1 w 71"/>
                  <a:gd name="T23" fmla="*/ 1 h 42"/>
                  <a:gd name="T24" fmla="*/ 2 w 71"/>
                  <a:gd name="T25" fmla="*/ 1 h 42"/>
                  <a:gd name="T26" fmla="*/ 2 w 71"/>
                  <a:gd name="T27" fmla="*/ 1 h 42"/>
                  <a:gd name="T28" fmla="*/ 2 w 71"/>
                  <a:gd name="T29" fmla="*/ 2 h 42"/>
                  <a:gd name="T30" fmla="*/ 3 w 71"/>
                  <a:gd name="T31" fmla="*/ 2 h 42"/>
                  <a:gd name="T32" fmla="*/ 3 w 71"/>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42">
                    <a:moveTo>
                      <a:pt x="71" y="41"/>
                    </a:moveTo>
                    <a:lnTo>
                      <a:pt x="68" y="42"/>
                    </a:lnTo>
                    <a:lnTo>
                      <a:pt x="60" y="41"/>
                    </a:lnTo>
                    <a:lnTo>
                      <a:pt x="49" y="38"/>
                    </a:lnTo>
                    <a:lnTo>
                      <a:pt x="38" y="32"/>
                    </a:lnTo>
                    <a:lnTo>
                      <a:pt x="25" y="25"/>
                    </a:lnTo>
                    <a:lnTo>
                      <a:pt x="14" y="18"/>
                    </a:lnTo>
                    <a:lnTo>
                      <a:pt x="6" y="9"/>
                    </a:lnTo>
                    <a:lnTo>
                      <a:pt x="0" y="0"/>
                    </a:lnTo>
                    <a:lnTo>
                      <a:pt x="7" y="4"/>
                    </a:lnTo>
                    <a:lnTo>
                      <a:pt x="17" y="9"/>
                    </a:lnTo>
                    <a:lnTo>
                      <a:pt x="30" y="15"/>
                    </a:lnTo>
                    <a:lnTo>
                      <a:pt x="43" y="22"/>
                    </a:lnTo>
                    <a:lnTo>
                      <a:pt x="54" y="27"/>
                    </a:lnTo>
                    <a:lnTo>
                      <a:pt x="64" y="33"/>
                    </a:lnTo>
                    <a:lnTo>
                      <a:pt x="70" y="38"/>
                    </a:lnTo>
                    <a:lnTo>
                      <a:pt x="71"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8" name="Freeform 194"/>
              <p:cNvSpPr>
                <a:spLocks/>
              </p:cNvSpPr>
              <p:nvPr/>
            </p:nvSpPr>
            <p:spPr bwMode="auto">
              <a:xfrm>
                <a:off x="3658" y="2629"/>
                <a:ext cx="27" cy="22"/>
              </a:xfrm>
              <a:custGeom>
                <a:avLst/>
                <a:gdLst>
                  <a:gd name="T0" fmla="*/ 2 w 53"/>
                  <a:gd name="T1" fmla="*/ 2 h 44"/>
                  <a:gd name="T2" fmla="*/ 2 w 53"/>
                  <a:gd name="T3" fmla="*/ 2 h 44"/>
                  <a:gd name="T4" fmla="*/ 2 w 53"/>
                  <a:gd name="T5" fmla="*/ 2 h 44"/>
                  <a:gd name="T6" fmla="*/ 2 w 53"/>
                  <a:gd name="T7" fmla="*/ 2 h 44"/>
                  <a:gd name="T8" fmla="*/ 1 w 53"/>
                  <a:gd name="T9" fmla="*/ 1 h 44"/>
                  <a:gd name="T10" fmla="*/ 1 w 53"/>
                  <a:gd name="T11" fmla="*/ 1 h 44"/>
                  <a:gd name="T12" fmla="*/ 1 w 53"/>
                  <a:gd name="T13" fmla="*/ 1 h 44"/>
                  <a:gd name="T14" fmla="*/ 1 w 53"/>
                  <a:gd name="T15" fmla="*/ 1 h 44"/>
                  <a:gd name="T16" fmla="*/ 0 w 53"/>
                  <a:gd name="T17" fmla="*/ 0 h 44"/>
                  <a:gd name="T18" fmla="*/ 1 w 53"/>
                  <a:gd name="T19" fmla="*/ 1 h 44"/>
                  <a:gd name="T20" fmla="*/ 1 w 53"/>
                  <a:gd name="T21" fmla="*/ 1 h 44"/>
                  <a:gd name="T22" fmla="*/ 1 w 53"/>
                  <a:gd name="T23" fmla="*/ 1 h 44"/>
                  <a:gd name="T24" fmla="*/ 1 w 53"/>
                  <a:gd name="T25" fmla="*/ 1 h 44"/>
                  <a:gd name="T26" fmla="*/ 2 w 53"/>
                  <a:gd name="T27" fmla="*/ 1 h 44"/>
                  <a:gd name="T28" fmla="*/ 2 w 53"/>
                  <a:gd name="T29" fmla="*/ 2 h 44"/>
                  <a:gd name="T30" fmla="*/ 2 w 53"/>
                  <a:gd name="T31" fmla="*/ 2 h 44"/>
                  <a:gd name="T32" fmla="*/ 2 w 53"/>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4">
                    <a:moveTo>
                      <a:pt x="53" y="43"/>
                    </a:moveTo>
                    <a:lnTo>
                      <a:pt x="50" y="44"/>
                    </a:lnTo>
                    <a:lnTo>
                      <a:pt x="43" y="41"/>
                    </a:lnTo>
                    <a:lnTo>
                      <a:pt x="35" y="35"/>
                    </a:lnTo>
                    <a:lnTo>
                      <a:pt x="26" y="28"/>
                    </a:lnTo>
                    <a:lnTo>
                      <a:pt x="15" y="20"/>
                    </a:lnTo>
                    <a:lnTo>
                      <a:pt x="7" y="12"/>
                    </a:lnTo>
                    <a:lnTo>
                      <a:pt x="3" y="5"/>
                    </a:lnTo>
                    <a:lnTo>
                      <a:pt x="0" y="0"/>
                    </a:lnTo>
                    <a:lnTo>
                      <a:pt x="6" y="4"/>
                    </a:lnTo>
                    <a:lnTo>
                      <a:pt x="13" y="9"/>
                    </a:lnTo>
                    <a:lnTo>
                      <a:pt x="22" y="14"/>
                    </a:lnTo>
                    <a:lnTo>
                      <a:pt x="30" y="21"/>
                    </a:lnTo>
                    <a:lnTo>
                      <a:pt x="39" y="28"/>
                    </a:lnTo>
                    <a:lnTo>
                      <a:pt x="46" y="34"/>
                    </a:lnTo>
                    <a:lnTo>
                      <a:pt x="51" y="40"/>
                    </a:lnTo>
                    <a:lnTo>
                      <a:pt x="53"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9" name="Freeform 195"/>
              <p:cNvSpPr>
                <a:spLocks/>
              </p:cNvSpPr>
              <p:nvPr/>
            </p:nvSpPr>
            <p:spPr bwMode="auto">
              <a:xfrm>
                <a:off x="3662" y="2626"/>
                <a:ext cx="19" cy="8"/>
              </a:xfrm>
              <a:custGeom>
                <a:avLst/>
                <a:gdLst>
                  <a:gd name="T0" fmla="*/ 1 w 39"/>
                  <a:gd name="T1" fmla="*/ 0 h 17"/>
                  <a:gd name="T2" fmla="*/ 1 w 39"/>
                  <a:gd name="T3" fmla="*/ 0 h 17"/>
                  <a:gd name="T4" fmla="*/ 1 w 39"/>
                  <a:gd name="T5" fmla="*/ 0 h 17"/>
                  <a:gd name="T6" fmla="*/ 0 w 39"/>
                  <a:gd name="T7" fmla="*/ 0 h 17"/>
                  <a:gd name="T8" fmla="*/ 0 w 39"/>
                  <a:gd name="T9" fmla="*/ 0 h 17"/>
                  <a:gd name="T10" fmla="*/ 0 w 39"/>
                  <a:gd name="T11" fmla="*/ 0 h 17"/>
                  <a:gd name="T12" fmla="*/ 0 w 39"/>
                  <a:gd name="T13" fmla="*/ 0 h 17"/>
                  <a:gd name="T14" fmla="*/ 0 w 39"/>
                  <a:gd name="T15" fmla="*/ 0 h 17"/>
                  <a:gd name="T16" fmla="*/ 0 w 39"/>
                  <a:gd name="T17" fmla="*/ 0 h 17"/>
                  <a:gd name="T18" fmla="*/ 0 w 39"/>
                  <a:gd name="T19" fmla="*/ 0 h 17"/>
                  <a:gd name="T20" fmla="*/ 0 w 39"/>
                  <a:gd name="T21" fmla="*/ 0 h 17"/>
                  <a:gd name="T22" fmla="*/ 0 w 39"/>
                  <a:gd name="T23" fmla="*/ 0 h 17"/>
                  <a:gd name="T24" fmla="*/ 0 w 39"/>
                  <a:gd name="T25" fmla="*/ 0 h 17"/>
                  <a:gd name="T26" fmla="*/ 1 w 39"/>
                  <a:gd name="T27" fmla="*/ 0 h 17"/>
                  <a:gd name="T28" fmla="*/ 1 w 39"/>
                  <a:gd name="T29" fmla="*/ 0 h 17"/>
                  <a:gd name="T30" fmla="*/ 1 w 39"/>
                  <a:gd name="T31" fmla="*/ 0 h 17"/>
                  <a:gd name="T32" fmla="*/ 1 w 39"/>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7">
                    <a:moveTo>
                      <a:pt x="39" y="15"/>
                    </a:moveTo>
                    <a:lnTo>
                      <a:pt x="37" y="16"/>
                    </a:lnTo>
                    <a:lnTo>
                      <a:pt x="32" y="17"/>
                    </a:lnTo>
                    <a:lnTo>
                      <a:pt x="27" y="16"/>
                    </a:lnTo>
                    <a:lnTo>
                      <a:pt x="20" y="15"/>
                    </a:lnTo>
                    <a:lnTo>
                      <a:pt x="13" y="12"/>
                    </a:lnTo>
                    <a:lnTo>
                      <a:pt x="7" y="9"/>
                    </a:lnTo>
                    <a:lnTo>
                      <a:pt x="3" y="4"/>
                    </a:lnTo>
                    <a:lnTo>
                      <a:pt x="0" y="0"/>
                    </a:lnTo>
                    <a:lnTo>
                      <a:pt x="5" y="3"/>
                    </a:lnTo>
                    <a:lnTo>
                      <a:pt x="11" y="5"/>
                    </a:lnTo>
                    <a:lnTo>
                      <a:pt x="19" y="6"/>
                    </a:lnTo>
                    <a:lnTo>
                      <a:pt x="26" y="8"/>
                    </a:lnTo>
                    <a:lnTo>
                      <a:pt x="32" y="9"/>
                    </a:lnTo>
                    <a:lnTo>
                      <a:pt x="37" y="10"/>
                    </a:lnTo>
                    <a:lnTo>
                      <a:pt x="39" y="12"/>
                    </a:lnTo>
                    <a:lnTo>
                      <a:pt x="39"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0" name="Freeform 196"/>
              <p:cNvSpPr>
                <a:spLocks/>
              </p:cNvSpPr>
              <p:nvPr/>
            </p:nvSpPr>
            <p:spPr bwMode="auto">
              <a:xfrm>
                <a:off x="3646" y="2731"/>
                <a:ext cx="16" cy="17"/>
              </a:xfrm>
              <a:custGeom>
                <a:avLst/>
                <a:gdLst>
                  <a:gd name="T0" fmla="*/ 0 w 31"/>
                  <a:gd name="T1" fmla="*/ 0 h 33"/>
                  <a:gd name="T2" fmla="*/ 1 w 31"/>
                  <a:gd name="T3" fmla="*/ 1 h 33"/>
                  <a:gd name="T4" fmla="*/ 1 w 31"/>
                  <a:gd name="T5" fmla="*/ 1 h 33"/>
                  <a:gd name="T6" fmla="*/ 1 w 31"/>
                  <a:gd name="T7" fmla="*/ 1 h 33"/>
                  <a:gd name="T8" fmla="*/ 1 w 31"/>
                  <a:gd name="T9" fmla="*/ 1 h 33"/>
                  <a:gd name="T10" fmla="*/ 1 w 31"/>
                  <a:gd name="T11" fmla="*/ 1 h 33"/>
                  <a:gd name="T12" fmla="*/ 1 w 31"/>
                  <a:gd name="T13" fmla="*/ 1 h 33"/>
                  <a:gd name="T14" fmla="*/ 1 w 31"/>
                  <a:gd name="T15" fmla="*/ 1 h 33"/>
                  <a:gd name="T16" fmla="*/ 1 w 31"/>
                  <a:gd name="T17" fmla="*/ 2 h 33"/>
                  <a:gd name="T18" fmla="*/ 1 w 31"/>
                  <a:gd name="T19" fmla="*/ 1 h 33"/>
                  <a:gd name="T20" fmla="*/ 1 w 31"/>
                  <a:gd name="T21" fmla="*/ 1 h 33"/>
                  <a:gd name="T22" fmla="*/ 1 w 31"/>
                  <a:gd name="T23" fmla="*/ 1 h 33"/>
                  <a:gd name="T24" fmla="*/ 0 w 31"/>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33">
                    <a:moveTo>
                      <a:pt x="0" y="0"/>
                    </a:moveTo>
                    <a:lnTo>
                      <a:pt x="4" y="2"/>
                    </a:lnTo>
                    <a:lnTo>
                      <a:pt x="8" y="5"/>
                    </a:lnTo>
                    <a:lnTo>
                      <a:pt x="14" y="10"/>
                    </a:lnTo>
                    <a:lnTo>
                      <a:pt x="20" y="15"/>
                    </a:lnTo>
                    <a:lnTo>
                      <a:pt x="25" y="20"/>
                    </a:lnTo>
                    <a:lnTo>
                      <a:pt x="29" y="25"/>
                    </a:lnTo>
                    <a:lnTo>
                      <a:pt x="31" y="30"/>
                    </a:lnTo>
                    <a:lnTo>
                      <a:pt x="30" y="33"/>
                    </a:lnTo>
                    <a:lnTo>
                      <a:pt x="23" y="32"/>
                    </a:lnTo>
                    <a:lnTo>
                      <a:pt x="14" y="21"/>
                    </a:lnTo>
                    <a:lnTo>
                      <a:pt x="6"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1" name="Freeform 197"/>
              <p:cNvSpPr>
                <a:spLocks/>
              </p:cNvSpPr>
              <p:nvPr/>
            </p:nvSpPr>
            <p:spPr bwMode="auto">
              <a:xfrm>
                <a:off x="3645" y="2735"/>
                <a:ext cx="5" cy="20"/>
              </a:xfrm>
              <a:custGeom>
                <a:avLst/>
                <a:gdLst>
                  <a:gd name="T0" fmla="*/ 1 w 8"/>
                  <a:gd name="T1" fmla="*/ 0 h 42"/>
                  <a:gd name="T2" fmla="*/ 1 w 8"/>
                  <a:gd name="T3" fmla="*/ 0 h 42"/>
                  <a:gd name="T4" fmla="*/ 0 w 8"/>
                  <a:gd name="T5" fmla="*/ 0 h 42"/>
                  <a:gd name="T6" fmla="*/ 0 w 8"/>
                  <a:gd name="T7" fmla="*/ 1 h 42"/>
                  <a:gd name="T8" fmla="*/ 1 w 8"/>
                  <a:gd name="T9" fmla="*/ 1 h 42"/>
                  <a:gd name="T10" fmla="*/ 1 w 8"/>
                  <a:gd name="T11" fmla="*/ 1 h 42"/>
                  <a:gd name="T12" fmla="*/ 1 w 8"/>
                  <a:gd name="T13" fmla="*/ 0 h 42"/>
                  <a:gd name="T14" fmla="*/ 1 w 8"/>
                  <a:gd name="T15" fmla="*/ 0 h 42"/>
                  <a:gd name="T16" fmla="*/ 1 w 8"/>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2">
                    <a:moveTo>
                      <a:pt x="2" y="0"/>
                    </a:moveTo>
                    <a:lnTo>
                      <a:pt x="2" y="9"/>
                    </a:lnTo>
                    <a:lnTo>
                      <a:pt x="0" y="22"/>
                    </a:lnTo>
                    <a:lnTo>
                      <a:pt x="0" y="36"/>
                    </a:lnTo>
                    <a:lnTo>
                      <a:pt x="5" y="42"/>
                    </a:lnTo>
                    <a:lnTo>
                      <a:pt x="8" y="36"/>
                    </a:lnTo>
                    <a:lnTo>
                      <a:pt x="8" y="25"/>
                    </a:lnTo>
                    <a:lnTo>
                      <a:pt x="5" y="1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2" name="Freeform 198"/>
              <p:cNvSpPr>
                <a:spLocks/>
              </p:cNvSpPr>
              <p:nvPr/>
            </p:nvSpPr>
            <p:spPr bwMode="auto">
              <a:xfrm>
                <a:off x="3630" y="2731"/>
                <a:ext cx="17" cy="19"/>
              </a:xfrm>
              <a:custGeom>
                <a:avLst/>
                <a:gdLst>
                  <a:gd name="T0" fmla="*/ 2 w 33"/>
                  <a:gd name="T1" fmla="*/ 0 h 38"/>
                  <a:gd name="T2" fmla="*/ 1 w 33"/>
                  <a:gd name="T3" fmla="*/ 1 h 38"/>
                  <a:gd name="T4" fmla="*/ 1 w 33"/>
                  <a:gd name="T5" fmla="*/ 1 h 38"/>
                  <a:gd name="T6" fmla="*/ 1 w 33"/>
                  <a:gd name="T7" fmla="*/ 2 h 38"/>
                  <a:gd name="T8" fmla="*/ 0 w 33"/>
                  <a:gd name="T9" fmla="*/ 2 h 38"/>
                  <a:gd name="T10" fmla="*/ 0 w 33"/>
                  <a:gd name="T11" fmla="*/ 2 h 38"/>
                  <a:gd name="T12" fmla="*/ 1 w 33"/>
                  <a:gd name="T13" fmla="*/ 1 h 38"/>
                  <a:gd name="T14" fmla="*/ 1 w 33"/>
                  <a:gd name="T15" fmla="*/ 1 h 38"/>
                  <a:gd name="T16" fmla="*/ 1 w 33"/>
                  <a:gd name="T17" fmla="*/ 1 h 38"/>
                  <a:gd name="T18" fmla="*/ 1 w 33"/>
                  <a:gd name="T19" fmla="*/ 1 h 38"/>
                  <a:gd name="T20" fmla="*/ 1 w 33"/>
                  <a:gd name="T21" fmla="*/ 1 h 38"/>
                  <a:gd name="T22" fmla="*/ 1 w 33"/>
                  <a:gd name="T23" fmla="*/ 1 h 38"/>
                  <a:gd name="T24" fmla="*/ 2 w 33"/>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38">
                    <a:moveTo>
                      <a:pt x="33" y="0"/>
                    </a:moveTo>
                    <a:lnTo>
                      <a:pt x="25" y="12"/>
                    </a:lnTo>
                    <a:lnTo>
                      <a:pt x="15" y="26"/>
                    </a:lnTo>
                    <a:lnTo>
                      <a:pt x="6" y="37"/>
                    </a:lnTo>
                    <a:lnTo>
                      <a:pt x="0" y="38"/>
                    </a:lnTo>
                    <a:lnTo>
                      <a:pt x="0" y="35"/>
                    </a:lnTo>
                    <a:lnTo>
                      <a:pt x="2" y="30"/>
                    </a:lnTo>
                    <a:lnTo>
                      <a:pt x="7" y="26"/>
                    </a:lnTo>
                    <a:lnTo>
                      <a:pt x="13" y="19"/>
                    </a:lnTo>
                    <a:lnTo>
                      <a:pt x="19" y="13"/>
                    </a:lnTo>
                    <a:lnTo>
                      <a:pt x="25" y="8"/>
                    </a:lnTo>
                    <a:lnTo>
                      <a:pt x="30" y="4"/>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3" name="Freeform 199"/>
              <p:cNvSpPr>
                <a:spLocks/>
              </p:cNvSpPr>
              <p:nvPr/>
            </p:nvSpPr>
            <p:spPr bwMode="auto">
              <a:xfrm>
                <a:off x="3633" y="2625"/>
                <a:ext cx="26" cy="6"/>
              </a:xfrm>
              <a:custGeom>
                <a:avLst/>
                <a:gdLst>
                  <a:gd name="T0" fmla="*/ 2 w 52"/>
                  <a:gd name="T1" fmla="*/ 1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0 h 12"/>
                  <a:gd name="T22" fmla="*/ 1 w 52"/>
                  <a:gd name="T23" fmla="*/ 1 h 12"/>
                  <a:gd name="T24" fmla="*/ 1 w 52"/>
                  <a:gd name="T25" fmla="*/ 1 h 12"/>
                  <a:gd name="T26" fmla="*/ 1 w 52"/>
                  <a:gd name="T27" fmla="*/ 1 h 12"/>
                  <a:gd name="T28" fmla="*/ 2 w 52"/>
                  <a:gd name="T29" fmla="*/ 1 h 12"/>
                  <a:gd name="T30" fmla="*/ 2 w 52"/>
                  <a:gd name="T31" fmla="*/ 1 h 12"/>
                  <a:gd name="T32" fmla="*/ 2 w 52"/>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10"/>
                    </a:moveTo>
                    <a:lnTo>
                      <a:pt x="46" y="11"/>
                    </a:lnTo>
                    <a:lnTo>
                      <a:pt x="38" y="12"/>
                    </a:lnTo>
                    <a:lnTo>
                      <a:pt x="30" y="12"/>
                    </a:lnTo>
                    <a:lnTo>
                      <a:pt x="22" y="12"/>
                    </a:lnTo>
                    <a:lnTo>
                      <a:pt x="14" y="12"/>
                    </a:lnTo>
                    <a:lnTo>
                      <a:pt x="7" y="11"/>
                    </a:lnTo>
                    <a:lnTo>
                      <a:pt x="2" y="8"/>
                    </a:lnTo>
                    <a:lnTo>
                      <a:pt x="0" y="5"/>
                    </a:lnTo>
                    <a:lnTo>
                      <a:pt x="1" y="2"/>
                    </a:lnTo>
                    <a:lnTo>
                      <a:pt x="6" y="0"/>
                    </a:lnTo>
                    <a:lnTo>
                      <a:pt x="12" y="2"/>
                    </a:lnTo>
                    <a:lnTo>
                      <a:pt x="21" y="3"/>
                    </a:lnTo>
                    <a:lnTo>
                      <a:pt x="29" y="5"/>
                    </a:lnTo>
                    <a:lnTo>
                      <a:pt x="38" y="7"/>
                    </a:lnTo>
                    <a:lnTo>
                      <a:pt x="46" y="8"/>
                    </a:lnTo>
                    <a:lnTo>
                      <a:pt x="52"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4" name="Freeform 200"/>
              <p:cNvSpPr>
                <a:spLocks/>
              </p:cNvSpPr>
              <p:nvPr/>
            </p:nvSpPr>
            <p:spPr bwMode="auto">
              <a:xfrm>
                <a:off x="3639" y="2614"/>
                <a:ext cx="24" cy="11"/>
              </a:xfrm>
              <a:custGeom>
                <a:avLst/>
                <a:gdLst>
                  <a:gd name="T0" fmla="*/ 1 w 49"/>
                  <a:gd name="T1" fmla="*/ 1 h 22"/>
                  <a:gd name="T2" fmla="*/ 1 w 49"/>
                  <a:gd name="T3" fmla="*/ 1 h 22"/>
                  <a:gd name="T4" fmla="*/ 1 w 49"/>
                  <a:gd name="T5" fmla="*/ 1 h 22"/>
                  <a:gd name="T6" fmla="*/ 0 w 49"/>
                  <a:gd name="T7" fmla="*/ 1 h 22"/>
                  <a:gd name="T8" fmla="*/ 0 w 49"/>
                  <a:gd name="T9" fmla="*/ 1 h 22"/>
                  <a:gd name="T10" fmla="*/ 0 w 49"/>
                  <a:gd name="T11" fmla="*/ 1 h 22"/>
                  <a:gd name="T12" fmla="*/ 0 w 49"/>
                  <a:gd name="T13" fmla="*/ 1 h 22"/>
                  <a:gd name="T14" fmla="*/ 0 w 49"/>
                  <a:gd name="T15" fmla="*/ 1 h 22"/>
                  <a:gd name="T16" fmla="*/ 0 w 49"/>
                  <a:gd name="T17" fmla="*/ 1 h 22"/>
                  <a:gd name="T18" fmla="*/ 0 w 49"/>
                  <a:gd name="T19" fmla="*/ 0 h 22"/>
                  <a:gd name="T20" fmla="*/ 0 w 49"/>
                  <a:gd name="T21" fmla="*/ 0 h 22"/>
                  <a:gd name="T22" fmla="*/ 0 w 49"/>
                  <a:gd name="T23" fmla="*/ 1 h 22"/>
                  <a:gd name="T24" fmla="*/ 0 w 49"/>
                  <a:gd name="T25" fmla="*/ 1 h 22"/>
                  <a:gd name="T26" fmla="*/ 0 w 49"/>
                  <a:gd name="T27" fmla="*/ 1 h 22"/>
                  <a:gd name="T28" fmla="*/ 1 w 49"/>
                  <a:gd name="T29" fmla="*/ 1 h 22"/>
                  <a:gd name="T30" fmla="*/ 1 w 49"/>
                  <a:gd name="T31" fmla="*/ 1 h 22"/>
                  <a:gd name="T32" fmla="*/ 1 w 49"/>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22">
                    <a:moveTo>
                      <a:pt x="49" y="22"/>
                    </a:moveTo>
                    <a:lnTo>
                      <a:pt x="44" y="22"/>
                    </a:lnTo>
                    <a:lnTo>
                      <a:pt x="37" y="21"/>
                    </a:lnTo>
                    <a:lnTo>
                      <a:pt x="29" y="19"/>
                    </a:lnTo>
                    <a:lnTo>
                      <a:pt x="21" y="17"/>
                    </a:lnTo>
                    <a:lnTo>
                      <a:pt x="14" y="13"/>
                    </a:lnTo>
                    <a:lnTo>
                      <a:pt x="7" y="10"/>
                    </a:lnTo>
                    <a:lnTo>
                      <a:pt x="3" y="6"/>
                    </a:lnTo>
                    <a:lnTo>
                      <a:pt x="0" y="3"/>
                    </a:lnTo>
                    <a:lnTo>
                      <a:pt x="1" y="0"/>
                    </a:lnTo>
                    <a:lnTo>
                      <a:pt x="6" y="0"/>
                    </a:lnTo>
                    <a:lnTo>
                      <a:pt x="14" y="3"/>
                    </a:lnTo>
                    <a:lnTo>
                      <a:pt x="22" y="7"/>
                    </a:lnTo>
                    <a:lnTo>
                      <a:pt x="30" y="12"/>
                    </a:lnTo>
                    <a:lnTo>
                      <a:pt x="38" y="17"/>
                    </a:lnTo>
                    <a:lnTo>
                      <a:pt x="45" y="20"/>
                    </a:lnTo>
                    <a:lnTo>
                      <a:pt x="49" y="2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5" name="Freeform 201"/>
              <p:cNvSpPr>
                <a:spLocks/>
              </p:cNvSpPr>
              <p:nvPr/>
            </p:nvSpPr>
            <p:spPr bwMode="auto">
              <a:xfrm>
                <a:off x="3633" y="2636"/>
                <a:ext cx="25" cy="6"/>
              </a:xfrm>
              <a:custGeom>
                <a:avLst/>
                <a:gdLst>
                  <a:gd name="T0" fmla="*/ 2 w 48"/>
                  <a:gd name="T1" fmla="*/ 1 h 12"/>
                  <a:gd name="T2" fmla="*/ 2 w 48"/>
                  <a:gd name="T3" fmla="*/ 1 h 12"/>
                  <a:gd name="T4" fmla="*/ 2 w 48"/>
                  <a:gd name="T5" fmla="*/ 1 h 12"/>
                  <a:gd name="T6" fmla="*/ 2 w 48"/>
                  <a:gd name="T7" fmla="*/ 1 h 12"/>
                  <a:gd name="T8" fmla="*/ 1 w 48"/>
                  <a:gd name="T9" fmla="*/ 1 h 12"/>
                  <a:gd name="T10" fmla="*/ 1 w 48"/>
                  <a:gd name="T11" fmla="*/ 1 h 12"/>
                  <a:gd name="T12" fmla="*/ 1 w 48"/>
                  <a:gd name="T13" fmla="*/ 1 h 12"/>
                  <a:gd name="T14" fmla="*/ 1 w 48"/>
                  <a:gd name="T15" fmla="*/ 1 h 12"/>
                  <a:gd name="T16" fmla="*/ 0 w 48"/>
                  <a:gd name="T17" fmla="*/ 1 h 12"/>
                  <a:gd name="T18" fmla="*/ 0 w 48"/>
                  <a:gd name="T19" fmla="*/ 1 h 12"/>
                  <a:gd name="T20" fmla="*/ 1 w 48"/>
                  <a:gd name="T21" fmla="*/ 0 h 12"/>
                  <a:gd name="T22" fmla="*/ 1 w 48"/>
                  <a:gd name="T23" fmla="*/ 0 h 12"/>
                  <a:gd name="T24" fmla="*/ 1 w 48"/>
                  <a:gd name="T25" fmla="*/ 1 h 12"/>
                  <a:gd name="T26" fmla="*/ 1 w 48"/>
                  <a:gd name="T27" fmla="*/ 1 h 12"/>
                  <a:gd name="T28" fmla="*/ 2 w 48"/>
                  <a:gd name="T29" fmla="*/ 1 h 12"/>
                  <a:gd name="T30" fmla="*/ 2 w 48"/>
                  <a:gd name="T31" fmla="*/ 1 h 12"/>
                  <a:gd name="T32" fmla="*/ 2 w 48"/>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2">
                    <a:moveTo>
                      <a:pt x="48" y="5"/>
                    </a:moveTo>
                    <a:lnTo>
                      <a:pt x="46" y="7"/>
                    </a:lnTo>
                    <a:lnTo>
                      <a:pt x="41" y="10"/>
                    </a:lnTo>
                    <a:lnTo>
                      <a:pt x="33" y="11"/>
                    </a:lnTo>
                    <a:lnTo>
                      <a:pt x="25" y="12"/>
                    </a:lnTo>
                    <a:lnTo>
                      <a:pt x="17" y="12"/>
                    </a:lnTo>
                    <a:lnTo>
                      <a:pt x="9" y="11"/>
                    </a:lnTo>
                    <a:lnTo>
                      <a:pt x="3" y="8"/>
                    </a:lnTo>
                    <a:lnTo>
                      <a:pt x="0" y="5"/>
                    </a:lnTo>
                    <a:lnTo>
                      <a:pt x="0" y="1"/>
                    </a:lnTo>
                    <a:lnTo>
                      <a:pt x="3" y="0"/>
                    </a:lnTo>
                    <a:lnTo>
                      <a:pt x="10" y="0"/>
                    </a:lnTo>
                    <a:lnTo>
                      <a:pt x="17" y="1"/>
                    </a:lnTo>
                    <a:lnTo>
                      <a:pt x="26" y="3"/>
                    </a:lnTo>
                    <a:lnTo>
                      <a:pt x="34" y="4"/>
                    </a:lnTo>
                    <a:lnTo>
                      <a:pt x="42" y="5"/>
                    </a:lnTo>
                    <a:lnTo>
                      <a:pt x="48"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6" name="Freeform 202"/>
              <p:cNvSpPr>
                <a:spLocks/>
              </p:cNvSpPr>
              <p:nvPr/>
            </p:nvSpPr>
            <p:spPr bwMode="auto">
              <a:xfrm>
                <a:off x="3627" y="2647"/>
                <a:ext cx="26" cy="4"/>
              </a:xfrm>
              <a:custGeom>
                <a:avLst/>
                <a:gdLst>
                  <a:gd name="T0" fmla="*/ 2 w 52"/>
                  <a:gd name="T1" fmla="*/ 0 h 8"/>
                  <a:gd name="T2" fmla="*/ 2 w 52"/>
                  <a:gd name="T3" fmla="*/ 1 h 8"/>
                  <a:gd name="T4" fmla="*/ 2 w 52"/>
                  <a:gd name="T5" fmla="*/ 1 h 8"/>
                  <a:gd name="T6" fmla="*/ 2 w 52"/>
                  <a:gd name="T7" fmla="*/ 1 h 8"/>
                  <a:gd name="T8" fmla="*/ 1 w 52"/>
                  <a:gd name="T9" fmla="*/ 1 h 8"/>
                  <a:gd name="T10" fmla="*/ 1 w 52"/>
                  <a:gd name="T11" fmla="*/ 1 h 8"/>
                  <a:gd name="T12" fmla="*/ 1 w 52"/>
                  <a:gd name="T13" fmla="*/ 1 h 8"/>
                  <a:gd name="T14" fmla="*/ 1 w 52"/>
                  <a:gd name="T15" fmla="*/ 1 h 8"/>
                  <a:gd name="T16" fmla="*/ 0 w 52"/>
                  <a:gd name="T17" fmla="*/ 1 h 8"/>
                  <a:gd name="T18" fmla="*/ 0 w 52"/>
                  <a:gd name="T19" fmla="*/ 1 h 8"/>
                  <a:gd name="T20" fmla="*/ 1 w 52"/>
                  <a:gd name="T21" fmla="*/ 0 h 8"/>
                  <a:gd name="T22" fmla="*/ 1 w 52"/>
                  <a:gd name="T23" fmla="*/ 0 h 8"/>
                  <a:gd name="T24" fmla="*/ 1 w 52"/>
                  <a:gd name="T25" fmla="*/ 0 h 8"/>
                  <a:gd name="T26" fmla="*/ 1 w 52"/>
                  <a:gd name="T27" fmla="*/ 0 h 8"/>
                  <a:gd name="T28" fmla="*/ 2 w 52"/>
                  <a:gd name="T29" fmla="*/ 1 h 8"/>
                  <a:gd name="T30" fmla="*/ 2 w 52"/>
                  <a:gd name="T31" fmla="*/ 1 h 8"/>
                  <a:gd name="T32" fmla="*/ 2 w 52"/>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
                    <a:moveTo>
                      <a:pt x="52" y="0"/>
                    </a:moveTo>
                    <a:lnTo>
                      <a:pt x="47" y="2"/>
                    </a:lnTo>
                    <a:lnTo>
                      <a:pt x="42" y="4"/>
                    </a:lnTo>
                    <a:lnTo>
                      <a:pt x="34" y="6"/>
                    </a:lnTo>
                    <a:lnTo>
                      <a:pt x="24" y="7"/>
                    </a:lnTo>
                    <a:lnTo>
                      <a:pt x="16" y="8"/>
                    </a:lnTo>
                    <a:lnTo>
                      <a:pt x="8" y="8"/>
                    </a:lnTo>
                    <a:lnTo>
                      <a:pt x="4" y="7"/>
                    </a:lnTo>
                    <a:lnTo>
                      <a:pt x="0" y="5"/>
                    </a:lnTo>
                    <a:lnTo>
                      <a:pt x="0" y="2"/>
                    </a:lnTo>
                    <a:lnTo>
                      <a:pt x="4" y="0"/>
                    </a:lnTo>
                    <a:lnTo>
                      <a:pt x="9" y="0"/>
                    </a:lnTo>
                    <a:lnTo>
                      <a:pt x="17" y="0"/>
                    </a:lnTo>
                    <a:lnTo>
                      <a:pt x="27" y="0"/>
                    </a:lnTo>
                    <a:lnTo>
                      <a:pt x="36" y="1"/>
                    </a:lnTo>
                    <a:lnTo>
                      <a:pt x="44"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7" name="Freeform 203"/>
              <p:cNvSpPr>
                <a:spLocks/>
              </p:cNvSpPr>
              <p:nvPr/>
            </p:nvSpPr>
            <p:spPr bwMode="auto">
              <a:xfrm>
                <a:off x="3622" y="2655"/>
                <a:ext cx="26" cy="6"/>
              </a:xfrm>
              <a:custGeom>
                <a:avLst/>
                <a:gdLst>
                  <a:gd name="T0" fmla="*/ 2 w 52"/>
                  <a:gd name="T1" fmla="*/ 0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1 h 12"/>
                  <a:gd name="T22" fmla="*/ 1 w 52"/>
                  <a:gd name="T23" fmla="*/ 1 h 12"/>
                  <a:gd name="T24" fmla="*/ 1 w 52"/>
                  <a:gd name="T25" fmla="*/ 1 h 12"/>
                  <a:gd name="T26" fmla="*/ 1 w 52"/>
                  <a:gd name="T27" fmla="*/ 1 h 12"/>
                  <a:gd name="T28" fmla="*/ 2 w 52"/>
                  <a:gd name="T29" fmla="*/ 1 h 12"/>
                  <a:gd name="T30" fmla="*/ 2 w 52"/>
                  <a:gd name="T31" fmla="*/ 1 h 12"/>
                  <a:gd name="T32" fmla="*/ 2 w 52"/>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0"/>
                    </a:moveTo>
                    <a:lnTo>
                      <a:pt x="47" y="2"/>
                    </a:lnTo>
                    <a:lnTo>
                      <a:pt x="40" y="4"/>
                    </a:lnTo>
                    <a:lnTo>
                      <a:pt x="31" y="7"/>
                    </a:lnTo>
                    <a:lnTo>
                      <a:pt x="23" y="10"/>
                    </a:lnTo>
                    <a:lnTo>
                      <a:pt x="14" y="11"/>
                    </a:lnTo>
                    <a:lnTo>
                      <a:pt x="7" y="12"/>
                    </a:lnTo>
                    <a:lnTo>
                      <a:pt x="2" y="11"/>
                    </a:lnTo>
                    <a:lnTo>
                      <a:pt x="0" y="8"/>
                    </a:lnTo>
                    <a:lnTo>
                      <a:pt x="1" y="5"/>
                    </a:lnTo>
                    <a:lnTo>
                      <a:pt x="6" y="4"/>
                    </a:lnTo>
                    <a:lnTo>
                      <a:pt x="13" y="3"/>
                    </a:lnTo>
                    <a:lnTo>
                      <a:pt x="21" y="2"/>
                    </a:lnTo>
                    <a:lnTo>
                      <a:pt x="29" y="2"/>
                    </a:lnTo>
                    <a:lnTo>
                      <a:pt x="37" y="2"/>
                    </a:lnTo>
                    <a:lnTo>
                      <a:pt x="45"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8" name="Freeform 204"/>
              <p:cNvSpPr>
                <a:spLocks/>
              </p:cNvSpPr>
              <p:nvPr/>
            </p:nvSpPr>
            <p:spPr bwMode="auto">
              <a:xfrm>
                <a:off x="3617" y="2664"/>
                <a:ext cx="29" cy="7"/>
              </a:xfrm>
              <a:custGeom>
                <a:avLst/>
                <a:gdLst>
                  <a:gd name="T0" fmla="*/ 2 w 57"/>
                  <a:gd name="T1" fmla="*/ 0 h 14"/>
                  <a:gd name="T2" fmla="*/ 2 w 57"/>
                  <a:gd name="T3" fmla="*/ 1 h 14"/>
                  <a:gd name="T4" fmla="*/ 2 w 57"/>
                  <a:gd name="T5" fmla="*/ 1 h 14"/>
                  <a:gd name="T6" fmla="*/ 2 w 57"/>
                  <a:gd name="T7" fmla="*/ 1 h 14"/>
                  <a:gd name="T8" fmla="*/ 1 w 57"/>
                  <a:gd name="T9" fmla="*/ 1 h 14"/>
                  <a:gd name="T10" fmla="*/ 1 w 57"/>
                  <a:gd name="T11" fmla="*/ 1 h 14"/>
                  <a:gd name="T12" fmla="*/ 1 w 57"/>
                  <a:gd name="T13" fmla="*/ 1 h 14"/>
                  <a:gd name="T14" fmla="*/ 1 w 57"/>
                  <a:gd name="T15" fmla="*/ 1 h 14"/>
                  <a:gd name="T16" fmla="*/ 0 w 57"/>
                  <a:gd name="T17" fmla="*/ 1 h 14"/>
                  <a:gd name="T18" fmla="*/ 1 w 57"/>
                  <a:gd name="T19" fmla="*/ 1 h 14"/>
                  <a:gd name="T20" fmla="*/ 1 w 57"/>
                  <a:gd name="T21" fmla="*/ 1 h 14"/>
                  <a:gd name="T22" fmla="*/ 1 w 57"/>
                  <a:gd name="T23" fmla="*/ 1 h 14"/>
                  <a:gd name="T24" fmla="*/ 1 w 57"/>
                  <a:gd name="T25" fmla="*/ 0 h 14"/>
                  <a:gd name="T26" fmla="*/ 2 w 57"/>
                  <a:gd name="T27" fmla="*/ 1 h 14"/>
                  <a:gd name="T28" fmla="*/ 2 w 57"/>
                  <a:gd name="T29" fmla="*/ 1 h 14"/>
                  <a:gd name="T30" fmla="*/ 2 w 57"/>
                  <a:gd name="T31" fmla="*/ 1 h 14"/>
                  <a:gd name="T32" fmla="*/ 2 w 57"/>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14">
                    <a:moveTo>
                      <a:pt x="57" y="0"/>
                    </a:moveTo>
                    <a:lnTo>
                      <a:pt x="50" y="3"/>
                    </a:lnTo>
                    <a:lnTo>
                      <a:pt x="42" y="7"/>
                    </a:lnTo>
                    <a:lnTo>
                      <a:pt x="33" y="9"/>
                    </a:lnTo>
                    <a:lnTo>
                      <a:pt x="24" y="12"/>
                    </a:lnTo>
                    <a:lnTo>
                      <a:pt x="15" y="14"/>
                    </a:lnTo>
                    <a:lnTo>
                      <a:pt x="6" y="14"/>
                    </a:lnTo>
                    <a:lnTo>
                      <a:pt x="2" y="11"/>
                    </a:lnTo>
                    <a:lnTo>
                      <a:pt x="0" y="8"/>
                    </a:lnTo>
                    <a:lnTo>
                      <a:pt x="1" y="4"/>
                    </a:lnTo>
                    <a:lnTo>
                      <a:pt x="6" y="2"/>
                    </a:lnTo>
                    <a:lnTo>
                      <a:pt x="15" y="1"/>
                    </a:lnTo>
                    <a:lnTo>
                      <a:pt x="24" y="0"/>
                    </a:lnTo>
                    <a:lnTo>
                      <a:pt x="34" y="1"/>
                    </a:lnTo>
                    <a:lnTo>
                      <a:pt x="43" y="1"/>
                    </a:lnTo>
                    <a:lnTo>
                      <a:pt x="51" y="1"/>
                    </a:lnTo>
                    <a:lnTo>
                      <a:pt x="5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9" name="Freeform 205"/>
              <p:cNvSpPr>
                <a:spLocks/>
              </p:cNvSpPr>
              <p:nvPr/>
            </p:nvSpPr>
            <p:spPr bwMode="auto">
              <a:xfrm>
                <a:off x="3613" y="2675"/>
                <a:ext cx="31" cy="10"/>
              </a:xfrm>
              <a:custGeom>
                <a:avLst/>
                <a:gdLst>
                  <a:gd name="T0" fmla="*/ 1 w 64"/>
                  <a:gd name="T1" fmla="*/ 0 h 19"/>
                  <a:gd name="T2" fmla="*/ 1 w 64"/>
                  <a:gd name="T3" fmla="*/ 1 h 19"/>
                  <a:gd name="T4" fmla="*/ 1 w 64"/>
                  <a:gd name="T5" fmla="*/ 1 h 19"/>
                  <a:gd name="T6" fmla="*/ 1 w 64"/>
                  <a:gd name="T7" fmla="*/ 1 h 19"/>
                  <a:gd name="T8" fmla="*/ 0 w 64"/>
                  <a:gd name="T9" fmla="*/ 1 h 19"/>
                  <a:gd name="T10" fmla="*/ 0 w 64"/>
                  <a:gd name="T11" fmla="*/ 1 h 19"/>
                  <a:gd name="T12" fmla="*/ 0 w 64"/>
                  <a:gd name="T13" fmla="*/ 1 h 19"/>
                  <a:gd name="T14" fmla="*/ 0 w 64"/>
                  <a:gd name="T15" fmla="*/ 1 h 19"/>
                  <a:gd name="T16" fmla="*/ 0 w 64"/>
                  <a:gd name="T17" fmla="*/ 1 h 19"/>
                  <a:gd name="T18" fmla="*/ 0 w 64"/>
                  <a:gd name="T19" fmla="*/ 1 h 19"/>
                  <a:gd name="T20" fmla="*/ 0 w 64"/>
                  <a:gd name="T21" fmla="*/ 1 h 19"/>
                  <a:gd name="T22" fmla="*/ 0 w 64"/>
                  <a:gd name="T23" fmla="*/ 1 h 19"/>
                  <a:gd name="T24" fmla="*/ 0 w 64"/>
                  <a:gd name="T25" fmla="*/ 1 h 19"/>
                  <a:gd name="T26" fmla="*/ 1 w 64"/>
                  <a:gd name="T27" fmla="*/ 1 h 19"/>
                  <a:gd name="T28" fmla="*/ 1 w 64"/>
                  <a:gd name="T29" fmla="*/ 1 h 19"/>
                  <a:gd name="T30" fmla="*/ 1 w 64"/>
                  <a:gd name="T31" fmla="*/ 1 h 19"/>
                  <a:gd name="T32" fmla="*/ 1 w 6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9">
                    <a:moveTo>
                      <a:pt x="64" y="0"/>
                    </a:moveTo>
                    <a:lnTo>
                      <a:pt x="58" y="2"/>
                    </a:lnTo>
                    <a:lnTo>
                      <a:pt x="49" y="6"/>
                    </a:lnTo>
                    <a:lnTo>
                      <a:pt x="37" y="11"/>
                    </a:lnTo>
                    <a:lnTo>
                      <a:pt x="27" y="15"/>
                    </a:lnTo>
                    <a:lnTo>
                      <a:pt x="15" y="18"/>
                    </a:lnTo>
                    <a:lnTo>
                      <a:pt x="7" y="19"/>
                    </a:lnTo>
                    <a:lnTo>
                      <a:pt x="1" y="19"/>
                    </a:lnTo>
                    <a:lnTo>
                      <a:pt x="0" y="16"/>
                    </a:lnTo>
                    <a:lnTo>
                      <a:pt x="4" y="11"/>
                    </a:lnTo>
                    <a:lnTo>
                      <a:pt x="10" y="9"/>
                    </a:lnTo>
                    <a:lnTo>
                      <a:pt x="19" y="6"/>
                    </a:lnTo>
                    <a:lnTo>
                      <a:pt x="30" y="4"/>
                    </a:lnTo>
                    <a:lnTo>
                      <a:pt x="41" y="3"/>
                    </a:lnTo>
                    <a:lnTo>
                      <a:pt x="51" y="2"/>
                    </a:lnTo>
                    <a:lnTo>
                      <a:pt x="59" y="1"/>
                    </a:lnTo>
                    <a:lnTo>
                      <a:pt x="6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50" name="Freeform 206"/>
              <p:cNvSpPr>
                <a:spLocks/>
              </p:cNvSpPr>
              <p:nvPr/>
            </p:nvSpPr>
            <p:spPr bwMode="auto">
              <a:xfrm>
                <a:off x="3610" y="2683"/>
                <a:ext cx="34" cy="13"/>
              </a:xfrm>
              <a:custGeom>
                <a:avLst/>
                <a:gdLst>
                  <a:gd name="T0" fmla="*/ 3 w 68"/>
                  <a:gd name="T1" fmla="*/ 0 h 26"/>
                  <a:gd name="T2" fmla="*/ 2 w 68"/>
                  <a:gd name="T3" fmla="*/ 1 h 26"/>
                  <a:gd name="T4" fmla="*/ 2 w 68"/>
                  <a:gd name="T5" fmla="*/ 1 h 26"/>
                  <a:gd name="T6" fmla="*/ 2 w 68"/>
                  <a:gd name="T7" fmla="*/ 1 h 26"/>
                  <a:gd name="T8" fmla="*/ 1 w 68"/>
                  <a:gd name="T9" fmla="*/ 1 h 26"/>
                  <a:gd name="T10" fmla="*/ 1 w 68"/>
                  <a:gd name="T11" fmla="*/ 1 h 26"/>
                  <a:gd name="T12" fmla="*/ 1 w 68"/>
                  <a:gd name="T13" fmla="*/ 1 h 26"/>
                  <a:gd name="T14" fmla="*/ 1 w 68"/>
                  <a:gd name="T15" fmla="*/ 1 h 26"/>
                  <a:gd name="T16" fmla="*/ 0 w 68"/>
                  <a:gd name="T17" fmla="*/ 1 h 26"/>
                  <a:gd name="T18" fmla="*/ 1 w 68"/>
                  <a:gd name="T19" fmla="*/ 1 h 26"/>
                  <a:gd name="T20" fmla="*/ 1 w 68"/>
                  <a:gd name="T21" fmla="*/ 1 h 26"/>
                  <a:gd name="T22" fmla="*/ 1 w 68"/>
                  <a:gd name="T23" fmla="*/ 1 h 26"/>
                  <a:gd name="T24" fmla="*/ 1 w 68"/>
                  <a:gd name="T25" fmla="*/ 1 h 26"/>
                  <a:gd name="T26" fmla="*/ 2 w 68"/>
                  <a:gd name="T27" fmla="*/ 1 h 26"/>
                  <a:gd name="T28" fmla="*/ 2 w 68"/>
                  <a:gd name="T29" fmla="*/ 1 h 26"/>
                  <a:gd name="T30" fmla="*/ 2 w 68"/>
                  <a:gd name="T31" fmla="*/ 1 h 26"/>
                  <a:gd name="T32" fmla="*/ 3 w 68"/>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26">
                    <a:moveTo>
                      <a:pt x="68" y="0"/>
                    </a:moveTo>
                    <a:lnTo>
                      <a:pt x="62" y="5"/>
                    </a:lnTo>
                    <a:lnTo>
                      <a:pt x="53" y="12"/>
                    </a:lnTo>
                    <a:lnTo>
                      <a:pt x="41" y="17"/>
                    </a:lnTo>
                    <a:lnTo>
                      <a:pt x="30" y="22"/>
                    </a:lnTo>
                    <a:lnTo>
                      <a:pt x="18" y="25"/>
                    </a:lnTo>
                    <a:lnTo>
                      <a:pt x="9" y="26"/>
                    </a:lnTo>
                    <a:lnTo>
                      <a:pt x="2" y="25"/>
                    </a:lnTo>
                    <a:lnTo>
                      <a:pt x="0" y="22"/>
                    </a:lnTo>
                    <a:lnTo>
                      <a:pt x="1" y="17"/>
                    </a:lnTo>
                    <a:lnTo>
                      <a:pt x="8" y="12"/>
                    </a:lnTo>
                    <a:lnTo>
                      <a:pt x="16" y="9"/>
                    </a:lnTo>
                    <a:lnTo>
                      <a:pt x="27" y="7"/>
                    </a:lnTo>
                    <a:lnTo>
                      <a:pt x="39" y="4"/>
                    </a:lnTo>
                    <a:lnTo>
                      <a:pt x="50" y="2"/>
                    </a:lnTo>
                    <a:lnTo>
                      <a:pt x="61" y="1"/>
                    </a:lnTo>
                    <a:lnTo>
                      <a:pt x="6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431" name="Freeform 207"/>
            <p:cNvSpPr>
              <a:spLocks/>
            </p:cNvSpPr>
            <p:nvPr/>
          </p:nvSpPr>
          <p:spPr bwMode="auto">
            <a:xfrm>
              <a:off x="3612" y="2696"/>
              <a:ext cx="32" cy="21"/>
            </a:xfrm>
            <a:custGeom>
              <a:avLst/>
              <a:gdLst>
                <a:gd name="T0" fmla="*/ 2 w 65"/>
                <a:gd name="T1" fmla="*/ 0 h 43"/>
                <a:gd name="T2" fmla="*/ 1 w 65"/>
                <a:gd name="T3" fmla="*/ 0 h 43"/>
                <a:gd name="T4" fmla="*/ 1 w 65"/>
                <a:gd name="T5" fmla="*/ 0 h 43"/>
                <a:gd name="T6" fmla="*/ 1 w 65"/>
                <a:gd name="T7" fmla="*/ 0 h 43"/>
                <a:gd name="T8" fmla="*/ 0 w 65"/>
                <a:gd name="T9" fmla="*/ 0 h 43"/>
                <a:gd name="T10" fmla="*/ 0 w 65"/>
                <a:gd name="T11" fmla="*/ 1 h 43"/>
                <a:gd name="T12" fmla="*/ 0 w 65"/>
                <a:gd name="T13" fmla="*/ 1 h 43"/>
                <a:gd name="T14" fmla="*/ 0 w 65"/>
                <a:gd name="T15" fmla="*/ 1 h 43"/>
                <a:gd name="T16" fmla="*/ 0 w 65"/>
                <a:gd name="T17" fmla="*/ 1 h 43"/>
                <a:gd name="T18" fmla="*/ 0 w 65"/>
                <a:gd name="T19" fmla="*/ 1 h 43"/>
                <a:gd name="T20" fmla="*/ 0 w 65"/>
                <a:gd name="T21" fmla="*/ 0 h 43"/>
                <a:gd name="T22" fmla="*/ 0 w 65"/>
                <a:gd name="T23" fmla="*/ 0 h 43"/>
                <a:gd name="T24" fmla="*/ 0 w 65"/>
                <a:gd name="T25" fmla="*/ 0 h 43"/>
                <a:gd name="T26" fmla="*/ 1 w 65"/>
                <a:gd name="T27" fmla="*/ 0 h 43"/>
                <a:gd name="T28" fmla="*/ 1 w 65"/>
                <a:gd name="T29" fmla="*/ 0 h 43"/>
                <a:gd name="T30" fmla="*/ 1 w 65"/>
                <a:gd name="T31" fmla="*/ 0 h 43"/>
                <a:gd name="T32" fmla="*/ 2 w 65"/>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43">
                  <a:moveTo>
                    <a:pt x="65" y="0"/>
                  </a:moveTo>
                  <a:lnTo>
                    <a:pt x="59" y="7"/>
                  </a:lnTo>
                  <a:lnTo>
                    <a:pt x="51" y="14"/>
                  </a:lnTo>
                  <a:lnTo>
                    <a:pt x="40" y="22"/>
                  </a:lnTo>
                  <a:lnTo>
                    <a:pt x="30" y="30"/>
                  </a:lnTo>
                  <a:lnTo>
                    <a:pt x="20" y="36"/>
                  </a:lnTo>
                  <a:lnTo>
                    <a:pt x="11" y="41"/>
                  </a:lnTo>
                  <a:lnTo>
                    <a:pt x="4" y="43"/>
                  </a:lnTo>
                  <a:lnTo>
                    <a:pt x="0" y="41"/>
                  </a:lnTo>
                  <a:lnTo>
                    <a:pt x="1" y="36"/>
                  </a:lnTo>
                  <a:lnTo>
                    <a:pt x="6" y="30"/>
                  </a:lnTo>
                  <a:lnTo>
                    <a:pt x="13" y="24"/>
                  </a:lnTo>
                  <a:lnTo>
                    <a:pt x="23" y="17"/>
                  </a:lnTo>
                  <a:lnTo>
                    <a:pt x="34" y="12"/>
                  </a:lnTo>
                  <a:lnTo>
                    <a:pt x="45" y="6"/>
                  </a:lnTo>
                  <a:lnTo>
                    <a:pt x="55" y="3"/>
                  </a:lnTo>
                  <a:lnTo>
                    <a:pt x="6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2" name="Freeform 208"/>
            <p:cNvSpPr>
              <a:spLocks/>
            </p:cNvSpPr>
            <p:nvPr/>
          </p:nvSpPr>
          <p:spPr bwMode="auto">
            <a:xfrm>
              <a:off x="3617" y="2708"/>
              <a:ext cx="27" cy="27"/>
            </a:xfrm>
            <a:custGeom>
              <a:avLst/>
              <a:gdLst>
                <a:gd name="T0" fmla="*/ 2 w 54"/>
                <a:gd name="T1" fmla="*/ 0 h 55"/>
                <a:gd name="T2" fmla="*/ 2 w 54"/>
                <a:gd name="T3" fmla="*/ 0 h 55"/>
                <a:gd name="T4" fmla="*/ 2 w 54"/>
                <a:gd name="T5" fmla="*/ 0 h 55"/>
                <a:gd name="T6" fmla="*/ 2 w 54"/>
                <a:gd name="T7" fmla="*/ 0 h 55"/>
                <a:gd name="T8" fmla="*/ 1 w 54"/>
                <a:gd name="T9" fmla="*/ 1 h 55"/>
                <a:gd name="T10" fmla="*/ 1 w 54"/>
                <a:gd name="T11" fmla="*/ 1 h 55"/>
                <a:gd name="T12" fmla="*/ 1 w 54"/>
                <a:gd name="T13" fmla="*/ 1 h 55"/>
                <a:gd name="T14" fmla="*/ 1 w 54"/>
                <a:gd name="T15" fmla="*/ 1 h 55"/>
                <a:gd name="T16" fmla="*/ 0 w 54"/>
                <a:gd name="T17" fmla="*/ 1 h 55"/>
                <a:gd name="T18" fmla="*/ 0 w 54"/>
                <a:gd name="T19" fmla="*/ 1 h 55"/>
                <a:gd name="T20" fmla="*/ 1 w 54"/>
                <a:gd name="T21" fmla="*/ 1 h 55"/>
                <a:gd name="T22" fmla="*/ 1 w 54"/>
                <a:gd name="T23" fmla="*/ 1 h 55"/>
                <a:gd name="T24" fmla="*/ 1 w 54"/>
                <a:gd name="T25" fmla="*/ 0 h 55"/>
                <a:gd name="T26" fmla="*/ 1 w 54"/>
                <a:gd name="T27" fmla="*/ 0 h 55"/>
                <a:gd name="T28" fmla="*/ 2 w 54"/>
                <a:gd name="T29" fmla="*/ 0 h 55"/>
                <a:gd name="T30" fmla="*/ 2 w 54"/>
                <a:gd name="T31" fmla="*/ 0 h 55"/>
                <a:gd name="T32" fmla="*/ 2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55">
                  <a:moveTo>
                    <a:pt x="54" y="0"/>
                  </a:moveTo>
                  <a:lnTo>
                    <a:pt x="50" y="7"/>
                  </a:lnTo>
                  <a:lnTo>
                    <a:pt x="43" y="15"/>
                  </a:lnTo>
                  <a:lnTo>
                    <a:pt x="35" y="26"/>
                  </a:lnTo>
                  <a:lnTo>
                    <a:pt x="27" y="35"/>
                  </a:lnTo>
                  <a:lnTo>
                    <a:pt x="18" y="44"/>
                  </a:lnTo>
                  <a:lnTo>
                    <a:pt x="10" y="51"/>
                  </a:lnTo>
                  <a:lnTo>
                    <a:pt x="3" y="55"/>
                  </a:lnTo>
                  <a:lnTo>
                    <a:pt x="0" y="53"/>
                  </a:lnTo>
                  <a:lnTo>
                    <a:pt x="0" y="48"/>
                  </a:lnTo>
                  <a:lnTo>
                    <a:pt x="4" y="41"/>
                  </a:lnTo>
                  <a:lnTo>
                    <a:pt x="11" y="32"/>
                  </a:lnTo>
                  <a:lnTo>
                    <a:pt x="20" y="23"/>
                  </a:lnTo>
                  <a:lnTo>
                    <a:pt x="31" y="14"/>
                  </a:lnTo>
                  <a:lnTo>
                    <a:pt x="40" y="7"/>
                  </a:lnTo>
                  <a:lnTo>
                    <a:pt x="48" y="3"/>
                  </a:lnTo>
                  <a:lnTo>
                    <a:pt x="5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3" name="Freeform 209"/>
            <p:cNvSpPr>
              <a:spLocks/>
            </p:cNvSpPr>
            <p:nvPr/>
          </p:nvSpPr>
          <p:spPr bwMode="auto">
            <a:xfrm>
              <a:off x="3621" y="2720"/>
              <a:ext cx="24" cy="24"/>
            </a:xfrm>
            <a:custGeom>
              <a:avLst/>
              <a:gdLst>
                <a:gd name="T0" fmla="*/ 0 w 50"/>
                <a:gd name="T1" fmla="*/ 1 h 49"/>
                <a:gd name="T2" fmla="*/ 0 w 50"/>
                <a:gd name="T3" fmla="*/ 1 h 49"/>
                <a:gd name="T4" fmla="*/ 0 w 50"/>
                <a:gd name="T5" fmla="*/ 1 h 49"/>
                <a:gd name="T6" fmla="*/ 0 w 50"/>
                <a:gd name="T7" fmla="*/ 1 h 49"/>
                <a:gd name="T8" fmla="*/ 0 w 50"/>
                <a:gd name="T9" fmla="*/ 0 h 49"/>
                <a:gd name="T10" fmla="*/ 0 w 50"/>
                <a:gd name="T11" fmla="*/ 0 h 49"/>
                <a:gd name="T12" fmla="*/ 1 w 50"/>
                <a:gd name="T13" fmla="*/ 0 h 49"/>
                <a:gd name="T14" fmla="*/ 1 w 50"/>
                <a:gd name="T15" fmla="*/ 0 h 49"/>
                <a:gd name="T16" fmla="*/ 1 w 50"/>
                <a:gd name="T17" fmla="*/ 0 h 49"/>
                <a:gd name="T18" fmla="*/ 1 w 50"/>
                <a:gd name="T19" fmla="*/ 0 h 49"/>
                <a:gd name="T20" fmla="*/ 1 w 50"/>
                <a:gd name="T21" fmla="*/ 0 h 49"/>
                <a:gd name="T22" fmla="*/ 1 w 50"/>
                <a:gd name="T23" fmla="*/ 0 h 49"/>
                <a:gd name="T24" fmla="*/ 0 w 50"/>
                <a:gd name="T25" fmla="*/ 1 h 49"/>
                <a:gd name="T26" fmla="*/ 0 w 50"/>
                <a:gd name="T27" fmla="*/ 1 h 49"/>
                <a:gd name="T28" fmla="*/ 0 w 50"/>
                <a:gd name="T29" fmla="*/ 1 h 49"/>
                <a:gd name="T30" fmla="*/ 0 w 50"/>
                <a:gd name="T31" fmla="*/ 1 h 49"/>
                <a:gd name="T32" fmla="*/ 0 w 50"/>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49">
                  <a:moveTo>
                    <a:pt x="0" y="47"/>
                  </a:moveTo>
                  <a:lnTo>
                    <a:pt x="2" y="43"/>
                  </a:lnTo>
                  <a:lnTo>
                    <a:pt x="6" y="39"/>
                  </a:lnTo>
                  <a:lnTo>
                    <a:pt x="13" y="34"/>
                  </a:lnTo>
                  <a:lnTo>
                    <a:pt x="21" y="27"/>
                  </a:lnTo>
                  <a:lnTo>
                    <a:pt x="30" y="20"/>
                  </a:lnTo>
                  <a:lnTo>
                    <a:pt x="38" y="13"/>
                  </a:lnTo>
                  <a:lnTo>
                    <a:pt x="45" y="6"/>
                  </a:lnTo>
                  <a:lnTo>
                    <a:pt x="50" y="0"/>
                  </a:lnTo>
                  <a:lnTo>
                    <a:pt x="48" y="9"/>
                  </a:lnTo>
                  <a:lnTo>
                    <a:pt x="42" y="18"/>
                  </a:lnTo>
                  <a:lnTo>
                    <a:pt x="35" y="27"/>
                  </a:lnTo>
                  <a:lnTo>
                    <a:pt x="27" y="36"/>
                  </a:lnTo>
                  <a:lnTo>
                    <a:pt x="19" y="43"/>
                  </a:lnTo>
                  <a:lnTo>
                    <a:pt x="12" y="48"/>
                  </a:lnTo>
                  <a:lnTo>
                    <a:pt x="5" y="49"/>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4" name="Freeform 210"/>
            <p:cNvSpPr>
              <a:spLocks/>
            </p:cNvSpPr>
            <p:nvPr/>
          </p:nvSpPr>
          <p:spPr bwMode="auto">
            <a:xfrm>
              <a:off x="3669" y="2745"/>
              <a:ext cx="29" cy="118"/>
            </a:xfrm>
            <a:custGeom>
              <a:avLst/>
              <a:gdLst>
                <a:gd name="T0" fmla="*/ 1 w 59"/>
                <a:gd name="T1" fmla="*/ 0 h 237"/>
                <a:gd name="T2" fmla="*/ 1 w 59"/>
                <a:gd name="T3" fmla="*/ 0 h 237"/>
                <a:gd name="T4" fmla="*/ 1 w 59"/>
                <a:gd name="T5" fmla="*/ 0 h 237"/>
                <a:gd name="T6" fmla="*/ 1 w 59"/>
                <a:gd name="T7" fmla="*/ 0 h 237"/>
                <a:gd name="T8" fmla="*/ 1 w 59"/>
                <a:gd name="T9" fmla="*/ 0 h 237"/>
                <a:gd name="T10" fmla="*/ 1 w 59"/>
                <a:gd name="T11" fmla="*/ 1 h 237"/>
                <a:gd name="T12" fmla="*/ 0 w 59"/>
                <a:gd name="T13" fmla="*/ 2 h 237"/>
                <a:gd name="T14" fmla="*/ 0 w 59"/>
                <a:gd name="T15" fmla="*/ 3 h 237"/>
                <a:gd name="T16" fmla="*/ 0 w 59"/>
                <a:gd name="T17" fmla="*/ 4 h 237"/>
                <a:gd name="T18" fmla="*/ 0 w 59"/>
                <a:gd name="T19" fmla="*/ 5 h 237"/>
                <a:gd name="T20" fmla="*/ 0 w 59"/>
                <a:gd name="T21" fmla="*/ 5 h 237"/>
                <a:gd name="T22" fmla="*/ 0 w 59"/>
                <a:gd name="T23" fmla="*/ 6 h 237"/>
                <a:gd name="T24" fmla="*/ 0 w 59"/>
                <a:gd name="T25" fmla="*/ 7 h 237"/>
                <a:gd name="T26" fmla="*/ 0 w 59"/>
                <a:gd name="T27" fmla="*/ 6 h 237"/>
                <a:gd name="T28" fmla="*/ 0 w 59"/>
                <a:gd name="T29" fmla="*/ 6 h 237"/>
                <a:gd name="T30" fmla="*/ 0 w 59"/>
                <a:gd name="T31" fmla="*/ 5 h 237"/>
                <a:gd name="T32" fmla="*/ 0 w 59"/>
                <a:gd name="T33" fmla="*/ 3 h 237"/>
                <a:gd name="T34" fmla="*/ 0 w 59"/>
                <a:gd name="T35" fmla="*/ 2 h 237"/>
                <a:gd name="T36" fmla="*/ 0 w 59"/>
                <a:gd name="T37" fmla="*/ 1 h 237"/>
                <a:gd name="T38" fmla="*/ 0 w 59"/>
                <a:gd name="T39" fmla="*/ 0 h 237"/>
                <a:gd name="T40" fmla="*/ 1 w 59"/>
                <a:gd name="T41" fmla="*/ 0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237">
                  <a:moveTo>
                    <a:pt x="53" y="0"/>
                  </a:moveTo>
                  <a:lnTo>
                    <a:pt x="54" y="0"/>
                  </a:lnTo>
                  <a:lnTo>
                    <a:pt x="56" y="1"/>
                  </a:lnTo>
                  <a:lnTo>
                    <a:pt x="58" y="4"/>
                  </a:lnTo>
                  <a:lnTo>
                    <a:pt x="59" y="6"/>
                  </a:lnTo>
                  <a:lnTo>
                    <a:pt x="36" y="35"/>
                  </a:lnTo>
                  <a:lnTo>
                    <a:pt x="21" y="66"/>
                  </a:lnTo>
                  <a:lnTo>
                    <a:pt x="13" y="98"/>
                  </a:lnTo>
                  <a:lnTo>
                    <a:pt x="12" y="129"/>
                  </a:lnTo>
                  <a:lnTo>
                    <a:pt x="13" y="160"/>
                  </a:lnTo>
                  <a:lnTo>
                    <a:pt x="17" y="188"/>
                  </a:lnTo>
                  <a:lnTo>
                    <a:pt x="23" y="215"/>
                  </a:lnTo>
                  <a:lnTo>
                    <a:pt x="29" y="237"/>
                  </a:lnTo>
                  <a:lnTo>
                    <a:pt x="16" y="222"/>
                  </a:lnTo>
                  <a:lnTo>
                    <a:pt x="7" y="196"/>
                  </a:lnTo>
                  <a:lnTo>
                    <a:pt x="1" y="164"/>
                  </a:lnTo>
                  <a:lnTo>
                    <a:pt x="0" y="127"/>
                  </a:lnTo>
                  <a:lnTo>
                    <a:pt x="5" y="89"/>
                  </a:lnTo>
                  <a:lnTo>
                    <a:pt x="14" y="52"/>
                  </a:lnTo>
                  <a:lnTo>
                    <a:pt x="30" y="22"/>
                  </a:lnTo>
                  <a:lnTo>
                    <a:pt x="5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5" name="Freeform 211"/>
            <p:cNvSpPr>
              <a:spLocks/>
            </p:cNvSpPr>
            <p:nvPr/>
          </p:nvSpPr>
          <p:spPr bwMode="auto">
            <a:xfrm>
              <a:off x="3675" y="2847"/>
              <a:ext cx="26" cy="15"/>
            </a:xfrm>
            <a:custGeom>
              <a:avLst/>
              <a:gdLst>
                <a:gd name="T0" fmla="*/ 0 w 51"/>
                <a:gd name="T1" fmla="*/ 0 h 29"/>
                <a:gd name="T2" fmla="*/ 1 w 51"/>
                <a:gd name="T3" fmla="*/ 1 h 29"/>
                <a:gd name="T4" fmla="*/ 1 w 51"/>
                <a:gd name="T5" fmla="*/ 1 h 29"/>
                <a:gd name="T6" fmla="*/ 1 w 51"/>
                <a:gd name="T7" fmla="*/ 1 h 29"/>
                <a:gd name="T8" fmla="*/ 1 w 51"/>
                <a:gd name="T9" fmla="*/ 1 h 29"/>
                <a:gd name="T10" fmla="*/ 2 w 51"/>
                <a:gd name="T11" fmla="*/ 1 h 29"/>
                <a:gd name="T12" fmla="*/ 2 w 51"/>
                <a:gd name="T13" fmla="*/ 1 h 29"/>
                <a:gd name="T14" fmla="*/ 2 w 51"/>
                <a:gd name="T15" fmla="*/ 1 h 29"/>
                <a:gd name="T16" fmla="*/ 2 w 51"/>
                <a:gd name="T17" fmla="*/ 1 h 29"/>
                <a:gd name="T18" fmla="*/ 2 w 51"/>
                <a:gd name="T19" fmla="*/ 1 h 29"/>
                <a:gd name="T20" fmla="*/ 2 w 51"/>
                <a:gd name="T21" fmla="*/ 1 h 29"/>
                <a:gd name="T22" fmla="*/ 2 w 51"/>
                <a:gd name="T23" fmla="*/ 1 h 29"/>
                <a:gd name="T24" fmla="*/ 1 w 51"/>
                <a:gd name="T25" fmla="*/ 1 h 29"/>
                <a:gd name="T26" fmla="*/ 1 w 51"/>
                <a:gd name="T27" fmla="*/ 1 h 29"/>
                <a:gd name="T28" fmla="*/ 1 w 51"/>
                <a:gd name="T29" fmla="*/ 1 h 29"/>
                <a:gd name="T30" fmla="*/ 1 w 51"/>
                <a:gd name="T31" fmla="*/ 1 h 29"/>
                <a:gd name="T32" fmla="*/ 0 w 51"/>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29">
                  <a:moveTo>
                    <a:pt x="0" y="0"/>
                  </a:moveTo>
                  <a:lnTo>
                    <a:pt x="6" y="6"/>
                  </a:lnTo>
                  <a:lnTo>
                    <a:pt x="13" y="12"/>
                  </a:lnTo>
                  <a:lnTo>
                    <a:pt x="21" y="18"/>
                  </a:lnTo>
                  <a:lnTo>
                    <a:pt x="29" y="22"/>
                  </a:lnTo>
                  <a:lnTo>
                    <a:pt x="37" y="26"/>
                  </a:lnTo>
                  <a:lnTo>
                    <a:pt x="44" y="29"/>
                  </a:lnTo>
                  <a:lnTo>
                    <a:pt x="48" y="29"/>
                  </a:lnTo>
                  <a:lnTo>
                    <a:pt x="51" y="28"/>
                  </a:lnTo>
                  <a:lnTo>
                    <a:pt x="51" y="26"/>
                  </a:lnTo>
                  <a:lnTo>
                    <a:pt x="46" y="23"/>
                  </a:lnTo>
                  <a:lnTo>
                    <a:pt x="40" y="20"/>
                  </a:lnTo>
                  <a:lnTo>
                    <a:pt x="32" y="16"/>
                  </a:lnTo>
                  <a:lnTo>
                    <a:pt x="24" y="13"/>
                  </a:lnTo>
                  <a:lnTo>
                    <a:pt x="15" y="9"/>
                  </a:lnTo>
                  <a:lnTo>
                    <a:pt x="7"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6" name="Freeform 212"/>
            <p:cNvSpPr>
              <a:spLocks/>
            </p:cNvSpPr>
            <p:nvPr/>
          </p:nvSpPr>
          <p:spPr bwMode="auto">
            <a:xfrm>
              <a:off x="3673" y="2837"/>
              <a:ext cx="28" cy="17"/>
            </a:xfrm>
            <a:custGeom>
              <a:avLst/>
              <a:gdLst>
                <a:gd name="T0" fmla="*/ 1 w 58"/>
                <a:gd name="T1" fmla="*/ 2 h 34"/>
                <a:gd name="T2" fmla="*/ 1 w 58"/>
                <a:gd name="T3" fmla="*/ 2 h 34"/>
                <a:gd name="T4" fmla="*/ 1 w 58"/>
                <a:gd name="T5" fmla="*/ 2 h 34"/>
                <a:gd name="T6" fmla="*/ 1 w 58"/>
                <a:gd name="T7" fmla="*/ 1 h 34"/>
                <a:gd name="T8" fmla="*/ 1 w 58"/>
                <a:gd name="T9" fmla="*/ 1 h 34"/>
                <a:gd name="T10" fmla="*/ 0 w 58"/>
                <a:gd name="T11" fmla="*/ 1 h 34"/>
                <a:gd name="T12" fmla="*/ 0 w 58"/>
                <a:gd name="T13" fmla="*/ 1 h 34"/>
                <a:gd name="T14" fmla="*/ 0 w 58"/>
                <a:gd name="T15" fmla="*/ 1 h 34"/>
                <a:gd name="T16" fmla="*/ 0 w 58"/>
                <a:gd name="T17" fmla="*/ 0 h 34"/>
                <a:gd name="T18" fmla="*/ 0 w 58"/>
                <a:gd name="T19" fmla="*/ 1 h 34"/>
                <a:gd name="T20" fmla="*/ 0 w 58"/>
                <a:gd name="T21" fmla="*/ 1 h 34"/>
                <a:gd name="T22" fmla="*/ 0 w 58"/>
                <a:gd name="T23" fmla="*/ 1 h 34"/>
                <a:gd name="T24" fmla="*/ 1 w 58"/>
                <a:gd name="T25" fmla="*/ 1 h 34"/>
                <a:gd name="T26" fmla="*/ 1 w 58"/>
                <a:gd name="T27" fmla="*/ 1 h 34"/>
                <a:gd name="T28" fmla="*/ 1 w 58"/>
                <a:gd name="T29" fmla="*/ 1 h 34"/>
                <a:gd name="T30" fmla="*/ 1 w 58"/>
                <a:gd name="T31" fmla="*/ 1 h 34"/>
                <a:gd name="T32" fmla="*/ 1 w 58"/>
                <a:gd name="T33" fmla="*/ 2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34">
                  <a:moveTo>
                    <a:pt x="58" y="33"/>
                  </a:moveTo>
                  <a:lnTo>
                    <a:pt x="55" y="34"/>
                  </a:lnTo>
                  <a:lnTo>
                    <a:pt x="50" y="33"/>
                  </a:lnTo>
                  <a:lnTo>
                    <a:pt x="43" y="31"/>
                  </a:lnTo>
                  <a:lnTo>
                    <a:pt x="34" y="26"/>
                  </a:lnTo>
                  <a:lnTo>
                    <a:pt x="24" y="21"/>
                  </a:lnTo>
                  <a:lnTo>
                    <a:pt x="15" y="16"/>
                  </a:lnTo>
                  <a:lnTo>
                    <a:pt x="7" y="8"/>
                  </a:lnTo>
                  <a:lnTo>
                    <a:pt x="0" y="0"/>
                  </a:lnTo>
                  <a:lnTo>
                    <a:pt x="7" y="3"/>
                  </a:lnTo>
                  <a:lnTo>
                    <a:pt x="16" y="8"/>
                  </a:lnTo>
                  <a:lnTo>
                    <a:pt x="25" y="12"/>
                  </a:lnTo>
                  <a:lnTo>
                    <a:pt x="36" y="18"/>
                  </a:lnTo>
                  <a:lnTo>
                    <a:pt x="44" y="23"/>
                  </a:lnTo>
                  <a:lnTo>
                    <a:pt x="52" y="26"/>
                  </a:lnTo>
                  <a:lnTo>
                    <a:pt x="57" y="31"/>
                  </a:lnTo>
                  <a:lnTo>
                    <a:pt x="58"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7" name="Freeform 213"/>
            <p:cNvSpPr>
              <a:spLocks/>
            </p:cNvSpPr>
            <p:nvPr/>
          </p:nvSpPr>
          <p:spPr bwMode="auto">
            <a:xfrm>
              <a:off x="3670" y="2813"/>
              <a:ext cx="37" cy="23"/>
            </a:xfrm>
            <a:custGeom>
              <a:avLst/>
              <a:gdLst>
                <a:gd name="T0" fmla="*/ 3 w 73"/>
                <a:gd name="T1" fmla="*/ 2 h 46"/>
                <a:gd name="T2" fmla="*/ 3 w 73"/>
                <a:gd name="T3" fmla="*/ 2 h 46"/>
                <a:gd name="T4" fmla="*/ 2 w 73"/>
                <a:gd name="T5" fmla="*/ 2 h 46"/>
                <a:gd name="T6" fmla="*/ 2 w 73"/>
                <a:gd name="T7" fmla="*/ 2 h 46"/>
                <a:gd name="T8" fmla="*/ 2 w 73"/>
                <a:gd name="T9" fmla="*/ 2 h 46"/>
                <a:gd name="T10" fmla="*/ 1 w 73"/>
                <a:gd name="T11" fmla="*/ 1 h 46"/>
                <a:gd name="T12" fmla="*/ 1 w 73"/>
                <a:gd name="T13" fmla="*/ 1 h 46"/>
                <a:gd name="T14" fmla="*/ 1 w 73"/>
                <a:gd name="T15" fmla="*/ 1 h 46"/>
                <a:gd name="T16" fmla="*/ 0 w 73"/>
                <a:gd name="T17" fmla="*/ 0 h 46"/>
                <a:gd name="T18" fmla="*/ 1 w 73"/>
                <a:gd name="T19" fmla="*/ 1 h 46"/>
                <a:gd name="T20" fmla="*/ 1 w 73"/>
                <a:gd name="T21" fmla="*/ 1 h 46"/>
                <a:gd name="T22" fmla="*/ 1 w 73"/>
                <a:gd name="T23" fmla="*/ 1 h 46"/>
                <a:gd name="T24" fmla="*/ 2 w 73"/>
                <a:gd name="T25" fmla="*/ 1 h 46"/>
                <a:gd name="T26" fmla="*/ 2 w 73"/>
                <a:gd name="T27" fmla="*/ 1 h 46"/>
                <a:gd name="T28" fmla="*/ 2 w 73"/>
                <a:gd name="T29" fmla="*/ 2 h 46"/>
                <a:gd name="T30" fmla="*/ 3 w 73"/>
                <a:gd name="T31" fmla="*/ 2 h 46"/>
                <a:gd name="T32" fmla="*/ 3 w 73"/>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46">
                  <a:moveTo>
                    <a:pt x="73" y="45"/>
                  </a:moveTo>
                  <a:lnTo>
                    <a:pt x="70" y="46"/>
                  </a:lnTo>
                  <a:lnTo>
                    <a:pt x="62" y="44"/>
                  </a:lnTo>
                  <a:lnTo>
                    <a:pt x="51" y="41"/>
                  </a:lnTo>
                  <a:lnTo>
                    <a:pt x="40" y="35"/>
                  </a:lnTo>
                  <a:lnTo>
                    <a:pt x="27" y="27"/>
                  </a:lnTo>
                  <a:lnTo>
                    <a:pt x="16" y="19"/>
                  </a:lnTo>
                  <a:lnTo>
                    <a:pt x="5" y="9"/>
                  </a:lnTo>
                  <a:lnTo>
                    <a:pt x="0" y="0"/>
                  </a:lnTo>
                  <a:lnTo>
                    <a:pt x="5" y="4"/>
                  </a:lnTo>
                  <a:lnTo>
                    <a:pt x="14" y="9"/>
                  </a:lnTo>
                  <a:lnTo>
                    <a:pt x="27" y="16"/>
                  </a:lnTo>
                  <a:lnTo>
                    <a:pt x="41" y="23"/>
                  </a:lnTo>
                  <a:lnTo>
                    <a:pt x="54" y="30"/>
                  </a:lnTo>
                  <a:lnTo>
                    <a:pt x="64" y="36"/>
                  </a:lnTo>
                  <a:lnTo>
                    <a:pt x="71" y="42"/>
                  </a:lnTo>
                  <a:lnTo>
                    <a:pt x="73"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8" name="Freeform 214"/>
            <p:cNvSpPr>
              <a:spLocks/>
            </p:cNvSpPr>
            <p:nvPr/>
          </p:nvSpPr>
          <p:spPr bwMode="auto">
            <a:xfrm>
              <a:off x="3672" y="2791"/>
              <a:ext cx="40" cy="26"/>
            </a:xfrm>
            <a:custGeom>
              <a:avLst/>
              <a:gdLst>
                <a:gd name="T0" fmla="*/ 2 w 81"/>
                <a:gd name="T1" fmla="*/ 2 h 51"/>
                <a:gd name="T2" fmla="*/ 2 w 81"/>
                <a:gd name="T3" fmla="*/ 2 h 51"/>
                <a:gd name="T4" fmla="*/ 2 w 81"/>
                <a:gd name="T5" fmla="*/ 2 h 51"/>
                <a:gd name="T6" fmla="*/ 1 w 81"/>
                <a:gd name="T7" fmla="*/ 2 h 51"/>
                <a:gd name="T8" fmla="*/ 1 w 81"/>
                <a:gd name="T9" fmla="*/ 2 h 51"/>
                <a:gd name="T10" fmla="*/ 0 w 81"/>
                <a:gd name="T11" fmla="*/ 1 h 51"/>
                <a:gd name="T12" fmla="*/ 0 w 81"/>
                <a:gd name="T13" fmla="*/ 1 h 51"/>
                <a:gd name="T14" fmla="*/ 0 w 81"/>
                <a:gd name="T15" fmla="*/ 1 h 51"/>
                <a:gd name="T16" fmla="*/ 0 w 81"/>
                <a:gd name="T17" fmla="*/ 0 h 51"/>
                <a:gd name="T18" fmla="*/ 0 w 81"/>
                <a:gd name="T19" fmla="*/ 1 h 51"/>
                <a:gd name="T20" fmla="*/ 0 w 81"/>
                <a:gd name="T21" fmla="*/ 1 h 51"/>
                <a:gd name="T22" fmla="*/ 0 w 81"/>
                <a:gd name="T23" fmla="*/ 1 h 51"/>
                <a:gd name="T24" fmla="*/ 1 w 81"/>
                <a:gd name="T25" fmla="*/ 1 h 51"/>
                <a:gd name="T26" fmla="*/ 1 w 81"/>
                <a:gd name="T27" fmla="*/ 2 h 51"/>
                <a:gd name="T28" fmla="*/ 2 w 81"/>
                <a:gd name="T29" fmla="*/ 2 h 51"/>
                <a:gd name="T30" fmla="*/ 2 w 81"/>
                <a:gd name="T31" fmla="*/ 2 h 51"/>
                <a:gd name="T32" fmla="*/ 2 w 81"/>
                <a:gd name="T33" fmla="*/ 2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1">
                  <a:moveTo>
                    <a:pt x="81" y="50"/>
                  </a:moveTo>
                  <a:lnTo>
                    <a:pt x="76" y="51"/>
                  </a:lnTo>
                  <a:lnTo>
                    <a:pt x="67" y="49"/>
                  </a:lnTo>
                  <a:lnTo>
                    <a:pt x="55" y="43"/>
                  </a:lnTo>
                  <a:lnTo>
                    <a:pt x="41" y="36"/>
                  </a:lnTo>
                  <a:lnTo>
                    <a:pt x="28" y="28"/>
                  </a:lnTo>
                  <a:lnTo>
                    <a:pt x="16" y="19"/>
                  </a:lnTo>
                  <a:lnTo>
                    <a:pt x="6" y="10"/>
                  </a:lnTo>
                  <a:lnTo>
                    <a:pt x="0" y="0"/>
                  </a:lnTo>
                  <a:lnTo>
                    <a:pt x="6" y="4"/>
                  </a:lnTo>
                  <a:lnTo>
                    <a:pt x="17" y="10"/>
                  </a:lnTo>
                  <a:lnTo>
                    <a:pt x="30" y="17"/>
                  </a:lnTo>
                  <a:lnTo>
                    <a:pt x="45" y="25"/>
                  </a:lnTo>
                  <a:lnTo>
                    <a:pt x="59" y="34"/>
                  </a:lnTo>
                  <a:lnTo>
                    <a:pt x="70" y="41"/>
                  </a:lnTo>
                  <a:lnTo>
                    <a:pt x="78" y="47"/>
                  </a:lnTo>
                  <a:lnTo>
                    <a:pt x="81"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9" name="Freeform 215"/>
            <p:cNvSpPr>
              <a:spLocks/>
            </p:cNvSpPr>
            <p:nvPr/>
          </p:nvSpPr>
          <p:spPr bwMode="auto">
            <a:xfrm>
              <a:off x="3676" y="2777"/>
              <a:ext cx="32" cy="27"/>
            </a:xfrm>
            <a:custGeom>
              <a:avLst/>
              <a:gdLst>
                <a:gd name="T0" fmla="*/ 2 w 65"/>
                <a:gd name="T1" fmla="*/ 2 h 54"/>
                <a:gd name="T2" fmla="*/ 1 w 65"/>
                <a:gd name="T3" fmla="*/ 2 h 54"/>
                <a:gd name="T4" fmla="*/ 1 w 65"/>
                <a:gd name="T5" fmla="*/ 2 h 54"/>
                <a:gd name="T6" fmla="*/ 1 w 65"/>
                <a:gd name="T7" fmla="*/ 2 h 54"/>
                <a:gd name="T8" fmla="*/ 1 w 65"/>
                <a:gd name="T9" fmla="*/ 2 h 54"/>
                <a:gd name="T10" fmla="*/ 0 w 65"/>
                <a:gd name="T11" fmla="*/ 1 h 54"/>
                <a:gd name="T12" fmla="*/ 0 w 65"/>
                <a:gd name="T13" fmla="*/ 1 h 54"/>
                <a:gd name="T14" fmla="*/ 0 w 65"/>
                <a:gd name="T15" fmla="*/ 1 h 54"/>
                <a:gd name="T16" fmla="*/ 0 w 65"/>
                <a:gd name="T17" fmla="*/ 0 h 54"/>
                <a:gd name="T18" fmla="*/ 0 w 65"/>
                <a:gd name="T19" fmla="*/ 1 h 54"/>
                <a:gd name="T20" fmla="*/ 0 w 65"/>
                <a:gd name="T21" fmla="*/ 1 h 54"/>
                <a:gd name="T22" fmla="*/ 0 w 65"/>
                <a:gd name="T23" fmla="*/ 1 h 54"/>
                <a:gd name="T24" fmla="*/ 1 w 65"/>
                <a:gd name="T25" fmla="*/ 1 h 54"/>
                <a:gd name="T26" fmla="*/ 1 w 65"/>
                <a:gd name="T27" fmla="*/ 2 h 54"/>
                <a:gd name="T28" fmla="*/ 1 w 65"/>
                <a:gd name="T29" fmla="*/ 2 h 54"/>
                <a:gd name="T30" fmla="*/ 2 w 65"/>
                <a:gd name="T31" fmla="*/ 2 h 54"/>
                <a:gd name="T32" fmla="*/ 2 w 65"/>
                <a:gd name="T33" fmla="*/ 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54">
                  <a:moveTo>
                    <a:pt x="65" y="54"/>
                  </a:moveTo>
                  <a:lnTo>
                    <a:pt x="61" y="54"/>
                  </a:lnTo>
                  <a:lnTo>
                    <a:pt x="54" y="50"/>
                  </a:lnTo>
                  <a:lnTo>
                    <a:pt x="44" y="43"/>
                  </a:lnTo>
                  <a:lnTo>
                    <a:pt x="32" y="35"/>
                  </a:lnTo>
                  <a:lnTo>
                    <a:pt x="21" y="25"/>
                  </a:lnTo>
                  <a:lnTo>
                    <a:pt x="10" y="16"/>
                  </a:lnTo>
                  <a:lnTo>
                    <a:pt x="3" y="7"/>
                  </a:lnTo>
                  <a:lnTo>
                    <a:pt x="0" y="0"/>
                  </a:lnTo>
                  <a:lnTo>
                    <a:pt x="6" y="4"/>
                  </a:lnTo>
                  <a:lnTo>
                    <a:pt x="15" y="11"/>
                  </a:lnTo>
                  <a:lnTo>
                    <a:pt x="27" y="19"/>
                  </a:lnTo>
                  <a:lnTo>
                    <a:pt x="39" y="27"/>
                  </a:lnTo>
                  <a:lnTo>
                    <a:pt x="50" y="35"/>
                  </a:lnTo>
                  <a:lnTo>
                    <a:pt x="59" y="43"/>
                  </a:lnTo>
                  <a:lnTo>
                    <a:pt x="65" y="49"/>
                  </a:lnTo>
                  <a:lnTo>
                    <a:pt x="65"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0" name="Freeform 216"/>
            <p:cNvSpPr>
              <a:spLocks/>
            </p:cNvSpPr>
            <p:nvPr/>
          </p:nvSpPr>
          <p:spPr bwMode="auto">
            <a:xfrm>
              <a:off x="3680" y="2766"/>
              <a:ext cx="27" cy="23"/>
            </a:xfrm>
            <a:custGeom>
              <a:avLst/>
              <a:gdLst>
                <a:gd name="T0" fmla="*/ 2 w 54"/>
                <a:gd name="T1" fmla="*/ 2 h 46"/>
                <a:gd name="T2" fmla="*/ 2 w 54"/>
                <a:gd name="T3" fmla="*/ 2 h 46"/>
                <a:gd name="T4" fmla="*/ 2 w 54"/>
                <a:gd name="T5" fmla="*/ 2 h 46"/>
                <a:gd name="T6" fmla="*/ 2 w 54"/>
                <a:gd name="T7" fmla="*/ 2 h 46"/>
                <a:gd name="T8" fmla="*/ 1 w 54"/>
                <a:gd name="T9" fmla="*/ 2 h 46"/>
                <a:gd name="T10" fmla="*/ 1 w 54"/>
                <a:gd name="T11" fmla="*/ 1 h 46"/>
                <a:gd name="T12" fmla="*/ 1 w 54"/>
                <a:gd name="T13" fmla="*/ 1 h 46"/>
                <a:gd name="T14" fmla="*/ 1 w 54"/>
                <a:gd name="T15" fmla="*/ 1 h 46"/>
                <a:gd name="T16" fmla="*/ 0 w 54"/>
                <a:gd name="T17" fmla="*/ 0 h 46"/>
                <a:gd name="T18" fmla="*/ 1 w 54"/>
                <a:gd name="T19" fmla="*/ 1 h 46"/>
                <a:gd name="T20" fmla="*/ 1 w 54"/>
                <a:gd name="T21" fmla="*/ 1 h 46"/>
                <a:gd name="T22" fmla="*/ 1 w 54"/>
                <a:gd name="T23" fmla="*/ 1 h 46"/>
                <a:gd name="T24" fmla="*/ 2 w 54"/>
                <a:gd name="T25" fmla="*/ 1 h 46"/>
                <a:gd name="T26" fmla="*/ 2 w 54"/>
                <a:gd name="T27" fmla="*/ 1 h 46"/>
                <a:gd name="T28" fmla="*/ 2 w 54"/>
                <a:gd name="T29" fmla="*/ 2 h 46"/>
                <a:gd name="T30" fmla="*/ 2 w 54"/>
                <a:gd name="T31" fmla="*/ 2 h 46"/>
                <a:gd name="T32" fmla="*/ 2 w 54"/>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6">
                  <a:moveTo>
                    <a:pt x="54" y="46"/>
                  </a:moveTo>
                  <a:lnTo>
                    <a:pt x="51" y="46"/>
                  </a:lnTo>
                  <a:lnTo>
                    <a:pt x="45" y="45"/>
                  </a:lnTo>
                  <a:lnTo>
                    <a:pt x="37" y="40"/>
                  </a:lnTo>
                  <a:lnTo>
                    <a:pt x="28" y="34"/>
                  </a:lnTo>
                  <a:lnTo>
                    <a:pt x="19" y="26"/>
                  </a:lnTo>
                  <a:lnTo>
                    <a:pt x="10" y="18"/>
                  </a:lnTo>
                  <a:lnTo>
                    <a:pt x="4" y="9"/>
                  </a:lnTo>
                  <a:lnTo>
                    <a:pt x="0" y="0"/>
                  </a:lnTo>
                  <a:lnTo>
                    <a:pt x="6" y="4"/>
                  </a:lnTo>
                  <a:lnTo>
                    <a:pt x="14" y="11"/>
                  </a:lnTo>
                  <a:lnTo>
                    <a:pt x="23" y="18"/>
                  </a:lnTo>
                  <a:lnTo>
                    <a:pt x="33" y="25"/>
                  </a:lnTo>
                  <a:lnTo>
                    <a:pt x="43" y="32"/>
                  </a:lnTo>
                  <a:lnTo>
                    <a:pt x="50" y="38"/>
                  </a:lnTo>
                  <a:lnTo>
                    <a:pt x="54" y="42"/>
                  </a:lnTo>
                  <a:lnTo>
                    <a:pt x="5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1" name="Freeform 217"/>
            <p:cNvSpPr>
              <a:spLocks/>
            </p:cNvSpPr>
            <p:nvPr/>
          </p:nvSpPr>
          <p:spPr bwMode="auto">
            <a:xfrm>
              <a:off x="3688" y="2755"/>
              <a:ext cx="19" cy="20"/>
            </a:xfrm>
            <a:custGeom>
              <a:avLst/>
              <a:gdLst>
                <a:gd name="T0" fmla="*/ 2 w 38"/>
                <a:gd name="T1" fmla="*/ 2 h 40"/>
                <a:gd name="T2" fmla="*/ 2 w 38"/>
                <a:gd name="T3" fmla="*/ 2 h 40"/>
                <a:gd name="T4" fmla="*/ 1 w 38"/>
                <a:gd name="T5" fmla="*/ 2 h 40"/>
                <a:gd name="T6" fmla="*/ 1 w 38"/>
                <a:gd name="T7" fmla="*/ 1 h 40"/>
                <a:gd name="T8" fmla="*/ 1 w 38"/>
                <a:gd name="T9" fmla="*/ 1 h 40"/>
                <a:gd name="T10" fmla="*/ 1 w 38"/>
                <a:gd name="T11" fmla="*/ 1 h 40"/>
                <a:gd name="T12" fmla="*/ 1 w 38"/>
                <a:gd name="T13" fmla="*/ 1 h 40"/>
                <a:gd name="T14" fmla="*/ 1 w 38"/>
                <a:gd name="T15" fmla="*/ 1 h 40"/>
                <a:gd name="T16" fmla="*/ 0 w 38"/>
                <a:gd name="T17" fmla="*/ 0 h 40"/>
                <a:gd name="T18" fmla="*/ 1 w 38"/>
                <a:gd name="T19" fmla="*/ 1 h 40"/>
                <a:gd name="T20" fmla="*/ 1 w 38"/>
                <a:gd name="T21" fmla="*/ 1 h 40"/>
                <a:gd name="T22" fmla="*/ 1 w 38"/>
                <a:gd name="T23" fmla="*/ 1 h 40"/>
                <a:gd name="T24" fmla="*/ 1 w 38"/>
                <a:gd name="T25" fmla="*/ 1 h 40"/>
                <a:gd name="T26" fmla="*/ 1 w 38"/>
                <a:gd name="T27" fmla="*/ 1 h 40"/>
                <a:gd name="T28" fmla="*/ 2 w 38"/>
                <a:gd name="T29" fmla="*/ 1 h 40"/>
                <a:gd name="T30" fmla="*/ 2 w 38"/>
                <a:gd name="T31" fmla="*/ 2 h 40"/>
                <a:gd name="T32" fmla="*/ 2 w 38"/>
                <a:gd name="T33" fmla="*/ 2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40">
                  <a:moveTo>
                    <a:pt x="38" y="40"/>
                  </a:moveTo>
                  <a:lnTo>
                    <a:pt x="35" y="40"/>
                  </a:lnTo>
                  <a:lnTo>
                    <a:pt x="30" y="37"/>
                  </a:lnTo>
                  <a:lnTo>
                    <a:pt x="23" y="32"/>
                  </a:lnTo>
                  <a:lnTo>
                    <a:pt x="16" y="25"/>
                  </a:lnTo>
                  <a:lnTo>
                    <a:pt x="11" y="18"/>
                  </a:lnTo>
                  <a:lnTo>
                    <a:pt x="5" y="10"/>
                  </a:lnTo>
                  <a:lnTo>
                    <a:pt x="1" y="4"/>
                  </a:lnTo>
                  <a:lnTo>
                    <a:pt x="0" y="0"/>
                  </a:lnTo>
                  <a:lnTo>
                    <a:pt x="4" y="4"/>
                  </a:lnTo>
                  <a:lnTo>
                    <a:pt x="9" y="9"/>
                  </a:lnTo>
                  <a:lnTo>
                    <a:pt x="16" y="15"/>
                  </a:lnTo>
                  <a:lnTo>
                    <a:pt x="22" y="21"/>
                  </a:lnTo>
                  <a:lnTo>
                    <a:pt x="28" y="26"/>
                  </a:lnTo>
                  <a:lnTo>
                    <a:pt x="34" y="32"/>
                  </a:lnTo>
                  <a:lnTo>
                    <a:pt x="37" y="37"/>
                  </a:lnTo>
                  <a:lnTo>
                    <a:pt x="38"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2" name="Freeform 218"/>
            <p:cNvSpPr>
              <a:spLocks/>
            </p:cNvSpPr>
            <p:nvPr/>
          </p:nvSpPr>
          <p:spPr bwMode="auto">
            <a:xfrm>
              <a:off x="3693" y="2749"/>
              <a:ext cx="11" cy="13"/>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7">
                  <a:moveTo>
                    <a:pt x="23" y="27"/>
                  </a:moveTo>
                  <a:lnTo>
                    <a:pt x="18" y="25"/>
                  </a:lnTo>
                  <a:lnTo>
                    <a:pt x="8" y="19"/>
                  </a:lnTo>
                  <a:lnTo>
                    <a:pt x="0" y="9"/>
                  </a:lnTo>
                  <a:lnTo>
                    <a:pt x="0" y="0"/>
                  </a:lnTo>
                  <a:lnTo>
                    <a:pt x="6" y="9"/>
                  </a:lnTo>
                  <a:lnTo>
                    <a:pt x="15" y="16"/>
                  </a:lnTo>
                  <a:lnTo>
                    <a:pt x="23" y="22"/>
                  </a:lnTo>
                  <a:lnTo>
                    <a:pt x="23" y="2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3" name="Freeform 219"/>
            <p:cNvSpPr>
              <a:spLocks/>
            </p:cNvSpPr>
            <p:nvPr/>
          </p:nvSpPr>
          <p:spPr bwMode="auto">
            <a:xfrm>
              <a:off x="3680" y="2856"/>
              <a:ext cx="17" cy="15"/>
            </a:xfrm>
            <a:custGeom>
              <a:avLst/>
              <a:gdLst>
                <a:gd name="T0" fmla="*/ 0 w 33"/>
                <a:gd name="T1" fmla="*/ 0 h 29"/>
                <a:gd name="T2" fmla="*/ 1 w 33"/>
                <a:gd name="T3" fmla="*/ 1 h 29"/>
                <a:gd name="T4" fmla="*/ 1 w 33"/>
                <a:gd name="T5" fmla="*/ 1 h 29"/>
                <a:gd name="T6" fmla="*/ 1 w 33"/>
                <a:gd name="T7" fmla="*/ 1 h 29"/>
                <a:gd name="T8" fmla="*/ 1 w 33"/>
                <a:gd name="T9" fmla="*/ 1 h 29"/>
                <a:gd name="T10" fmla="*/ 1 w 33"/>
                <a:gd name="T11" fmla="*/ 1 h 29"/>
                <a:gd name="T12" fmla="*/ 1 w 33"/>
                <a:gd name="T13" fmla="*/ 1 h 29"/>
                <a:gd name="T14" fmla="*/ 2 w 33"/>
                <a:gd name="T15" fmla="*/ 1 h 29"/>
                <a:gd name="T16" fmla="*/ 1 w 33"/>
                <a:gd name="T17" fmla="*/ 1 h 29"/>
                <a:gd name="T18" fmla="*/ 1 w 33"/>
                <a:gd name="T19" fmla="*/ 1 h 29"/>
                <a:gd name="T20" fmla="*/ 1 w 33"/>
                <a:gd name="T21" fmla="*/ 1 h 29"/>
                <a:gd name="T22" fmla="*/ 1 w 33"/>
                <a:gd name="T23" fmla="*/ 1 h 29"/>
                <a:gd name="T24" fmla="*/ 0 w 33"/>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29">
                  <a:moveTo>
                    <a:pt x="0" y="0"/>
                  </a:moveTo>
                  <a:lnTo>
                    <a:pt x="2" y="2"/>
                  </a:lnTo>
                  <a:lnTo>
                    <a:pt x="7" y="4"/>
                  </a:lnTo>
                  <a:lnTo>
                    <a:pt x="14" y="9"/>
                  </a:lnTo>
                  <a:lnTo>
                    <a:pt x="20" y="12"/>
                  </a:lnTo>
                  <a:lnTo>
                    <a:pt x="27" y="17"/>
                  </a:lnTo>
                  <a:lnTo>
                    <a:pt x="31" y="22"/>
                  </a:lnTo>
                  <a:lnTo>
                    <a:pt x="33" y="25"/>
                  </a:lnTo>
                  <a:lnTo>
                    <a:pt x="32" y="29"/>
                  </a:lnTo>
                  <a:lnTo>
                    <a:pt x="25" y="29"/>
                  </a:lnTo>
                  <a:lnTo>
                    <a:pt x="16" y="19"/>
                  </a:lnTo>
                  <a:lnTo>
                    <a:pt x="7" y="8"/>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4" name="Freeform 220"/>
            <p:cNvSpPr>
              <a:spLocks/>
            </p:cNvSpPr>
            <p:nvPr/>
          </p:nvSpPr>
          <p:spPr bwMode="auto">
            <a:xfrm>
              <a:off x="3671" y="2856"/>
              <a:ext cx="8" cy="18"/>
            </a:xfrm>
            <a:custGeom>
              <a:avLst/>
              <a:gdLst>
                <a:gd name="T0" fmla="*/ 1 w 16"/>
                <a:gd name="T1" fmla="*/ 0 h 35"/>
                <a:gd name="T2" fmla="*/ 1 w 16"/>
                <a:gd name="T3" fmla="*/ 1 h 35"/>
                <a:gd name="T4" fmla="*/ 1 w 16"/>
                <a:gd name="T5" fmla="*/ 1 h 35"/>
                <a:gd name="T6" fmla="*/ 0 w 16"/>
                <a:gd name="T7" fmla="*/ 1 h 35"/>
                <a:gd name="T8" fmla="*/ 1 w 16"/>
                <a:gd name="T9" fmla="*/ 2 h 35"/>
                <a:gd name="T10" fmla="*/ 1 w 16"/>
                <a:gd name="T11" fmla="*/ 2 h 35"/>
                <a:gd name="T12" fmla="*/ 1 w 16"/>
                <a:gd name="T13" fmla="*/ 1 h 35"/>
                <a:gd name="T14" fmla="*/ 1 w 16"/>
                <a:gd name="T15" fmla="*/ 1 h 35"/>
                <a:gd name="T16" fmla="*/ 1 w 16"/>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35">
                  <a:moveTo>
                    <a:pt x="16" y="0"/>
                  </a:moveTo>
                  <a:lnTo>
                    <a:pt x="12" y="5"/>
                  </a:lnTo>
                  <a:lnTo>
                    <a:pt x="6" y="17"/>
                  </a:lnTo>
                  <a:lnTo>
                    <a:pt x="0" y="27"/>
                  </a:lnTo>
                  <a:lnTo>
                    <a:pt x="1" y="35"/>
                  </a:lnTo>
                  <a:lnTo>
                    <a:pt x="6" y="33"/>
                  </a:lnTo>
                  <a:lnTo>
                    <a:pt x="10" y="23"/>
                  </a:lnTo>
                  <a:lnTo>
                    <a:pt x="14" y="9"/>
                  </a:lnTo>
                  <a:lnTo>
                    <a:pt x="1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5" name="Freeform 221"/>
            <p:cNvSpPr>
              <a:spLocks/>
            </p:cNvSpPr>
            <p:nvPr/>
          </p:nvSpPr>
          <p:spPr bwMode="auto">
            <a:xfrm>
              <a:off x="3681" y="2859"/>
              <a:ext cx="5" cy="20"/>
            </a:xfrm>
            <a:custGeom>
              <a:avLst/>
              <a:gdLst>
                <a:gd name="T0" fmla="*/ 0 w 11"/>
                <a:gd name="T1" fmla="*/ 0 h 41"/>
                <a:gd name="T2" fmla="*/ 0 w 11"/>
                <a:gd name="T3" fmla="*/ 0 h 41"/>
                <a:gd name="T4" fmla="*/ 0 w 11"/>
                <a:gd name="T5" fmla="*/ 0 h 41"/>
                <a:gd name="T6" fmla="*/ 0 w 11"/>
                <a:gd name="T7" fmla="*/ 1 h 41"/>
                <a:gd name="T8" fmla="*/ 0 w 11"/>
                <a:gd name="T9" fmla="*/ 1 h 41"/>
                <a:gd name="T10" fmla="*/ 0 w 11"/>
                <a:gd name="T11" fmla="*/ 1 h 41"/>
                <a:gd name="T12" fmla="*/ 0 w 11"/>
                <a:gd name="T13" fmla="*/ 0 h 41"/>
                <a:gd name="T14" fmla="*/ 0 w 11"/>
                <a:gd name="T15" fmla="*/ 0 h 41"/>
                <a:gd name="T16" fmla="*/ 0 w 1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41">
                  <a:moveTo>
                    <a:pt x="0" y="0"/>
                  </a:moveTo>
                  <a:lnTo>
                    <a:pt x="1" y="9"/>
                  </a:lnTo>
                  <a:lnTo>
                    <a:pt x="1" y="22"/>
                  </a:lnTo>
                  <a:lnTo>
                    <a:pt x="3" y="35"/>
                  </a:lnTo>
                  <a:lnTo>
                    <a:pt x="7" y="41"/>
                  </a:lnTo>
                  <a:lnTo>
                    <a:pt x="11" y="36"/>
                  </a:lnTo>
                  <a:lnTo>
                    <a:pt x="8" y="24"/>
                  </a:lnTo>
                  <a:lnTo>
                    <a:pt x="4"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6" name="Freeform 222"/>
            <p:cNvSpPr>
              <a:spLocks/>
            </p:cNvSpPr>
            <p:nvPr/>
          </p:nvSpPr>
          <p:spPr bwMode="auto">
            <a:xfrm>
              <a:off x="3662" y="2849"/>
              <a:ext cx="15" cy="18"/>
            </a:xfrm>
            <a:custGeom>
              <a:avLst/>
              <a:gdLst>
                <a:gd name="T0" fmla="*/ 1 w 30"/>
                <a:gd name="T1" fmla="*/ 0 h 36"/>
                <a:gd name="T2" fmla="*/ 1 w 30"/>
                <a:gd name="T3" fmla="*/ 1 h 36"/>
                <a:gd name="T4" fmla="*/ 1 w 30"/>
                <a:gd name="T5" fmla="*/ 1 h 36"/>
                <a:gd name="T6" fmla="*/ 1 w 30"/>
                <a:gd name="T7" fmla="*/ 2 h 36"/>
                <a:gd name="T8" fmla="*/ 0 w 30"/>
                <a:gd name="T9" fmla="*/ 2 h 36"/>
                <a:gd name="T10" fmla="*/ 0 w 30"/>
                <a:gd name="T11" fmla="*/ 1 h 36"/>
                <a:gd name="T12" fmla="*/ 1 w 30"/>
                <a:gd name="T13" fmla="*/ 1 h 36"/>
                <a:gd name="T14" fmla="*/ 1 w 30"/>
                <a:gd name="T15" fmla="*/ 1 h 36"/>
                <a:gd name="T16" fmla="*/ 1 w 30"/>
                <a:gd name="T17" fmla="*/ 1 h 36"/>
                <a:gd name="T18" fmla="*/ 1 w 30"/>
                <a:gd name="T19" fmla="*/ 1 h 36"/>
                <a:gd name="T20" fmla="*/ 1 w 30"/>
                <a:gd name="T21" fmla="*/ 1 h 36"/>
                <a:gd name="T22" fmla="*/ 1 w 30"/>
                <a:gd name="T23" fmla="*/ 1 h 36"/>
                <a:gd name="T24" fmla="*/ 1 w 30"/>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6">
                  <a:moveTo>
                    <a:pt x="30" y="0"/>
                  </a:moveTo>
                  <a:lnTo>
                    <a:pt x="23" y="11"/>
                  </a:lnTo>
                  <a:lnTo>
                    <a:pt x="15" y="24"/>
                  </a:lnTo>
                  <a:lnTo>
                    <a:pt x="6" y="34"/>
                  </a:lnTo>
                  <a:lnTo>
                    <a:pt x="0" y="36"/>
                  </a:lnTo>
                  <a:lnTo>
                    <a:pt x="0" y="32"/>
                  </a:lnTo>
                  <a:lnTo>
                    <a:pt x="3" y="29"/>
                  </a:lnTo>
                  <a:lnTo>
                    <a:pt x="6" y="23"/>
                  </a:lnTo>
                  <a:lnTo>
                    <a:pt x="12" y="17"/>
                  </a:lnTo>
                  <a:lnTo>
                    <a:pt x="18" y="13"/>
                  </a:lnTo>
                  <a:lnTo>
                    <a:pt x="23" y="7"/>
                  </a:lnTo>
                  <a:lnTo>
                    <a:pt x="28" y="3"/>
                  </a:lnTo>
                  <a:lnTo>
                    <a:pt x="3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7" name="Freeform 223"/>
            <p:cNvSpPr>
              <a:spLocks/>
            </p:cNvSpPr>
            <p:nvPr/>
          </p:nvSpPr>
          <p:spPr bwMode="auto">
            <a:xfrm>
              <a:off x="3663" y="2752"/>
              <a:ext cx="26" cy="5"/>
            </a:xfrm>
            <a:custGeom>
              <a:avLst/>
              <a:gdLst>
                <a:gd name="T0" fmla="*/ 2 w 52"/>
                <a:gd name="T1" fmla="*/ 1 h 10"/>
                <a:gd name="T2" fmla="*/ 2 w 52"/>
                <a:gd name="T3" fmla="*/ 1 h 10"/>
                <a:gd name="T4" fmla="*/ 2 w 52"/>
                <a:gd name="T5" fmla="*/ 1 h 10"/>
                <a:gd name="T6" fmla="*/ 1 w 52"/>
                <a:gd name="T7" fmla="*/ 1 h 10"/>
                <a:gd name="T8" fmla="*/ 1 w 52"/>
                <a:gd name="T9" fmla="*/ 1 h 10"/>
                <a:gd name="T10" fmla="*/ 1 w 52"/>
                <a:gd name="T11" fmla="*/ 1 h 10"/>
                <a:gd name="T12" fmla="*/ 1 w 52"/>
                <a:gd name="T13" fmla="*/ 1 h 10"/>
                <a:gd name="T14" fmla="*/ 1 w 52"/>
                <a:gd name="T15" fmla="*/ 1 h 10"/>
                <a:gd name="T16" fmla="*/ 0 w 52"/>
                <a:gd name="T17" fmla="*/ 1 h 10"/>
                <a:gd name="T18" fmla="*/ 1 w 52"/>
                <a:gd name="T19" fmla="*/ 1 h 10"/>
                <a:gd name="T20" fmla="*/ 1 w 52"/>
                <a:gd name="T21" fmla="*/ 0 h 10"/>
                <a:gd name="T22" fmla="*/ 1 w 52"/>
                <a:gd name="T23" fmla="*/ 0 h 10"/>
                <a:gd name="T24" fmla="*/ 1 w 52"/>
                <a:gd name="T25" fmla="*/ 1 h 10"/>
                <a:gd name="T26" fmla="*/ 1 w 52"/>
                <a:gd name="T27" fmla="*/ 1 h 10"/>
                <a:gd name="T28" fmla="*/ 2 w 52"/>
                <a:gd name="T29" fmla="*/ 1 h 10"/>
                <a:gd name="T30" fmla="*/ 2 w 52"/>
                <a:gd name="T31" fmla="*/ 1 h 10"/>
                <a:gd name="T32" fmla="*/ 2 w 52"/>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0">
                  <a:moveTo>
                    <a:pt x="52" y="9"/>
                  </a:moveTo>
                  <a:lnTo>
                    <a:pt x="46" y="9"/>
                  </a:lnTo>
                  <a:lnTo>
                    <a:pt x="38" y="10"/>
                  </a:lnTo>
                  <a:lnTo>
                    <a:pt x="30" y="10"/>
                  </a:lnTo>
                  <a:lnTo>
                    <a:pt x="22" y="10"/>
                  </a:lnTo>
                  <a:lnTo>
                    <a:pt x="14" y="10"/>
                  </a:lnTo>
                  <a:lnTo>
                    <a:pt x="7" y="9"/>
                  </a:lnTo>
                  <a:lnTo>
                    <a:pt x="2" y="7"/>
                  </a:lnTo>
                  <a:lnTo>
                    <a:pt x="0" y="3"/>
                  </a:lnTo>
                  <a:lnTo>
                    <a:pt x="1" y="1"/>
                  </a:lnTo>
                  <a:lnTo>
                    <a:pt x="5" y="0"/>
                  </a:lnTo>
                  <a:lnTo>
                    <a:pt x="12" y="0"/>
                  </a:lnTo>
                  <a:lnTo>
                    <a:pt x="20" y="2"/>
                  </a:lnTo>
                  <a:lnTo>
                    <a:pt x="28" y="5"/>
                  </a:lnTo>
                  <a:lnTo>
                    <a:pt x="38" y="7"/>
                  </a:lnTo>
                  <a:lnTo>
                    <a:pt x="46" y="8"/>
                  </a:lnTo>
                  <a:lnTo>
                    <a:pt x="52"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8" name="Freeform 224"/>
            <p:cNvSpPr>
              <a:spLocks/>
            </p:cNvSpPr>
            <p:nvPr/>
          </p:nvSpPr>
          <p:spPr bwMode="auto">
            <a:xfrm>
              <a:off x="3668" y="2742"/>
              <a:ext cx="25" cy="8"/>
            </a:xfrm>
            <a:custGeom>
              <a:avLst/>
              <a:gdLst>
                <a:gd name="T0" fmla="*/ 2 w 49"/>
                <a:gd name="T1" fmla="*/ 0 h 18"/>
                <a:gd name="T2" fmla="*/ 2 w 49"/>
                <a:gd name="T3" fmla="*/ 0 h 18"/>
                <a:gd name="T4" fmla="*/ 2 w 49"/>
                <a:gd name="T5" fmla="*/ 0 h 18"/>
                <a:gd name="T6" fmla="*/ 1 w 49"/>
                <a:gd name="T7" fmla="*/ 0 h 18"/>
                <a:gd name="T8" fmla="*/ 1 w 49"/>
                <a:gd name="T9" fmla="*/ 0 h 18"/>
                <a:gd name="T10" fmla="*/ 1 w 49"/>
                <a:gd name="T11" fmla="*/ 0 h 18"/>
                <a:gd name="T12" fmla="*/ 1 w 49"/>
                <a:gd name="T13" fmla="*/ 0 h 18"/>
                <a:gd name="T14" fmla="*/ 1 w 49"/>
                <a:gd name="T15" fmla="*/ 0 h 18"/>
                <a:gd name="T16" fmla="*/ 0 w 49"/>
                <a:gd name="T17" fmla="*/ 0 h 18"/>
                <a:gd name="T18" fmla="*/ 1 w 49"/>
                <a:gd name="T19" fmla="*/ 0 h 18"/>
                <a:gd name="T20" fmla="*/ 1 w 49"/>
                <a:gd name="T21" fmla="*/ 0 h 18"/>
                <a:gd name="T22" fmla="*/ 1 w 49"/>
                <a:gd name="T23" fmla="*/ 0 h 18"/>
                <a:gd name="T24" fmla="*/ 1 w 49"/>
                <a:gd name="T25" fmla="*/ 0 h 18"/>
                <a:gd name="T26" fmla="*/ 1 w 49"/>
                <a:gd name="T27" fmla="*/ 0 h 18"/>
                <a:gd name="T28" fmla="*/ 2 w 49"/>
                <a:gd name="T29" fmla="*/ 0 h 18"/>
                <a:gd name="T30" fmla="*/ 2 w 49"/>
                <a:gd name="T31" fmla="*/ 0 h 18"/>
                <a:gd name="T32" fmla="*/ 2 w 49"/>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18">
                  <a:moveTo>
                    <a:pt x="49" y="18"/>
                  </a:moveTo>
                  <a:lnTo>
                    <a:pt x="45" y="18"/>
                  </a:lnTo>
                  <a:lnTo>
                    <a:pt x="38" y="16"/>
                  </a:lnTo>
                  <a:lnTo>
                    <a:pt x="30" y="15"/>
                  </a:lnTo>
                  <a:lnTo>
                    <a:pt x="22" y="14"/>
                  </a:lnTo>
                  <a:lnTo>
                    <a:pt x="14" y="12"/>
                  </a:lnTo>
                  <a:lnTo>
                    <a:pt x="7" y="10"/>
                  </a:lnTo>
                  <a:lnTo>
                    <a:pt x="2" y="6"/>
                  </a:lnTo>
                  <a:lnTo>
                    <a:pt x="0" y="3"/>
                  </a:lnTo>
                  <a:lnTo>
                    <a:pt x="1" y="0"/>
                  </a:lnTo>
                  <a:lnTo>
                    <a:pt x="7" y="0"/>
                  </a:lnTo>
                  <a:lnTo>
                    <a:pt x="14" y="3"/>
                  </a:lnTo>
                  <a:lnTo>
                    <a:pt x="22" y="6"/>
                  </a:lnTo>
                  <a:lnTo>
                    <a:pt x="31" y="10"/>
                  </a:lnTo>
                  <a:lnTo>
                    <a:pt x="39" y="13"/>
                  </a:lnTo>
                  <a:lnTo>
                    <a:pt x="46" y="16"/>
                  </a:lnTo>
                  <a:lnTo>
                    <a:pt x="49" y="1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9" name="Freeform 225"/>
            <p:cNvSpPr>
              <a:spLocks/>
            </p:cNvSpPr>
            <p:nvPr/>
          </p:nvSpPr>
          <p:spPr bwMode="auto">
            <a:xfrm>
              <a:off x="3656" y="2765"/>
              <a:ext cx="25" cy="5"/>
            </a:xfrm>
            <a:custGeom>
              <a:avLst/>
              <a:gdLst>
                <a:gd name="T0" fmla="*/ 2 w 48"/>
                <a:gd name="T1" fmla="*/ 0 h 11"/>
                <a:gd name="T2" fmla="*/ 2 w 48"/>
                <a:gd name="T3" fmla="*/ 0 h 11"/>
                <a:gd name="T4" fmla="*/ 2 w 48"/>
                <a:gd name="T5" fmla="*/ 0 h 11"/>
                <a:gd name="T6" fmla="*/ 2 w 48"/>
                <a:gd name="T7" fmla="*/ 0 h 11"/>
                <a:gd name="T8" fmla="*/ 1 w 48"/>
                <a:gd name="T9" fmla="*/ 0 h 11"/>
                <a:gd name="T10" fmla="*/ 1 w 48"/>
                <a:gd name="T11" fmla="*/ 0 h 11"/>
                <a:gd name="T12" fmla="*/ 1 w 48"/>
                <a:gd name="T13" fmla="*/ 0 h 11"/>
                <a:gd name="T14" fmla="*/ 1 w 48"/>
                <a:gd name="T15" fmla="*/ 0 h 11"/>
                <a:gd name="T16" fmla="*/ 0 w 48"/>
                <a:gd name="T17" fmla="*/ 0 h 11"/>
                <a:gd name="T18" fmla="*/ 0 w 48"/>
                <a:gd name="T19" fmla="*/ 0 h 11"/>
                <a:gd name="T20" fmla="*/ 1 w 48"/>
                <a:gd name="T21" fmla="*/ 0 h 11"/>
                <a:gd name="T22" fmla="*/ 1 w 48"/>
                <a:gd name="T23" fmla="*/ 0 h 11"/>
                <a:gd name="T24" fmla="*/ 1 w 48"/>
                <a:gd name="T25" fmla="*/ 0 h 11"/>
                <a:gd name="T26" fmla="*/ 1 w 48"/>
                <a:gd name="T27" fmla="*/ 0 h 11"/>
                <a:gd name="T28" fmla="*/ 2 w 48"/>
                <a:gd name="T29" fmla="*/ 0 h 11"/>
                <a:gd name="T30" fmla="*/ 2 w 48"/>
                <a:gd name="T31" fmla="*/ 0 h 11"/>
                <a:gd name="T32" fmla="*/ 2 w 4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1">
                  <a:moveTo>
                    <a:pt x="48" y="5"/>
                  </a:moveTo>
                  <a:lnTo>
                    <a:pt x="46" y="7"/>
                  </a:lnTo>
                  <a:lnTo>
                    <a:pt x="41" y="8"/>
                  </a:lnTo>
                  <a:lnTo>
                    <a:pt x="34" y="11"/>
                  </a:lnTo>
                  <a:lnTo>
                    <a:pt x="26" y="11"/>
                  </a:lnTo>
                  <a:lnTo>
                    <a:pt x="17" y="11"/>
                  </a:lnTo>
                  <a:lnTo>
                    <a:pt x="10" y="10"/>
                  </a:lnTo>
                  <a:lnTo>
                    <a:pt x="3" y="8"/>
                  </a:lnTo>
                  <a:lnTo>
                    <a:pt x="0" y="5"/>
                  </a:lnTo>
                  <a:lnTo>
                    <a:pt x="0" y="2"/>
                  </a:lnTo>
                  <a:lnTo>
                    <a:pt x="3" y="0"/>
                  </a:lnTo>
                  <a:lnTo>
                    <a:pt x="10" y="0"/>
                  </a:lnTo>
                  <a:lnTo>
                    <a:pt x="17" y="2"/>
                  </a:lnTo>
                  <a:lnTo>
                    <a:pt x="26" y="3"/>
                  </a:lnTo>
                  <a:lnTo>
                    <a:pt x="34" y="4"/>
                  </a:lnTo>
                  <a:lnTo>
                    <a:pt x="42" y="5"/>
                  </a:lnTo>
                  <a:lnTo>
                    <a:pt x="48"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0" name="Freeform 226"/>
            <p:cNvSpPr>
              <a:spLocks/>
            </p:cNvSpPr>
            <p:nvPr/>
          </p:nvSpPr>
          <p:spPr bwMode="auto">
            <a:xfrm>
              <a:off x="3650" y="2777"/>
              <a:ext cx="28" cy="8"/>
            </a:xfrm>
            <a:custGeom>
              <a:avLst/>
              <a:gdLst>
                <a:gd name="T0" fmla="*/ 2 w 56"/>
                <a:gd name="T1" fmla="*/ 0 h 16"/>
                <a:gd name="T2" fmla="*/ 2 w 56"/>
                <a:gd name="T3" fmla="*/ 1 h 16"/>
                <a:gd name="T4" fmla="*/ 2 w 56"/>
                <a:gd name="T5" fmla="*/ 1 h 16"/>
                <a:gd name="T6" fmla="*/ 2 w 56"/>
                <a:gd name="T7" fmla="*/ 1 h 16"/>
                <a:gd name="T8" fmla="*/ 1 w 56"/>
                <a:gd name="T9" fmla="*/ 1 h 16"/>
                <a:gd name="T10" fmla="*/ 1 w 56"/>
                <a:gd name="T11" fmla="*/ 1 h 16"/>
                <a:gd name="T12" fmla="*/ 1 w 56"/>
                <a:gd name="T13" fmla="*/ 1 h 16"/>
                <a:gd name="T14" fmla="*/ 1 w 56"/>
                <a:gd name="T15" fmla="*/ 1 h 16"/>
                <a:gd name="T16" fmla="*/ 0 w 56"/>
                <a:gd name="T17" fmla="*/ 1 h 16"/>
                <a:gd name="T18" fmla="*/ 1 w 56"/>
                <a:gd name="T19" fmla="*/ 1 h 16"/>
                <a:gd name="T20" fmla="*/ 1 w 56"/>
                <a:gd name="T21" fmla="*/ 1 h 16"/>
                <a:gd name="T22" fmla="*/ 1 w 56"/>
                <a:gd name="T23" fmla="*/ 1 h 16"/>
                <a:gd name="T24" fmla="*/ 1 w 56"/>
                <a:gd name="T25" fmla="*/ 1 h 16"/>
                <a:gd name="T26" fmla="*/ 2 w 56"/>
                <a:gd name="T27" fmla="*/ 1 h 16"/>
                <a:gd name="T28" fmla="*/ 2 w 56"/>
                <a:gd name="T29" fmla="*/ 1 h 16"/>
                <a:gd name="T30" fmla="*/ 2 w 56"/>
                <a:gd name="T31" fmla="*/ 1 h 16"/>
                <a:gd name="T32" fmla="*/ 2 w 56"/>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16">
                  <a:moveTo>
                    <a:pt x="56" y="0"/>
                  </a:moveTo>
                  <a:lnTo>
                    <a:pt x="51" y="3"/>
                  </a:lnTo>
                  <a:lnTo>
                    <a:pt x="43" y="7"/>
                  </a:lnTo>
                  <a:lnTo>
                    <a:pt x="33" y="10"/>
                  </a:lnTo>
                  <a:lnTo>
                    <a:pt x="25" y="13"/>
                  </a:lnTo>
                  <a:lnTo>
                    <a:pt x="16" y="16"/>
                  </a:lnTo>
                  <a:lnTo>
                    <a:pt x="8" y="16"/>
                  </a:lnTo>
                  <a:lnTo>
                    <a:pt x="3" y="16"/>
                  </a:lnTo>
                  <a:lnTo>
                    <a:pt x="0" y="12"/>
                  </a:lnTo>
                  <a:lnTo>
                    <a:pt x="1" y="9"/>
                  </a:lnTo>
                  <a:lnTo>
                    <a:pt x="7" y="7"/>
                  </a:lnTo>
                  <a:lnTo>
                    <a:pt x="14" y="4"/>
                  </a:lnTo>
                  <a:lnTo>
                    <a:pt x="23" y="3"/>
                  </a:lnTo>
                  <a:lnTo>
                    <a:pt x="33" y="3"/>
                  </a:lnTo>
                  <a:lnTo>
                    <a:pt x="43" y="2"/>
                  </a:lnTo>
                  <a:lnTo>
                    <a:pt x="51" y="1"/>
                  </a:lnTo>
                  <a:lnTo>
                    <a:pt x="5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1" name="Freeform 227"/>
            <p:cNvSpPr>
              <a:spLocks/>
            </p:cNvSpPr>
            <p:nvPr/>
          </p:nvSpPr>
          <p:spPr bwMode="auto">
            <a:xfrm>
              <a:off x="3643" y="2789"/>
              <a:ext cx="30" cy="10"/>
            </a:xfrm>
            <a:custGeom>
              <a:avLst/>
              <a:gdLst>
                <a:gd name="T0" fmla="*/ 1 w 61"/>
                <a:gd name="T1" fmla="*/ 0 h 20"/>
                <a:gd name="T2" fmla="*/ 1 w 61"/>
                <a:gd name="T3" fmla="*/ 1 h 20"/>
                <a:gd name="T4" fmla="*/ 1 w 61"/>
                <a:gd name="T5" fmla="*/ 1 h 20"/>
                <a:gd name="T6" fmla="*/ 1 w 61"/>
                <a:gd name="T7" fmla="*/ 1 h 20"/>
                <a:gd name="T8" fmla="*/ 0 w 61"/>
                <a:gd name="T9" fmla="*/ 1 h 20"/>
                <a:gd name="T10" fmla="*/ 0 w 61"/>
                <a:gd name="T11" fmla="*/ 1 h 20"/>
                <a:gd name="T12" fmla="*/ 0 w 61"/>
                <a:gd name="T13" fmla="*/ 1 h 20"/>
                <a:gd name="T14" fmla="*/ 0 w 61"/>
                <a:gd name="T15" fmla="*/ 1 h 20"/>
                <a:gd name="T16" fmla="*/ 0 w 61"/>
                <a:gd name="T17" fmla="*/ 1 h 20"/>
                <a:gd name="T18" fmla="*/ 0 w 61"/>
                <a:gd name="T19" fmla="*/ 1 h 20"/>
                <a:gd name="T20" fmla="*/ 0 w 61"/>
                <a:gd name="T21" fmla="*/ 1 h 20"/>
                <a:gd name="T22" fmla="*/ 0 w 61"/>
                <a:gd name="T23" fmla="*/ 1 h 20"/>
                <a:gd name="T24" fmla="*/ 0 w 61"/>
                <a:gd name="T25" fmla="*/ 1 h 20"/>
                <a:gd name="T26" fmla="*/ 1 w 61"/>
                <a:gd name="T27" fmla="*/ 1 h 20"/>
                <a:gd name="T28" fmla="*/ 1 w 61"/>
                <a:gd name="T29" fmla="*/ 1 h 20"/>
                <a:gd name="T30" fmla="*/ 1 w 61"/>
                <a:gd name="T31" fmla="*/ 1 h 20"/>
                <a:gd name="T32" fmla="*/ 1 w 61"/>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0"/>
                  </a:moveTo>
                  <a:lnTo>
                    <a:pt x="56" y="2"/>
                  </a:lnTo>
                  <a:lnTo>
                    <a:pt x="47" y="7"/>
                  </a:lnTo>
                  <a:lnTo>
                    <a:pt x="37" y="10"/>
                  </a:lnTo>
                  <a:lnTo>
                    <a:pt x="27" y="15"/>
                  </a:lnTo>
                  <a:lnTo>
                    <a:pt x="16" y="17"/>
                  </a:lnTo>
                  <a:lnTo>
                    <a:pt x="8" y="20"/>
                  </a:lnTo>
                  <a:lnTo>
                    <a:pt x="3" y="18"/>
                  </a:lnTo>
                  <a:lnTo>
                    <a:pt x="0" y="16"/>
                  </a:lnTo>
                  <a:lnTo>
                    <a:pt x="3" y="12"/>
                  </a:lnTo>
                  <a:lnTo>
                    <a:pt x="9" y="9"/>
                  </a:lnTo>
                  <a:lnTo>
                    <a:pt x="19" y="7"/>
                  </a:lnTo>
                  <a:lnTo>
                    <a:pt x="29" y="5"/>
                  </a:lnTo>
                  <a:lnTo>
                    <a:pt x="39" y="3"/>
                  </a:lnTo>
                  <a:lnTo>
                    <a:pt x="49" y="2"/>
                  </a:lnTo>
                  <a:lnTo>
                    <a:pt x="57" y="1"/>
                  </a:lnTo>
                  <a:lnTo>
                    <a:pt x="6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2" name="Freeform 228"/>
            <p:cNvSpPr>
              <a:spLocks/>
            </p:cNvSpPr>
            <p:nvPr/>
          </p:nvSpPr>
          <p:spPr bwMode="auto">
            <a:xfrm>
              <a:off x="3640" y="2813"/>
              <a:ext cx="33" cy="17"/>
            </a:xfrm>
            <a:custGeom>
              <a:avLst/>
              <a:gdLst>
                <a:gd name="T0" fmla="*/ 3 w 65"/>
                <a:gd name="T1" fmla="*/ 0 h 35"/>
                <a:gd name="T2" fmla="*/ 2 w 65"/>
                <a:gd name="T3" fmla="*/ 0 h 35"/>
                <a:gd name="T4" fmla="*/ 2 w 65"/>
                <a:gd name="T5" fmla="*/ 0 h 35"/>
                <a:gd name="T6" fmla="*/ 2 w 65"/>
                <a:gd name="T7" fmla="*/ 0 h 35"/>
                <a:gd name="T8" fmla="*/ 1 w 65"/>
                <a:gd name="T9" fmla="*/ 0 h 35"/>
                <a:gd name="T10" fmla="*/ 1 w 65"/>
                <a:gd name="T11" fmla="*/ 0 h 35"/>
                <a:gd name="T12" fmla="*/ 1 w 65"/>
                <a:gd name="T13" fmla="*/ 1 h 35"/>
                <a:gd name="T14" fmla="*/ 1 w 65"/>
                <a:gd name="T15" fmla="*/ 1 h 35"/>
                <a:gd name="T16" fmla="*/ 0 w 65"/>
                <a:gd name="T17" fmla="*/ 1 h 35"/>
                <a:gd name="T18" fmla="*/ 1 w 65"/>
                <a:gd name="T19" fmla="*/ 0 h 35"/>
                <a:gd name="T20" fmla="*/ 1 w 65"/>
                <a:gd name="T21" fmla="*/ 0 h 35"/>
                <a:gd name="T22" fmla="*/ 1 w 65"/>
                <a:gd name="T23" fmla="*/ 0 h 35"/>
                <a:gd name="T24" fmla="*/ 1 w 65"/>
                <a:gd name="T25" fmla="*/ 0 h 35"/>
                <a:gd name="T26" fmla="*/ 2 w 65"/>
                <a:gd name="T27" fmla="*/ 0 h 35"/>
                <a:gd name="T28" fmla="*/ 2 w 65"/>
                <a:gd name="T29" fmla="*/ 0 h 35"/>
                <a:gd name="T30" fmla="*/ 2 w 65"/>
                <a:gd name="T31" fmla="*/ 0 h 35"/>
                <a:gd name="T32" fmla="*/ 3 w 65"/>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35">
                  <a:moveTo>
                    <a:pt x="65" y="0"/>
                  </a:moveTo>
                  <a:lnTo>
                    <a:pt x="60" y="6"/>
                  </a:lnTo>
                  <a:lnTo>
                    <a:pt x="50" y="13"/>
                  </a:lnTo>
                  <a:lnTo>
                    <a:pt x="41" y="19"/>
                  </a:lnTo>
                  <a:lnTo>
                    <a:pt x="30" y="24"/>
                  </a:lnTo>
                  <a:lnTo>
                    <a:pt x="19" y="30"/>
                  </a:lnTo>
                  <a:lnTo>
                    <a:pt x="10" y="34"/>
                  </a:lnTo>
                  <a:lnTo>
                    <a:pt x="3" y="35"/>
                  </a:lnTo>
                  <a:lnTo>
                    <a:pt x="0" y="32"/>
                  </a:lnTo>
                  <a:lnTo>
                    <a:pt x="1" y="29"/>
                  </a:lnTo>
                  <a:lnTo>
                    <a:pt x="8" y="25"/>
                  </a:lnTo>
                  <a:lnTo>
                    <a:pt x="17" y="21"/>
                  </a:lnTo>
                  <a:lnTo>
                    <a:pt x="28" y="16"/>
                  </a:lnTo>
                  <a:lnTo>
                    <a:pt x="41" y="13"/>
                  </a:lnTo>
                  <a:lnTo>
                    <a:pt x="51" y="8"/>
                  </a:lnTo>
                  <a:lnTo>
                    <a:pt x="61" y="4"/>
                  </a:lnTo>
                  <a:lnTo>
                    <a:pt x="6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3" name="Freeform 229"/>
            <p:cNvSpPr>
              <a:spLocks/>
            </p:cNvSpPr>
            <p:nvPr/>
          </p:nvSpPr>
          <p:spPr bwMode="auto">
            <a:xfrm>
              <a:off x="3645" y="2839"/>
              <a:ext cx="31" cy="20"/>
            </a:xfrm>
            <a:custGeom>
              <a:avLst/>
              <a:gdLst>
                <a:gd name="T0" fmla="*/ 2 w 61"/>
                <a:gd name="T1" fmla="*/ 0 h 39"/>
                <a:gd name="T2" fmla="*/ 2 w 61"/>
                <a:gd name="T3" fmla="*/ 1 h 39"/>
                <a:gd name="T4" fmla="*/ 2 w 61"/>
                <a:gd name="T5" fmla="*/ 1 h 39"/>
                <a:gd name="T6" fmla="*/ 2 w 61"/>
                <a:gd name="T7" fmla="*/ 1 h 39"/>
                <a:gd name="T8" fmla="*/ 1 w 61"/>
                <a:gd name="T9" fmla="*/ 1 h 39"/>
                <a:gd name="T10" fmla="*/ 1 w 61"/>
                <a:gd name="T11" fmla="*/ 1 h 39"/>
                <a:gd name="T12" fmla="*/ 1 w 61"/>
                <a:gd name="T13" fmla="*/ 2 h 39"/>
                <a:gd name="T14" fmla="*/ 1 w 61"/>
                <a:gd name="T15" fmla="*/ 2 h 39"/>
                <a:gd name="T16" fmla="*/ 0 w 61"/>
                <a:gd name="T17" fmla="*/ 2 h 39"/>
                <a:gd name="T18" fmla="*/ 1 w 61"/>
                <a:gd name="T19" fmla="*/ 1 h 39"/>
                <a:gd name="T20" fmla="*/ 1 w 61"/>
                <a:gd name="T21" fmla="*/ 1 h 39"/>
                <a:gd name="T22" fmla="*/ 1 w 61"/>
                <a:gd name="T23" fmla="*/ 1 h 39"/>
                <a:gd name="T24" fmla="*/ 1 w 61"/>
                <a:gd name="T25" fmla="*/ 1 h 39"/>
                <a:gd name="T26" fmla="*/ 2 w 61"/>
                <a:gd name="T27" fmla="*/ 1 h 39"/>
                <a:gd name="T28" fmla="*/ 2 w 61"/>
                <a:gd name="T29" fmla="*/ 1 h 39"/>
                <a:gd name="T30" fmla="*/ 2 w 61"/>
                <a:gd name="T31" fmla="*/ 1 h 39"/>
                <a:gd name="T32" fmla="*/ 2 w 61"/>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39">
                  <a:moveTo>
                    <a:pt x="61" y="0"/>
                  </a:moveTo>
                  <a:lnTo>
                    <a:pt x="56" y="5"/>
                  </a:lnTo>
                  <a:lnTo>
                    <a:pt x="48" y="12"/>
                  </a:lnTo>
                  <a:lnTo>
                    <a:pt x="39" y="19"/>
                  </a:lnTo>
                  <a:lnTo>
                    <a:pt x="29" y="25"/>
                  </a:lnTo>
                  <a:lnTo>
                    <a:pt x="18" y="32"/>
                  </a:lnTo>
                  <a:lnTo>
                    <a:pt x="10" y="37"/>
                  </a:lnTo>
                  <a:lnTo>
                    <a:pt x="3" y="39"/>
                  </a:lnTo>
                  <a:lnTo>
                    <a:pt x="0" y="37"/>
                  </a:lnTo>
                  <a:lnTo>
                    <a:pt x="1" y="32"/>
                  </a:lnTo>
                  <a:lnTo>
                    <a:pt x="7" y="28"/>
                  </a:lnTo>
                  <a:lnTo>
                    <a:pt x="16" y="22"/>
                  </a:lnTo>
                  <a:lnTo>
                    <a:pt x="28" y="16"/>
                  </a:lnTo>
                  <a:lnTo>
                    <a:pt x="38" y="12"/>
                  </a:lnTo>
                  <a:lnTo>
                    <a:pt x="48" y="7"/>
                  </a:lnTo>
                  <a:lnTo>
                    <a:pt x="56" y="2"/>
                  </a:lnTo>
                  <a:lnTo>
                    <a:pt x="6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4" name="Freeform 230"/>
            <p:cNvSpPr>
              <a:spLocks/>
            </p:cNvSpPr>
            <p:nvPr/>
          </p:nvSpPr>
          <p:spPr bwMode="auto">
            <a:xfrm>
              <a:off x="3644" y="2801"/>
              <a:ext cx="28" cy="17"/>
            </a:xfrm>
            <a:custGeom>
              <a:avLst/>
              <a:gdLst>
                <a:gd name="T0" fmla="*/ 2 w 55"/>
                <a:gd name="T1" fmla="*/ 0 h 33"/>
                <a:gd name="T2" fmla="*/ 2 w 55"/>
                <a:gd name="T3" fmla="*/ 1 h 33"/>
                <a:gd name="T4" fmla="*/ 2 w 55"/>
                <a:gd name="T5" fmla="*/ 1 h 33"/>
                <a:gd name="T6" fmla="*/ 2 w 55"/>
                <a:gd name="T7" fmla="*/ 1 h 33"/>
                <a:gd name="T8" fmla="*/ 1 w 55"/>
                <a:gd name="T9" fmla="*/ 1 h 33"/>
                <a:gd name="T10" fmla="*/ 1 w 55"/>
                <a:gd name="T11" fmla="*/ 1 h 33"/>
                <a:gd name="T12" fmla="*/ 1 w 55"/>
                <a:gd name="T13" fmla="*/ 1 h 33"/>
                <a:gd name="T14" fmla="*/ 1 w 55"/>
                <a:gd name="T15" fmla="*/ 2 h 33"/>
                <a:gd name="T16" fmla="*/ 0 w 55"/>
                <a:gd name="T17" fmla="*/ 1 h 33"/>
                <a:gd name="T18" fmla="*/ 1 w 55"/>
                <a:gd name="T19" fmla="*/ 1 h 33"/>
                <a:gd name="T20" fmla="*/ 1 w 55"/>
                <a:gd name="T21" fmla="*/ 1 h 33"/>
                <a:gd name="T22" fmla="*/ 1 w 55"/>
                <a:gd name="T23" fmla="*/ 1 h 33"/>
                <a:gd name="T24" fmla="*/ 1 w 55"/>
                <a:gd name="T25" fmla="*/ 1 h 33"/>
                <a:gd name="T26" fmla="*/ 2 w 55"/>
                <a:gd name="T27" fmla="*/ 1 h 33"/>
                <a:gd name="T28" fmla="*/ 2 w 55"/>
                <a:gd name="T29" fmla="*/ 1 h 33"/>
                <a:gd name="T30" fmla="*/ 2 w 55"/>
                <a:gd name="T31" fmla="*/ 1 h 33"/>
                <a:gd name="T32" fmla="*/ 2 w 55"/>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33">
                  <a:moveTo>
                    <a:pt x="55" y="0"/>
                  </a:moveTo>
                  <a:lnTo>
                    <a:pt x="50" y="5"/>
                  </a:lnTo>
                  <a:lnTo>
                    <a:pt x="42" y="10"/>
                  </a:lnTo>
                  <a:lnTo>
                    <a:pt x="34" y="16"/>
                  </a:lnTo>
                  <a:lnTo>
                    <a:pt x="24" y="23"/>
                  </a:lnTo>
                  <a:lnTo>
                    <a:pt x="16" y="29"/>
                  </a:lnTo>
                  <a:lnTo>
                    <a:pt x="8" y="32"/>
                  </a:lnTo>
                  <a:lnTo>
                    <a:pt x="2" y="33"/>
                  </a:lnTo>
                  <a:lnTo>
                    <a:pt x="0" y="31"/>
                  </a:lnTo>
                  <a:lnTo>
                    <a:pt x="2" y="27"/>
                  </a:lnTo>
                  <a:lnTo>
                    <a:pt x="7" y="22"/>
                  </a:lnTo>
                  <a:lnTo>
                    <a:pt x="15" y="17"/>
                  </a:lnTo>
                  <a:lnTo>
                    <a:pt x="25" y="13"/>
                  </a:lnTo>
                  <a:lnTo>
                    <a:pt x="34" y="8"/>
                  </a:lnTo>
                  <a:lnTo>
                    <a:pt x="43" y="5"/>
                  </a:lnTo>
                  <a:lnTo>
                    <a:pt x="50" y="2"/>
                  </a:lnTo>
                  <a:lnTo>
                    <a:pt x="5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5" name="Freeform 231"/>
            <p:cNvSpPr>
              <a:spLocks/>
            </p:cNvSpPr>
            <p:nvPr/>
          </p:nvSpPr>
          <p:spPr bwMode="auto">
            <a:xfrm>
              <a:off x="3670" y="2802"/>
              <a:ext cx="40" cy="26"/>
            </a:xfrm>
            <a:custGeom>
              <a:avLst/>
              <a:gdLst>
                <a:gd name="T0" fmla="*/ 2 w 81"/>
                <a:gd name="T1" fmla="*/ 2 h 51"/>
                <a:gd name="T2" fmla="*/ 2 w 81"/>
                <a:gd name="T3" fmla="*/ 2 h 51"/>
                <a:gd name="T4" fmla="*/ 2 w 81"/>
                <a:gd name="T5" fmla="*/ 2 h 51"/>
                <a:gd name="T6" fmla="*/ 1 w 81"/>
                <a:gd name="T7" fmla="*/ 2 h 51"/>
                <a:gd name="T8" fmla="*/ 1 w 81"/>
                <a:gd name="T9" fmla="*/ 2 h 51"/>
                <a:gd name="T10" fmla="*/ 0 w 81"/>
                <a:gd name="T11" fmla="*/ 1 h 51"/>
                <a:gd name="T12" fmla="*/ 0 w 81"/>
                <a:gd name="T13" fmla="*/ 1 h 51"/>
                <a:gd name="T14" fmla="*/ 0 w 81"/>
                <a:gd name="T15" fmla="*/ 1 h 51"/>
                <a:gd name="T16" fmla="*/ 0 w 81"/>
                <a:gd name="T17" fmla="*/ 0 h 51"/>
                <a:gd name="T18" fmla="*/ 0 w 81"/>
                <a:gd name="T19" fmla="*/ 1 h 51"/>
                <a:gd name="T20" fmla="*/ 0 w 81"/>
                <a:gd name="T21" fmla="*/ 1 h 51"/>
                <a:gd name="T22" fmla="*/ 0 w 81"/>
                <a:gd name="T23" fmla="*/ 1 h 51"/>
                <a:gd name="T24" fmla="*/ 1 w 81"/>
                <a:gd name="T25" fmla="*/ 1 h 51"/>
                <a:gd name="T26" fmla="*/ 1 w 81"/>
                <a:gd name="T27" fmla="*/ 2 h 51"/>
                <a:gd name="T28" fmla="*/ 2 w 81"/>
                <a:gd name="T29" fmla="*/ 2 h 51"/>
                <a:gd name="T30" fmla="*/ 2 w 81"/>
                <a:gd name="T31" fmla="*/ 2 h 51"/>
                <a:gd name="T32" fmla="*/ 2 w 81"/>
                <a:gd name="T33" fmla="*/ 2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1">
                  <a:moveTo>
                    <a:pt x="81" y="50"/>
                  </a:moveTo>
                  <a:lnTo>
                    <a:pt x="76" y="51"/>
                  </a:lnTo>
                  <a:lnTo>
                    <a:pt x="67" y="49"/>
                  </a:lnTo>
                  <a:lnTo>
                    <a:pt x="56" y="43"/>
                  </a:lnTo>
                  <a:lnTo>
                    <a:pt x="42" y="36"/>
                  </a:lnTo>
                  <a:lnTo>
                    <a:pt x="28" y="28"/>
                  </a:lnTo>
                  <a:lnTo>
                    <a:pt x="15" y="19"/>
                  </a:lnTo>
                  <a:lnTo>
                    <a:pt x="6" y="10"/>
                  </a:lnTo>
                  <a:lnTo>
                    <a:pt x="0" y="0"/>
                  </a:lnTo>
                  <a:lnTo>
                    <a:pt x="6" y="4"/>
                  </a:lnTo>
                  <a:lnTo>
                    <a:pt x="18" y="10"/>
                  </a:lnTo>
                  <a:lnTo>
                    <a:pt x="30" y="16"/>
                  </a:lnTo>
                  <a:lnTo>
                    <a:pt x="45" y="25"/>
                  </a:lnTo>
                  <a:lnTo>
                    <a:pt x="59" y="34"/>
                  </a:lnTo>
                  <a:lnTo>
                    <a:pt x="71" y="41"/>
                  </a:lnTo>
                  <a:lnTo>
                    <a:pt x="79" y="46"/>
                  </a:lnTo>
                  <a:lnTo>
                    <a:pt x="81"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6" name="Freeform 232"/>
            <p:cNvSpPr>
              <a:spLocks/>
            </p:cNvSpPr>
            <p:nvPr/>
          </p:nvSpPr>
          <p:spPr bwMode="auto">
            <a:xfrm>
              <a:off x="3671" y="2823"/>
              <a:ext cx="32" cy="22"/>
            </a:xfrm>
            <a:custGeom>
              <a:avLst/>
              <a:gdLst>
                <a:gd name="T0" fmla="*/ 2 w 63"/>
                <a:gd name="T1" fmla="*/ 2 h 44"/>
                <a:gd name="T2" fmla="*/ 2 w 63"/>
                <a:gd name="T3" fmla="*/ 2 h 44"/>
                <a:gd name="T4" fmla="*/ 2 w 63"/>
                <a:gd name="T5" fmla="*/ 2 h 44"/>
                <a:gd name="T6" fmla="*/ 2 w 63"/>
                <a:gd name="T7" fmla="*/ 2 h 44"/>
                <a:gd name="T8" fmla="*/ 2 w 63"/>
                <a:gd name="T9" fmla="*/ 2 h 44"/>
                <a:gd name="T10" fmla="*/ 1 w 63"/>
                <a:gd name="T11" fmla="*/ 1 h 44"/>
                <a:gd name="T12" fmla="*/ 1 w 63"/>
                <a:gd name="T13" fmla="*/ 1 h 44"/>
                <a:gd name="T14" fmla="*/ 1 w 63"/>
                <a:gd name="T15" fmla="*/ 1 h 44"/>
                <a:gd name="T16" fmla="*/ 0 w 63"/>
                <a:gd name="T17" fmla="*/ 0 h 44"/>
                <a:gd name="T18" fmla="*/ 1 w 63"/>
                <a:gd name="T19" fmla="*/ 1 h 44"/>
                <a:gd name="T20" fmla="*/ 1 w 63"/>
                <a:gd name="T21" fmla="*/ 1 h 44"/>
                <a:gd name="T22" fmla="*/ 1 w 63"/>
                <a:gd name="T23" fmla="*/ 1 h 44"/>
                <a:gd name="T24" fmla="*/ 2 w 63"/>
                <a:gd name="T25" fmla="*/ 1 h 44"/>
                <a:gd name="T26" fmla="*/ 2 w 63"/>
                <a:gd name="T27" fmla="*/ 1 h 44"/>
                <a:gd name="T28" fmla="*/ 2 w 63"/>
                <a:gd name="T29" fmla="*/ 2 h 44"/>
                <a:gd name="T30" fmla="*/ 2 w 63"/>
                <a:gd name="T31" fmla="*/ 2 h 44"/>
                <a:gd name="T32" fmla="*/ 2 w 63"/>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44">
                  <a:moveTo>
                    <a:pt x="63" y="44"/>
                  </a:moveTo>
                  <a:lnTo>
                    <a:pt x="60" y="44"/>
                  </a:lnTo>
                  <a:lnTo>
                    <a:pt x="54" y="43"/>
                  </a:lnTo>
                  <a:lnTo>
                    <a:pt x="45" y="39"/>
                  </a:lnTo>
                  <a:lnTo>
                    <a:pt x="34" y="33"/>
                  </a:lnTo>
                  <a:lnTo>
                    <a:pt x="24" y="26"/>
                  </a:lnTo>
                  <a:lnTo>
                    <a:pt x="14" y="18"/>
                  </a:lnTo>
                  <a:lnTo>
                    <a:pt x="6" y="9"/>
                  </a:lnTo>
                  <a:lnTo>
                    <a:pt x="0" y="0"/>
                  </a:lnTo>
                  <a:lnTo>
                    <a:pt x="7" y="6"/>
                  </a:lnTo>
                  <a:lnTo>
                    <a:pt x="16" y="11"/>
                  </a:lnTo>
                  <a:lnTo>
                    <a:pt x="27" y="18"/>
                  </a:lnTo>
                  <a:lnTo>
                    <a:pt x="38" y="25"/>
                  </a:lnTo>
                  <a:lnTo>
                    <a:pt x="48" y="31"/>
                  </a:lnTo>
                  <a:lnTo>
                    <a:pt x="56" y="37"/>
                  </a:lnTo>
                  <a:lnTo>
                    <a:pt x="62" y="41"/>
                  </a:lnTo>
                  <a:lnTo>
                    <a:pt x="63" y="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7" name="Freeform 233"/>
            <p:cNvSpPr>
              <a:spLocks/>
            </p:cNvSpPr>
            <p:nvPr/>
          </p:nvSpPr>
          <p:spPr bwMode="auto">
            <a:xfrm>
              <a:off x="3644" y="2826"/>
              <a:ext cx="30" cy="19"/>
            </a:xfrm>
            <a:custGeom>
              <a:avLst/>
              <a:gdLst>
                <a:gd name="T0" fmla="*/ 2 w 59"/>
                <a:gd name="T1" fmla="*/ 0 h 39"/>
                <a:gd name="T2" fmla="*/ 2 w 59"/>
                <a:gd name="T3" fmla="*/ 0 h 39"/>
                <a:gd name="T4" fmla="*/ 2 w 59"/>
                <a:gd name="T5" fmla="*/ 0 h 39"/>
                <a:gd name="T6" fmla="*/ 2 w 59"/>
                <a:gd name="T7" fmla="*/ 0 h 39"/>
                <a:gd name="T8" fmla="*/ 1 w 59"/>
                <a:gd name="T9" fmla="*/ 0 h 39"/>
                <a:gd name="T10" fmla="*/ 1 w 59"/>
                <a:gd name="T11" fmla="*/ 1 h 39"/>
                <a:gd name="T12" fmla="*/ 1 w 59"/>
                <a:gd name="T13" fmla="*/ 1 h 39"/>
                <a:gd name="T14" fmla="*/ 1 w 59"/>
                <a:gd name="T15" fmla="*/ 1 h 39"/>
                <a:gd name="T16" fmla="*/ 0 w 59"/>
                <a:gd name="T17" fmla="*/ 1 h 39"/>
                <a:gd name="T18" fmla="*/ 1 w 59"/>
                <a:gd name="T19" fmla="*/ 1 h 39"/>
                <a:gd name="T20" fmla="*/ 1 w 59"/>
                <a:gd name="T21" fmla="*/ 0 h 39"/>
                <a:gd name="T22" fmla="*/ 1 w 59"/>
                <a:gd name="T23" fmla="*/ 0 h 39"/>
                <a:gd name="T24" fmla="*/ 1 w 59"/>
                <a:gd name="T25" fmla="*/ 0 h 39"/>
                <a:gd name="T26" fmla="*/ 2 w 59"/>
                <a:gd name="T27" fmla="*/ 0 h 39"/>
                <a:gd name="T28" fmla="*/ 2 w 59"/>
                <a:gd name="T29" fmla="*/ 0 h 39"/>
                <a:gd name="T30" fmla="*/ 2 w 59"/>
                <a:gd name="T31" fmla="*/ 0 h 39"/>
                <a:gd name="T32" fmla="*/ 2 w 59"/>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39">
                  <a:moveTo>
                    <a:pt x="59" y="0"/>
                  </a:moveTo>
                  <a:lnTo>
                    <a:pt x="55" y="4"/>
                  </a:lnTo>
                  <a:lnTo>
                    <a:pt x="47" y="11"/>
                  </a:lnTo>
                  <a:lnTo>
                    <a:pt x="38" y="18"/>
                  </a:lnTo>
                  <a:lnTo>
                    <a:pt x="28" y="26"/>
                  </a:lnTo>
                  <a:lnTo>
                    <a:pt x="18" y="32"/>
                  </a:lnTo>
                  <a:lnTo>
                    <a:pt x="10" y="37"/>
                  </a:lnTo>
                  <a:lnTo>
                    <a:pt x="3" y="39"/>
                  </a:lnTo>
                  <a:lnTo>
                    <a:pt x="0" y="37"/>
                  </a:lnTo>
                  <a:lnTo>
                    <a:pt x="1" y="32"/>
                  </a:lnTo>
                  <a:lnTo>
                    <a:pt x="5" y="27"/>
                  </a:lnTo>
                  <a:lnTo>
                    <a:pt x="14" y="23"/>
                  </a:lnTo>
                  <a:lnTo>
                    <a:pt x="26" y="17"/>
                  </a:lnTo>
                  <a:lnTo>
                    <a:pt x="36" y="11"/>
                  </a:lnTo>
                  <a:lnTo>
                    <a:pt x="47" y="7"/>
                  </a:lnTo>
                  <a:lnTo>
                    <a:pt x="55" y="3"/>
                  </a:lnTo>
                  <a:lnTo>
                    <a:pt x="5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8" name="Freeform 234"/>
            <p:cNvSpPr>
              <a:spLocks/>
            </p:cNvSpPr>
            <p:nvPr/>
          </p:nvSpPr>
          <p:spPr bwMode="auto">
            <a:xfrm>
              <a:off x="3713" y="2849"/>
              <a:ext cx="24" cy="100"/>
            </a:xfrm>
            <a:custGeom>
              <a:avLst/>
              <a:gdLst>
                <a:gd name="T0" fmla="*/ 2 w 48"/>
                <a:gd name="T1" fmla="*/ 0 h 200"/>
                <a:gd name="T2" fmla="*/ 2 w 48"/>
                <a:gd name="T3" fmla="*/ 0 h 200"/>
                <a:gd name="T4" fmla="*/ 2 w 48"/>
                <a:gd name="T5" fmla="*/ 1 h 200"/>
                <a:gd name="T6" fmla="*/ 2 w 48"/>
                <a:gd name="T7" fmla="*/ 1 h 200"/>
                <a:gd name="T8" fmla="*/ 2 w 48"/>
                <a:gd name="T9" fmla="*/ 1 h 200"/>
                <a:gd name="T10" fmla="*/ 1 w 48"/>
                <a:gd name="T11" fmla="*/ 1 h 200"/>
                <a:gd name="T12" fmla="*/ 1 w 48"/>
                <a:gd name="T13" fmla="*/ 2 h 200"/>
                <a:gd name="T14" fmla="*/ 1 w 48"/>
                <a:gd name="T15" fmla="*/ 3 h 200"/>
                <a:gd name="T16" fmla="*/ 1 w 48"/>
                <a:gd name="T17" fmla="*/ 4 h 200"/>
                <a:gd name="T18" fmla="*/ 1 w 48"/>
                <a:gd name="T19" fmla="*/ 5 h 200"/>
                <a:gd name="T20" fmla="*/ 1 w 48"/>
                <a:gd name="T21" fmla="*/ 5 h 200"/>
                <a:gd name="T22" fmla="*/ 1 w 48"/>
                <a:gd name="T23" fmla="*/ 6 h 200"/>
                <a:gd name="T24" fmla="*/ 1 w 48"/>
                <a:gd name="T25" fmla="*/ 7 h 200"/>
                <a:gd name="T26" fmla="*/ 1 w 48"/>
                <a:gd name="T27" fmla="*/ 6 h 200"/>
                <a:gd name="T28" fmla="*/ 1 w 48"/>
                <a:gd name="T29" fmla="*/ 6 h 200"/>
                <a:gd name="T30" fmla="*/ 1 w 48"/>
                <a:gd name="T31" fmla="*/ 5 h 200"/>
                <a:gd name="T32" fmla="*/ 0 w 48"/>
                <a:gd name="T33" fmla="*/ 4 h 200"/>
                <a:gd name="T34" fmla="*/ 1 w 48"/>
                <a:gd name="T35" fmla="*/ 3 h 200"/>
                <a:gd name="T36" fmla="*/ 1 w 48"/>
                <a:gd name="T37" fmla="*/ 2 h 200"/>
                <a:gd name="T38" fmla="*/ 1 w 48"/>
                <a:gd name="T39" fmla="*/ 1 h 200"/>
                <a:gd name="T40" fmla="*/ 2 w 48"/>
                <a:gd name="T41" fmla="*/ 0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00">
                  <a:moveTo>
                    <a:pt x="43" y="0"/>
                  </a:moveTo>
                  <a:lnTo>
                    <a:pt x="45" y="0"/>
                  </a:lnTo>
                  <a:lnTo>
                    <a:pt x="47" y="1"/>
                  </a:lnTo>
                  <a:lnTo>
                    <a:pt x="48" y="3"/>
                  </a:lnTo>
                  <a:lnTo>
                    <a:pt x="48" y="4"/>
                  </a:lnTo>
                  <a:lnTo>
                    <a:pt x="29" y="29"/>
                  </a:lnTo>
                  <a:lnTo>
                    <a:pt x="16" y="55"/>
                  </a:lnTo>
                  <a:lnTo>
                    <a:pt x="10" y="83"/>
                  </a:lnTo>
                  <a:lnTo>
                    <a:pt x="8" y="109"/>
                  </a:lnTo>
                  <a:lnTo>
                    <a:pt x="10" y="136"/>
                  </a:lnTo>
                  <a:lnTo>
                    <a:pt x="14" y="160"/>
                  </a:lnTo>
                  <a:lnTo>
                    <a:pt x="19" y="182"/>
                  </a:lnTo>
                  <a:lnTo>
                    <a:pt x="24" y="200"/>
                  </a:lnTo>
                  <a:lnTo>
                    <a:pt x="14" y="188"/>
                  </a:lnTo>
                  <a:lnTo>
                    <a:pt x="5" y="167"/>
                  </a:lnTo>
                  <a:lnTo>
                    <a:pt x="1" y="138"/>
                  </a:lnTo>
                  <a:lnTo>
                    <a:pt x="0" y="107"/>
                  </a:lnTo>
                  <a:lnTo>
                    <a:pt x="3" y="75"/>
                  </a:lnTo>
                  <a:lnTo>
                    <a:pt x="11" y="44"/>
                  </a:lnTo>
                  <a:lnTo>
                    <a:pt x="24" y="18"/>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9" name="Freeform 235"/>
            <p:cNvSpPr>
              <a:spLocks/>
            </p:cNvSpPr>
            <p:nvPr/>
          </p:nvSpPr>
          <p:spPr bwMode="auto">
            <a:xfrm>
              <a:off x="3718" y="2935"/>
              <a:ext cx="22" cy="13"/>
            </a:xfrm>
            <a:custGeom>
              <a:avLst/>
              <a:gdLst>
                <a:gd name="T0" fmla="*/ 0 w 44"/>
                <a:gd name="T1" fmla="*/ 0 h 25"/>
                <a:gd name="T2" fmla="*/ 1 w 44"/>
                <a:gd name="T3" fmla="*/ 1 h 25"/>
                <a:gd name="T4" fmla="*/ 1 w 44"/>
                <a:gd name="T5" fmla="*/ 1 h 25"/>
                <a:gd name="T6" fmla="*/ 1 w 44"/>
                <a:gd name="T7" fmla="*/ 1 h 25"/>
                <a:gd name="T8" fmla="*/ 1 w 44"/>
                <a:gd name="T9" fmla="*/ 1 h 25"/>
                <a:gd name="T10" fmla="*/ 1 w 44"/>
                <a:gd name="T11" fmla="*/ 1 h 25"/>
                <a:gd name="T12" fmla="*/ 2 w 44"/>
                <a:gd name="T13" fmla="*/ 1 h 25"/>
                <a:gd name="T14" fmla="*/ 2 w 44"/>
                <a:gd name="T15" fmla="*/ 1 h 25"/>
                <a:gd name="T16" fmla="*/ 2 w 44"/>
                <a:gd name="T17" fmla="*/ 1 h 25"/>
                <a:gd name="T18" fmla="*/ 2 w 44"/>
                <a:gd name="T19" fmla="*/ 1 h 25"/>
                <a:gd name="T20" fmla="*/ 2 w 44"/>
                <a:gd name="T21" fmla="*/ 1 h 25"/>
                <a:gd name="T22" fmla="*/ 2 w 44"/>
                <a:gd name="T23" fmla="*/ 1 h 25"/>
                <a:gd name="T24" fmla="*/ 1 w 44"/>
                <a:gd name="T25" fmla="*/ 1 h 25"/>
                <a:gd name="T26" fmla="*/ 1 w 44"/>
                <a:gd name="T27" fmla="*/ 1 h 25"/>
                <a:gd name="T28" fmla="*/ 1 w 44"/>
                <a:gd name="T29" fmla="*/ 1 h 25"/>
                <a:gd name="T30" fmla="*/ 1 w 44"/>
                <a:gd name="T31" fmla="*/ 1 h 25"/>
                <a:gd name="T32" fmla="*/ 0 w 4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25">
                  <a:moveTo>
                    <a:pt x="0" y="0"/>
                  </a:moveTo>
                  <a:lnTo>
                    <a:pt x="5" y="4"/>
                  </a:lnTo>
                  <a:lnTo>
                    <a:pt x="10" y="10"/>
                  </a:lnTo>
                  <a:lnTo>
                    <a:pt x="17" y="15"/>
                  </a:lnTo>
                  <a:lnTo>
                    <a:pt x="25" y="18"/>
                  </a:lnTo>
                  <a:lnTo>
                    <a:pt x="31" y="22"/>
                  </a:lnTo>
                  <a:lnTo>
                    <a:pt x="37" y="24"/>
                  </a:lnTo>
                  <a:lnTo>
                    <a:pt x="42" y="25"/>
                  </a:lnTo>
                  <a:lnTo>
                    <a:pt x="44" y="24"/>
                  </a:lnTo>
                  <a:lnTo>
                    <a:pt x="44" y="22"/>
                  </a:lnTo>
                  <a:lnTo>
                    <a:pt x="40" y="19"/>
                  </a:lnTo>
                  <a:lnTo>
                    <a:pt x="36" y="17"/>
                  </a:lnTo>
                  <a:lnTo>
                    <a:pt x="29" y="13"/>
                  </a:lnTo>
                  <a:lnTo>
                    <a:pt x="22" y="11"/>
                  </a:lnTo>
                  <a:lnTo>
                    <a:pt x="14" y="8"/>
                  </a:lnTo>
                  <a:lnTo>
                    <a:pt x="6"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0" name="Freeform 236"/>
            <p:cNvSpPr>
              <a:spLocks/>
            </p:cNvSpPr>
            <p:nvPr/>
          </p:nvSpPr>
          <p:spPr bwMode="auto">
            <a:xfrm>
              <a:off x="3716" y="2927"/>
              <a:ext cx="24" cy="14"/>
            </a:xfrm>
            <a:custGeom>
              <a:avLst/>
              <a:gdLst>
                <a:gd name="T0" fmla="*/ 2 w 47"/>
                <a:gd name="T1" fmla="*/ 0 h 29"/>
                <a:gd name="T2" fmla="*/ 2 w 47"/>
                <a:gd name="T3" fmla="*/ 0 h 29"/>
                <a:gd name="T4" fmla="*/ 2 w 47"/>
                <a:gd name="T5" fmla="*/ 0 h 29"/>
                <a:gd name="T6" fmla="*/ 2 w 47"/>
                <a:gd name="T7" fmla="*/ 0 h 29"/>
                <a:gd name="T8" fmla="*/ 1 w 47"/>
                <a:gd name="T9" fmla="*/ 0 h 29"/>
                <a:gd name="T10" fmla="*/ 1 w 47"/>
                <a:gd name="T11" fmla="*/ 0 h 29"/>
                <a:gd name="T12" fmla="*/ 1 w 47"/>
                <a:gd name="T13" fmla="*/ 0 h 29"/>
                <a:gd name="T14" fmla="*/ 1 w 47"/>
                <a:gd name="T15" fmla="*/ 0 h 29"/>
                <a:gd name="T16" fmla="*/ 0 w 47"/>
                <a:gd name="T17" fmla="*/ 0 h 29"/>
                <a:gd name="T18" fmla="*/ 1 w 47"/>
                <a:gd name="T19" fmla="*/ 0 h 29"/>
                <a:gd name="T20" fmla="*/ 1 w 47"/>
                <a:gd name="T21" fmla="*/ 0 h 29"/>
                <a:gd name="T22" fmla="*/ 1 w 47"/>
                <a:gd name="T23" fmla="*/ 0 h 29"/>
                <a:gd name="T24" fmla="*/ 1 w 47"/>
                <a:gd name="T25" fmla="*/ 0 h 29"/>
                <a:gd name="T26" fmla="*/ 2 w 47"/>
                <a:gd name="T27" fmla="*/ 0 h 29"/>
                <a:gd name="T28" fmla="*/ 2 w 47"/>
                <a:gd name="T29" fmla="*/ 0 h 29"/>
                <a:gd name="T30" fmla="*/ 2 w 47"/>
                <a:gd name="T31" fmla="*/ 0 h 29"/>
                <a:gd name="T32" fmla="*/ 2 w 4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29">
                  <a:moveTo>
                    <a:pt x="47" y="28"/>
                  </a:moveTo>
                  <a:lnTo>
                    <a:pt x="45" y="29"/>
                  </a:lnTo>
                  <a:lnTo>
                    <a:pt x="41" y="28"/>
                  </a:lnTo>
                  <a:lnTo>
                    <a:pt x="34" y="27"/>
                  </a:lnTo>
                  <a:lnTo>
                    <a:pt x="27" y="23"/>
                  </a:lnTo>
                  <a:lnTo>
                    <a:pt x="19" y="19"/>
                  </a:lnTo>
                  <a:lnTo>
                    <a:pt x="11" y="13"/>
                  </a:lnTo>
                  <a:lnTo>
                    <a:pt x="5" y="7"/>
                  </a:lnTo>
                  <a:lnTo>
                    <a:pt x="0" y="0"/>
                  </a:lnTo>
                  <a:lnTo>
                    <a:pt x="5" y="4"/>
                  </a:lnTo>
                  <a:lnTo>
                    <a:pt x="12" y="7"/>
                  </a:lnTo>
                  <a:lnTo>
                    <a:pt x="20" y="12"/>
                  </a:lnTo>
                  <a:lnTo>
                    <a:pt x="28" y="15"/>
                  </a:lnTo>
                  <a:lnTo>
                    <a:pt x="36" y="20"/>
                  </a:lnTo>
                  <a:lnTo>
                    <a:pt x="42" y="23"/>
                  </a:lnTo>
                  <a:lnTo>
                    <a:pt x="46" y="26"/>
                  </a:lnTo>
                  <a:lnTo>
                    <a:pt x="47" y="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1" name="Freeform 237"/>
            <p:cNvSpPr>
              <a:spLocks/>
            </p:cNvSpPr>
            <p:nvPr/>
          </p:nvSpPr>
          <p:spPr bwMode="auto">
            <a:xfrm>
              <a:off x="3714" y="2907"/>
              <a:ext cx="31" cy="19"/>
            </a:xfrm>
            <a:custGeom>
              <a:avLst/>
              <a:gdLst>
                <a:gd name="T0" fmla="*/ 2 w 62"/>
                <a:gd name="T1" fmla="*/ 1 h 39"/>
                <a:gd name="T2" fmla="*/ 2 w 62"/>
                <a:gd name="T3" fmla="*/ 1 h 39"/>
                <a:gd name="T4" fmla="*/ 2 w 62"/>
                <a:gd name="T5" fmla="*/ 1 h 39"/>
                <a:gd name="T6" fmla="*/ 2 w 62"/>
                <a:gd name="T7" fmla="*/ 1 h 39"/>
                <a:gd name="T8" fmla="*/ 2 w 62"/>
                <a:gd name="T9" fmla="*/ 0 h 39"/>
                <a:gd name="T10" fmla="*/ 1 w 62"/>
                <a:gd name="T11" fmla="*/ 0 h 39"/>
                <a:gd name="T12" fmla="*/ 1 w 62"/>
                <a:gd name="T13" fmla="*/ 0 h 39"/>
                <a:gd name="T14" fmla="*/ 1 w 62"/>
                <a:gd name="T15" fmla="*/ 0 h 39"/>
                <a:gd name="T16" fmla="*/ 0 w 62"/>
                <a:gd name="T17" fmla="*/ 0 h 39"/>
                <a:gd name="T18" fmla="*/ 1 w 62"/>
                <a:gd name="T19" fmla="*/ 0 h 39"/>
                <a:gd name="T20" fmla="*/ 1 w 62"/>
                <a:gd name="T21" fmla="*/ 0 h 39"/>
                <a:gd name="T22" fmla="*/ 1 w 62"/>
                <a:gd name="T23" fmla="*/ 0 h 39"/>
                <a:gd name="T24" fmla="*/ 2 w 62"/>
                <a:gd name="T25" fmla="*/ 0 h 39"/>
                <a:gd name="T26" fmla="*/ 2 w 62"/>
                <a:gd name="T27" fmla="*/ 0 h 39"/>
                <a:gd name="T28" fmla="*/ 2 w 62"/>
                <a:gd name="T29" fmla="*/ 0 h 39"/>
                <a:gd name="T30" fmla="*/ 2 w 62"/>
                <a:gd name="T31" fmla="*/ 1 h 39"/>
                <a:gd name="T32" fmla="*/ 2 w 62"/>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39">
                  <a:moveTo>
                    <a:pt x="62" y="38"/>
                  </a:moveTo>
                  <a:lnTo>
                    <a:pt x="59" y="39"/>
                  </a:lnTo>
                  <a:lnTo>
                    <a:pt x="52" y="38"/>
                  </a:lnTo>
                  <a:lnTo>
                    <a:pt x="44" y="35"/>
                  </a:lnTo>
                  <a:lnTo>
                    <a:pt x="33" y="29"/>
                  </a:lnTo>
                  <a:lnTo>
                    <a:pt x="23" y="23"/>
                  </a:lnTo>
                  <a:lnTo>
                    <a:pt x="13" y="16"/>
                  </a:lnTo>
                  <a:lnTo>
                    <a:pt x="5" y="8"/>
                  </a:lnTo>
                  <a:lnTo>
                    <a:pt x="0" y="0"/>
                  </a:lnTo>
                  <a:lnTo>
                    <a:pt x="5" y="3"/>
                  </a:lnTo>
                  <a:lnTo>
                    <a:pt x="13" y="8"/>
                  </a:lnTo>
                  <a:lnTo>
                    <a:pt x="24" y="14"/>
                  </a:lnTo>
                  <a:lnTo>
                    <a:pt x="35" y="20"/>
                  </a:lnTo>
                  <a:lnTo>
                    <a:pt x="46" y="25"/>
                  </a:lnTo>
                  <a:lnTo>
                    <a:pt x="55" y="31"/>
                  </a:lnTo>
                  <a:lnTo>
                    <a:pt x="61" y="35"/>
                  </a:lnTo>
                  <a:lnTo>
                    <a:pt x="62" y="3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2" name="Freeform 238"/>
            <p:cNvSpPr>
              <a:spLocks/>
            </p:cNvSpPr>
            <p:nvPr/>
          </p:nvSpPr>
          <p:spPr bwMode="auto">
            <a:xfrm>
              <a:off x="3716" y="2888"/>
              <a:ext cx="34" cy="22"/>
            </a:xfrm>
            <a:custGeom>
              <a:avLst/>
              <a:gdLst>
                <a:gd name="T0" fmla="*/ 3 w 68"/>
                <a:gd name="T1" fmla="*/ 2 h 44"/>
                <a:gd name="T2" fmla="*/ 3 w 68"/>
                <a:gd name="T3" fmla="*/ 2 h 44"/>
                <a:gd name="T4" fmla="*/ 2 w 68"/>
                <a:gd name="T5" fmla="*/ 2 h 44"/>
                <a:gd name="T6" fmla="*/ 2 w 68"/>
                <a:gd name="T7" fmla="*/ 2 h 44"/>
                <a:gd name="T8" fmla="*/ 2 w 68"/>
                <a:gd name="T9" fmla="*/ 1 h 44"/>
                <a:gd name="T10" fmla="*/ 1 w 68"/>
                <a:gd name="T11" fmla="*/ 1 h 44"/>
                <a:gd name="T12" fmla="*/ 1 w 68"/>
                <a:gd name="T13" fmla="*/ 1 h 44"/>
                <a:gd name="T14" fmla="*/ 1 w 68"/>
                <a:gd name="T15" fmla="*/ 1 h 44"/>
                <a:gd name="T16" fmla="*/ 0 w 68"/>
                <a:gd name="T17" fmla="*/ 0 h 44"/>
                <a:gd name="T18" fmla="*/ 1 w 68"/>
                <a:gd name="T19" fmla="*/ 1 h 44"/>
                <a:gd name="T20" fmla="*/ 1 w 68"/>
                <a:gd name="T21" fmla="*/ 1 h 44"/>
                <a:gd name="T22" fmla="*/ 1 w 68"/>
                <a:gd name="T23" fmla="*/ 1 h 44"/>
                <a:gd name="T24" fmla="*/ 2 w 68"/>
                <a:gd name="T25" fmla="*/ 1 h 44"/>
                <a:gd name="T26" fmla="*/ 2 w 68"/>
                <a:gd name="T27" fmla="*/ 1 h 44"/>
                <a:gd name="T28" fmla="*/ 2 w 68"/>
                <a:gd name="T29" fmla="*/ 2 h 44"/>
                <a:gd name="T30" fmla="*/ 3 w 68"/>
                <a:gd name="T31" fmla="*/ 2 h 44"/>
                <a:gd name="T32" fmla="*/ 3 w 68"/>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4">
                  <a:moveTo>
                    <a:pt x="68" y="43"/>
                  </a:moveTo>
                  <a:lnTo>
                    <a:pt x="65" y="44"/>
                  </a:lnTo>
                  <a:lnTo>
                    <a:pt x="57" y="42"/>
                  </a:lnTo>
                  <a:lnTo>
                    <a:pt x="47" y="37"/>
                  </a:lnTo>
                  <a:lnTo>
                    <a:pt x="35" y="30"/>
                  </a:lnTo>
                  <a:lnTo>
                    <a:pt x="24" y="23"/>
                  </a:lnTo>
                  <a:lnTo>
                    <a:pt x="13" y="15"/>
                  </a:lnTo>
                  <a:lnTo>
                    <a:pt x="5" y="7"/>
                  </a:lnTo>
                  <a:lnTo>
                    <a:pt x="0" y="0"/>
                  </a:lnTo>
                  <a:lnTo>
                    <a:pt x="5" y="4"/>
                  </a:lnTo>
                  <a:lnTo>
                    <a:pt x="14" y="8"/>
                  </a:lnTo>
                  <a:lnTo>
                    <a:pt x="26" y="14"/>
                  </a:lnTo>
                  <a:lnTo>
                    <a:pt x="38" y="21"/>
                  </a:lnTo>
                  <a:lnTo>
                    <a:pt x="50" y="29"/>
                  </a:lnTo>
                  <a:lnTo>
                    <a:pt x="59" y="35"/>
                  </a:lnTo>
                  <a:lnTo>
                    <a:pt x="66" y="39"/>
                  </a:lnTo>
                  <a:lnTo>
                    <a:pt x="68"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3" name="Freeform 239"/>
            <p:cNvSpPr>
              <a:spLocks/>
            </p:cNvSpPr>
            <p:nvPr/>
          </p:nvSpPr>
          <p:spPr bwMode="auto">
            <a:xfrm>
              <a:off x="3719" y="2876"/>
              <a:ext cx="27" cy="23"/>
            </a:xfrm>
            <a:custGeom>
              <a:avLst/>
              <a:gdLst>
                <a:gd name="T0" fmla="*/ 1 w 56"/>
                <a:gd name="T1" fmla="*/ 2 h 46"/>
                <a:gd name="T2" fmla="*/ 1 w 56"/>
                <a:gd name="T3" fmla="*/ 2 h 46"/>
                <a:gd name="T4" fmla="*/ 1 w 56"/>
                <a:gd name="T5" fmla="*/ 2 h 46"/>
                <a:gd name="T6" fmla="*/ 1 w 56"/>
                <a:gd name="T7" fmla="*/ 2 h 46"/>
                <a:gd name="T8" fmla="*/ 0 w 56"/>
                <a:gd name="T9" fmla="*/ 1 h 46"/>
                <a:gd name="T10" fmla="*/ 0 w 56"/>
                <a:gd name="T11" fmla="*/ 1 h 46"/>
                <a:gd name="T12" fmla="*/ 0 w 56"/>
                <a:gd name="T13" fmla="*/ 1 h 46"/>
                <a:gd name="T14" fmla="*/ 0 w 56"/>
                <a:gd name="T15" fmla="*/ 1 h 46"/>
                <a:gd name="T16" fmla="*/ 0 w 56"/>
                <a:gd name="T17" fmla="*/ 0 h 46"/>
                <a:gd name="T18" fmla="*/ 0 w 56"/>
                <a:gd name="T19" fmla="*/ 1 h 46"/>
                <a:gd name="T20" fmla="*/ 0 w 56"/>
                <a:gd name="T21" fmla="*/ 1 h 46"/>
                <a:gd name="T22" fmla="*/ 0 w 56"/>
                <a:gd name="T23" fmla="*/ 1 h 46"/>
                <a:gd name="T24" fmla="*/ 1 w 56"/>
                <a:gd name="T25" fmla="*/ 1 h 46"/>
                <a:gd name="T26" fmla="*/ 1 w 56"/>
                <a:gd name="T27" fmla="*/ 1 h 46"/>
                <a:gd name="T28" fmla="*/ 1 w 56"/>
                <a:gd name="T29" fmla="*/ 2 h 46"/>
                <a:gd name="T30" fmla="*/ 1 w 56"/>
                <a:gd name="T31" fmla="*/ 2 h 46"/>
                <a:gd name="T32" fmla="*/ 1 w 56"/>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46">
                  <a:moveTo>
                    <a:pt x="56" y="46"/>
                  </a:moveTo>
                  <a:lnTo>
                    <a:pt x="52" y="46"/>
                  </a:lnTo>
                  <a:lnTo>
                    <a:pt x="46" y="43"/>
                  </a:lnTo>
                  <a:lnTo>
                    <a:pt x="37" y="37"/>
                  </a:lnTo>
                  <a:lnTo>
                    <a:pt x="28" y="30"/>
                  </a:lnTo>
                  <a:lnTo>
                    <a:pt x="18" y="22"/>
                  </a:lnTo>
                  <a:lnTo>
                    <a:pt x="9" y="14"/>
                  </a:lnTo>
                  <a:lnTo>
                    <a:pt x="3" y="6"/>
                  </a:lnTo>
                  <a:lnTo>
                    <a:pt x="0" y="0"/>
                  </a:lnTo>
                  <a:lnTo>
                    <a:pt x="6" y="3"/>
                  </a:lnTo>
                  <a:lnTo>
                    <a:pt x="14" y="9"/>
                  </a:lnTo>
                  <a:lnTo>
                    <a:pt x="23" y="16"/>
                  </a:lnTo>
                  <a:lnTo>
                    <a:pt x="34" y="23"/>
                  </a:lnTo>
                  <a:lnTo>
                    <a:pt x="43" y="31"/>
                  </a:lnTo>
                  <a:lnTo>
                    <a:pt x="51" y="37"/>
                  </a:lnTo>
                  <a:lnTo>
                    <a:pt x="56" y="43"/>
                  </a:lnTo>
                  <a:lnTo>
                    <a:pt x="56"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4" name="Freeform 240"/>
            <p:cNvSpPr>
              <a:spLocks/>
            </p:cNvSpPr>
            <p:nvPr/>
          </p:nvSpPr>
          <p:spPr bwMode="auto">
            <a:xfrm>
              <a:off x="3723" y="2867"/>
              <a:ext cx="22" cy="19"/>
            </a:xfrm>
            <a:custGeom>
              <a:avLst/>
              <a:gdLst>
                <a:gd name="T0" fmla="*/ 1 w 45"/>
                <a:gd name="T1" fmla="*/ 1 h 39"/>
                <a:gd name="T2" fmla="*/ 1 w 45"/>
                <a:gd name="T3" fmla="*/ 1 h 39"/>
                <a:gd name="T4" fmla="*/ 1 w 45"/>
                <a:gd name="T5" fmla="*/ 1 h 39"/>
                <a:gd name="T6" fmla="*/ 0 w 45"/>
                <a:gd name="T7" fmla="*/ 1 h 39"/>
                <a:gd name="T8" fmla="*/ 0 w 45"/>
                <a:gd name="T9" fmla="*/ 0 h 39"/>
                <a:gd name="T10" fmla="*/ 0 w 45"/>
                <a:gd name="T11" fmla="*/ 0 h 39"/>
                <a:gd name="T12" fmla="*/ 0 w 45"/>
                <a:gd name="T13" fmla="*/ 0 h 39"/>
                <a:gd name="T14" fmla="*/ 0 w 45"/>
                <a:gd name="T15" fmla="*/ 0 h 39"/>
                <a:gd name="T16" fmla="*/ 0 w 45"/>
                <a:gd name="T17" fmla="*/ 0 h 39"/>
                <a:gd name="T18" fmla="*/ 0 w 45"/>
                <a:gd name="T19" fmla="*/ 0 h 39"/>
                <a:gd name="T20" fmla="*/ 0 w 45"/>
                <a:gd name="T21" fmla="*/ 0 h 39"/>
                <a:gd name="T22" fmla="*/ 0 w 45"/>
                <a:gd name="T23" fmla="*/ 0 h 39"/>
                <a:gd name="T24" fmla="*/ 0 w 45"/>
                <a:gd name="T25" fmla="*/ 0 h 39"/>
                <a:gd name="T26" fmla="*/ 1 w 45"/>
                <a:gd name="T27" fmla="*/ 0 h 39"/>
                <a:gd name="T28" fmla="*/ 1 w 45"/>
                <a:gd name="T29" fmla="*/ 1 h 39"/>
                <a:gd name="T30" fmla="*/ 1 w 45"/>
                <a:gd name="T31" fmla="*/ 1 h 39"/>
                <a:gd name="T32" fmla="*/ 1 w 45"/>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39">
                  <a:moveTo>
                    <a:pt x="45" y="39"/>
                  </a:moveTo>
                  <a:lnTo>
                    <a:pt x="43" y="39"/>
                  </a:lnTo>
                  <a:lnTo>
                    <a:pt x="37" y="37"/>
                  </a:lnTo>
                  <a:lnTo>
                    <a:pt x="30" y="34"/>
                  </a:lnTo>
                  <a:lnTo>
                    <a:pt x="23" y="29"/>
                  </a:lnTo>
                  <a:lnTo>
                    <a:pt x="15" y="22"/>
                  </a:lnTo>
                  <a:lnTo>
                    <a:pt x="8" y="15"/>
                  </a:lnTo>
                  <a:lnTo>
                    <a:pt x="3" y="9"/>
                  </a:lnTo>
                  <a:lnTo>
                    <a:pt x="0" y="0"/>
                  </a:lnTo>
                  <a:lnTo>
                    <a:pt x="5" y="5"/>
                  </a:lnTo>
                  <a:lnTo>
                    <a:pt x="12" y="10"/>
                  </a:lnTo>
                  <a:lnTo>
                    <a:pt x="19" y="15"/>
                  </a:lnTo>
                  <a:lnTo>
                    <a:pt x="28" y="21"/>
                  </a:lnTo>
                  <a:lnTo>
                    <a:pt x="35" y="27"/>
                  </a:lnTo>
                  <a:lnTo>
                    <a:pt x="42" y="33"/>
                  </a:lnTo>
                  <a:lnTo>
                    <a:pt x="45" y="36"/>
                  </a:lnTo>
                  <a:lnTo>
                    <a:pt x="45" y="3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5" name="Freeform 241"/>
            <p:cNvSpPr>
              <a:spLocks/>
            </p:cNvSpPr>
            <p:nvPr/>
          </p:nvSpPr>
          <p:spPr bwMode="auto">
            <a:xfrm>
              <a:off x="3729" y="2858"/>
              <a:ext cx="16" cy="16"/>
            </a:xfrm>
            <a:custGeom>
              <a:avLst/>
              <a:gdLst>
                <a:gd name="T0" fmla="*/ 1 w 32"/>
                <a:gd name="T1" fmla="*/ 1 h 33"/>
                <a:gd name="T2" fmla="*/ 1 w 32"/>
                <a:gd name="T3" fmla="*/ 1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1 w 32"/>
                <a:gd name="T19" fmla="*/ 0 h 33"/>
                <a:gd name="T20" fmla="*/ 1 w 32"/>
                <a:gd name="T21" fmla="*/ 0 h 33"/>
                <a:gd name="T22" fmla="*/ 1 w 32"/>
                <a:gd name="T23" fmla="*/ 0 h 33"/>
                <a:gd name="T24" fmla="*/ 1 w 32"/>
                <a:gd name="T25" fmla="*/ 1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3">
                  <a:moveTo>
                    <a:pt x="32" y="33"/>
                  </a:moveTo>
                  <a:lnTo>
                    <a:pt x="30" y="33"/>
                  </a:lnTo>
                  <a:lnTo>
                    <a:pt x="25" y="31"/>
                  </a:lnTo>
                  <a:lnTo>
                    <a:pt x="20" y="27"/>
                  </a:lnTo>
                  <a:lnTo>
                    <a:pt x="14" y="21"/>
                  </a:lnTo>
                  <a:lnTo>
                    <a:pt x="8" y="15"/>
                  </a:lnTo>
                  <a:lnTo>
                    <a:pt x="3" y="9"/>
                  </a:lnTo>
                  <a:lnTo>
                    <a:pt x="1" y="3"/>
                  </a:lnTo>
                  <a:lnTo>
                    <a:pt x="0" y="0"/>
                  </a:lnTo>
                  <a:lnTo>
                    <a:pt x="8" y="7"/>
                  </a:lnTo>
                  <a:lnTo>
                    <a:pt x="18" y="17"/>
                  </a:lnTo>
                  <a:lnTo>
                    <a:pt x="28" y="27"/>
                  </a:lnTo>
                  <a:lnTo>
                    <a:pt x="32"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6" name="Freeform 242"/>
            <p:cNvSpPr>
              <a:spLocks/>
            </p:cNvSpPr>
            <p:nvPr/>
          </p:nvSpPr>
          <p:spPr bwMode="auto">
            <a:xfrm>
              <a:off x="3733" y="2852"/>
              <a:ext cx="10" cy="11"/>
            </a:xfrm>
            <a:custGeom>
              <a:avLst/>
              <a:gdLst>
                <a:gd name="T0" fmla="*/ 1 w 20"/>
                <a:gd name="T1" fmla="*/ 1 h 22"/>
                <a:gd name="T2" fmla="*/ 1 w 20"/>
                <a:gd name="T3" fmla="*/ 1 h 22"/>
                <a:gd name="T4" fmla="*/ 1 w 20"/>
                <a:gd name="T5" fmla="*/ 1 h 22"/>
                <a:gd name="T6" fmla="*/ 0 w 20"/>
                <a:gd name="T7" fmla="*/ 1 h 22"/>
                <a:gd name="T8" fmla="*/ 0 w 20"/>
                <a:gd name="T9" fmla="*/ 0 h 22"/>
                <a:gd name="T10" fmla="*/ 1 w 20"/>
                <a:gd name="T11" fmla="*/ 1 h 22"/>
                <a:gd name="T12" fmla="*/ 1 w 20"/>
                <a:gd name="T13" fmla="*/ 1 h 22"/>
                <a:gd name="T14" fmla="*/ 1 w 20"/>
                <a:gd name="T15" fmla="*/ 1 h 22"/>
                <a:gd name="T16" fmla="*/ 1 w 20"/>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20" y="22"/>
                  </a:moveTo>
                  <a:lnTo>
                    <a:pt x="14" y="21"/>
                  </a:lnTo>
                  <a:lnTo>
                    <a:pt x="7" y="17"/>
                  </a:lnTo>
                  <a:lnTo>
                    <a:pt x="0" y="9"/>
                  </a:lnTo>
                  <a:lnTo>
                    <a:pt x="0" y="0"/>
                  </a:lnTo>
                  <a:lnTo>
                    <a:pt x="5" y="9"/>
                  </a:lnTo>
                  <a:lnTo>
                    <a:pt x="14" y="14"/>
                  </a:lnTo>
                  <a:lnTo>
                    <a:pt x="20" y="19"/>
                  </a:lnTo>
                  <a:lnTo>
                    <a:pt x="20" y="2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7" name="Freeform 243"/>
            <p:cNvSpPr>
              <a:spLocks/>
            </p:cNvSpPr>
            <p:nvPr/>
          </p:nvSpPr>
          <p:spPr bwMode="auto">
            <a:xfrm>
              <a:off x="3722" y="2943"/>
              <a:ext cx="14" cy="13"/>
            </a:xfrm>
            <a:custGeom>
              <a:avLst/>
              <a:gdLst>
                <a:gd name="T0" fmla="*/ 0 w 28"/>
                <a:gd name="T1" fmla="*/ 0 h 25"/>
                <a:gd name="T2" fmla="*/ 1 w 28"/>
                <a:gd name="T3" fmla="*/ 1 h 25"/>
                <a:gd name="T4" fmla="*/ 1 w 28"/>
                <a:gd name="T5" fmla="*/ 1 h 25"/>
                <a:gd name="T6" fmla="*/ 1 w 28"/>
                <a:gd name="T7" fmla="*/ 1 h 25"/>
                <a:gd name="T8" fmla="*/ 1 w 28"/>
                <a:gd name="T9" fmla="*/ 1 h 25"/>
                <a:gd name="T10" fmla="*/ 1 w 28"/>
                <a:gd name="T11" fmla="*/ 1 h 25"/>
                <a:gd name="T12" fmla="*/ 1 w 28"/>
                <a:gd name="T13" fmla="*/ 1 h 25"/>
                <a:gd name="T14" fmla="*/ 1 w 28"/>
                <a:gd name="T15" fmla="*/ 1 h 25"/>
                <a:gd name="T16" fmla="*/ 0 w 28"/>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5">
                  <a:moveTo>
                    <a:pt x="0" y="0"/>
                  </a:moveTo>
                  <a:lnTo>
                    <a:pt x="7" y="3"/>
                  </a:lnTo>
                  <a:lnTo>
                    <a:pt x="17" y="10"/>
                  </a:lnTo>
                  <a:lnTo>
                    <a:pt x="27" y="18"/>
                  </a:lnTo>
                  <a:lnTo>
                    <a:pt x="28" y="25"/>
                  </a:lnTo>
                  <a:lnTo>
                    <a:pt x="22" y="24"/>
                  </a:lnTo>
                  <a:lnTo>
                    <a:pt x="14" y="17"/>
                  </a:lnTo>
                  <a:lnTo>
                    <a:pt x="6"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8" name="Freeform 244"/>
            <p:cNvSpPr>
              <a:spLocks/>
            </p:cNvSpPr>
            <p:nvPr/>
          </p:nvSpPr>
          <p:spPr bwMode="auto">
            <a:xfrm>
              <a:off x="3715" y="2943"/>
              <a:ext cx="6" cy="15"/>
            </a:xfrm>
            <a:custGeom>
              <a:avLst/>
              <a:gdLst>
                <a:gd name="T0" fmla="*/ 0 w 14"/>
                <a:gd name="T1" fmla="*/ 0 h 30"/>
                <a:gd name="T2" fmla="*/ 0 w 14"/>
                <a:gd name="T3" fmla="*/ 1 h 30"/>
                <a:gd name="T4" fmla="*/ 0 w 14"/>
                <a:gd name="T5" fmla="*/ 1 h 30"/>
                <a:gd name="T6" fmla="*/ 0 w 14"/>
                <a:gd name="T7" fmla="*/ 1 h 30"/>
                <a:gd name="T8" fmla="*/ 0 w 14"/>
                <a:gd name="T9" fmla="*/ 1 h 30"/>
                <a:gd name="T10" fmla="*/ 0 w 14"/>
                <a:gd name="T11" fmla="*/ 1 h 30"/>
                <a:gd name="T12" fmla="*/ 0 w 14"/>
                <a:gd name="T13" fmla="*/ 1 h 30"/>
                <a:gd name="T14" fmla="*/ 0 w 14"/>
                <a:gd name="T15" fmla="*/ 1 h 30"/>
                <a:gd name="T16" fmla="*/ 0 w 1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30">
                  <a:moveTo>
                    <a:pt x="14" y="0"/>
                  </a:moveTo>
                  <a:lnTo>
                    <a:pt x="11" y="5"/>
                  </a:lnTo>
                  <a:lnTo>
                    <a:pt x="5" y="15"/>
                  </a:lnTo>
                  <a:lnTo>
                    <a:pt x="0" y="24"/>
                  </a:lnTo>
                  <a:lnTo>
                    <a:pt x="1" y="30"/>
                  </a:lnTo>
                  <a:lnTo>
                    <a:pt x="6" y="27"/>
                  </a:lnTo>
                  <a:lnTo>
                    <a:pt x="9" y="19"/>
                  </a:lnTo>
                  <a:lnTo>
                    <a:pt x="13" y="8"/>
                  </a:lnTo>
                  <a:lnTo>
                    <a:pt x="1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9" name="Freeform 245"/>
            <p:cNvSpPr>
              <a:spLocks/>
            </p:cNvSpPr>
            <p:nvPr/>
          </p:nvSpPr>
          <p:spPr bwMode="auto">
            <a:xfrm>
              <a:off x="3723" y="2946"/>
              <a:ext cx="4" cy="17"/>
            </a:xfrm>
            <a:custGeom>
              <a:avLst/>
              <a:gdLst>
                <a:gd name="T0" fmla="*/ 0 w 9"/>
                <a:gd name="T1" fmla="*/ 0 h 33"/>
                <a:gd name="T2" fmla="*/ 0 w 9"/>
                <a:gd name="T3" fmla="*/ 1 h 33"/>
                <a:gd name="T4" fmla="*/ 0 w 9"/>
                <a:gd name="T5" fmla="*/ 1 h 33"/>
                <a:gd name="T6" fmla="*/ 0 w 9"/>
                <a:gd name="T7" fmla="*/ 1 h 33"/>
                <a:gd name="T8" fmla="*/ 0 w 9"/>
                <a:gd name="T9" fmla="*/ 2 h 33"/>
                <a:gd name="T10" fmla="*/ 0 w 9"/>
                <a:gd name="T11" fmla="*/ 1 h 33"/>
                <a:gd name="T12" fmla="*/ 0 w 9"/>
                <a:gd name="T13" fmla="*/ 1 h 33"/>
                <a:gd name="T14" fmla="*/ 0 w 9"/>
                <a:gd name="T15" fmla="*/ 1 h 33"/>
                <a:gd name="T16" fmla="*/ 0 w 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3">
                  <a:moveTo>
                    <a:pt x="0" y="0"/>
                  </a:moveTo>
                  <a:lnTo>
                    <a:pt x="0" y="5"/>
                  </a:lnTo>
                  <a:lnTo>
                    <a:pt x="0" y="17"/>
                  </a:lnTo>
                  <a:lnTo>
                    <a:pt x="2" y="28"/>
                  </a:lnTo>
                  <a:lnTo>
                    <a:pt x="5" y="33"/>
                  </a:lnTo>
                  <a:lnTo>
                    <a:pt x="9" y="28"/>
                  </a:lnTo>
                  <a:lnTo>
                    <a:pt x="6" y="18"/>
                  </a:lnTo>
                  <a:lnTo>
                    <a:pt x="3" y="8"/>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0" name="Freeform 246"/>
            <p:cNvSpPr>
              <a:spLocks/>
            </p:cNvSpPr>
            <p:nvPr/>
          </p:nvSpPr>
          <p:spPr bwMode="auto">
            <a:xfrm>
              <a:off x="3707" y="2938"/>
              <a:ext cx="12" cy="15"/>
            </a:xfrm>
            <a:custGeom>
              <a:avLst/>
              <a:gdLst>
                <a:gd name="T0" fmla="*/ 0 w 25"/>
                <a:gd name="T1" fmla="*/ 0 h 30"/>
                <a:gd name="T2" fmla="*/ 0 w 25"/>
                <a:gd name="T3" fmla="*/ 1 h 30"/>
                <a:gd name="T4" fmla="*/ 0 w 25"/>
                <a:gd name="T5" fmla="*/ 1 h 30"/>
                <a:gd name="T6" fmla="*/ 0 w 25"/>
                <a:gd name="T7" fmla="*/ 1 h 30"/>
                <a:gd name="T8" fmla="*/ 0 w 25"/>
                <a:gd name="T9" fmla="*/ 1 h 30"/>
                <a:gd name="T10" fmla="*/ 0 w 25"/>
                <a:gd name="T11" fmla="*/ 1 h 30"/>
                <a:gd name="T12" fmla="*/ 0 w 25"/>
                <a:gd name="T13" fmla="*/ 1 h 30"/>
                <a:gd name="T14" fmla="*/ 0 w 25"/>
                <a:gd name="T15" fmla="*/ 1 h 30"/>
                <a:gd name="T16" fmla="*/ 0 w 2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0">
                  <a:moveTo>
                    <a:pt x="25" y="0"/>
                  </a:moveTo>
                  <a:lnTo>
                    <a:pt x="20" y="9"/>
                  </a:lnTo>
                  <a:lnTo>
                    <a:pt x="13" y="21"/>
                  </a:lnTo>
                  <a:lnTo>
                    <a:pt x="6" y="29"/>
                  </a:lnTo>
                  <a:lnTo>
                    <a:pt x="0" y="30"/>
                  </a:lnTo>
                  <a:lnTo>
                    <a:pt x="1" y="24"/>
                  </a:lnTo>
                  <a:lnTo>
                    <a:pt x="9" y="15"/>
                  </a:lnTo>
                  <a:lnTo>
                    <a:pt x="18" y="6"/>
                  </a:lnTo>
                  <a:lnTo>
                    <a:pt x="2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1" name="Freeform 247"/>
            <p:cNvSpPr>
              <a:spLocks/>
            </p:cNvSpPr>
            <p:nvPr/>
          </p:nvSpPr>
          <p:spPr bwMode="auto">
            <a:xfrm>
              <a:off x="3708" y="2855"/>
              <a:ext cx="22" cy="4"/>
            </a:xfrm>
            <a:custGeom>
              <a:avLst/>
              <a:gdLst>
                <a:gd name="T0" fmla="*/ 2 w 43"/>
                <a:gd name="T1" fmla="*/ 0 h 9"/>
                <a:gd name="T2" fmla="*/ 2 w 43"/>
                <a:gd name="T3" fmla="*/ 0 h 9"/>
                <a:gd name="T4" fmla="*/ 1 w 43"/>
                <a:gd name="T5" fmla="*/ 0 h 9"/>
                <a:gd name="T6" fmla="*/ 1 w 43"/>
                <a:gd name="T7" fmla="*/ 0 h 9"/>
                <a:gd name="T8" fmla="*/ 1 w 43"/>
                <a:gd name="T9" fmla="*/ 0 h 9"/>
                <a:gd name="T10" fmla="*/ 1 w 43"/>
                <a:gd name="T11" fmla="*/ 0 h 9"/>
                <a:gd name="T12" fmla="*/ 1 w 43"/>
                <a:gd name="T13" fmla="*/ 0 h 9"/>
                <a:gd name="T14" fmla="*/ 1 w 43"/>
                <a:gd name="T15" fmla="*/ 0 h 9"/>
                <a:gd name="T16" fmla="*/ 0 w 43"/>
                <a:gd name="T17" fmla="*/ 0 h 9"/>
                <a:gd name="T18" fmla="*/ 1 w 43"/>
                <a:gd name="T19" fmla="*/ 0 h 9"/>
                <a:gd name="T20" fmla="*/ 1 w 43"/>
                <a:gd name="T21" fmla="*/ 0 h 9"/>
                <a:gd name="T22" fmla="*/ 1 w 43"/>
                <a:gd name="T23" fmla="*/ 0 h 9"/>
                <a:gd name="T24" fmla="*/ 1 w 43"/>
                <a:gd name="T25" fmla="*/ 0 h 9"/>
                <a:gd name="T26" fmla="*/ 1 w 43"/>
                <a:gd name="T27" fmla="*/ 0 h 9"/>
                <a:gd name="T28" fmla="*/ 1 w 43"/>
                <a:gd name="T29" fmla="*/ 0 h 9"/>
                <a:gd name="T30" fmla="*/ 2 w 43"/>
                <a:gd name="T31" fmla="*/ 0 h 9"/>
                <a:gd name="T32" fmla="*/ 2 w 43"/>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9">
                  <a:moveTo>
                    <a:pt x="43" y="8"/>
                  </a:moveTo>
                  <a:lnTo>
                    <a:pt x="39" y="8"/>
                  </a:lnTo>
                  <a:lnTo>
                    <a:pt x="32" y="9"/>
                  </a:lnTo>
                  <a:lnTo>
                    <a:pt x="25" y="9"/>
                  </a:lnTo>
                  <a:lnTo>
                    <a:pt x="18" y="9"/>
                  </a:lnTo>
                  <a:lnTo>
                    <a:pt x="11" y="9"/>
                  </a:lnTo>
                  <a:lnTo>
                    <a:pt x="5" y="8"/>
                  </a:lnTo>
                  <a:lnTo>
                    <a:pt x="2" y="6"/>
                  </a:lnTo>
                  <a:lnTo>
                    <a:pt x="0" y="4"/>
                  </a:lnTo>
                  <a:lnTo>
                    <a:pt x="1" y="1"/>
                  </a:lnTo>
                  <a:lnTo>
                    <a:pt x="4" y="0"/>
                  </a:lnTo>
                  <a:lnTo>
                    <a:pt x="10" y="0"/>
                  </a:lnTo>
                  <a:lnTo>
                    <a:pt x="17" y="3"/>
                  </a:lnTo>
                  <a:lnTo>
                    <a:pt x="24" y="4"/>
                  </a:lnTo>
                  <a:lnTo>
                    <a:pt x="32" y="6"/>
                  </a:lnTo>
                  <a:lnTo>
                    <a:pt x="38" y="7"/>
                  </a:lnTo>
                  <a:lnTo>
                    <a:pt x="43"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2" name="Freeform 248"/>
            <p:cNvSpPr>
              <a:spLocks/>
            </p:cNvSpPr>
            <p:nvPr/>
          </p:nvSpPr>
          <p:spPr bwMode="auto">
            <a:xfrm>
              <a:off x="3712" y="2846"/>
              <a:ext cx="21" cy="7"/>
            </a:xfrm>
            <a:custGeom>
              <a:avLst/>
              <a:gdLst>
                <a:gd name="T0" fmla="*/ 1 w 43"/>
                <a:gd name="T1" fmla="*/ 0 h 15"/>
                <a:gd name="T2" fmla="*/ 1 w 43"/>
                <a:gd name="T3" fmla="*/ 0 h 15"/>
                <a:gd name="T4" fmla="*/ 1 w 43"/>
                <a:gd name="T5" fmla="*/ 0 h 15"/>
                <a:gd name="T6" fmla="*/ 0 w 43"/>
                <a:gd name="T7" fmla="*/ 0 h 15"/>
                <a:gd name="T8" fmla="*/ 0 w 43"/>
                <a:gd name="T9" fmla="*/ 0 h 15"/>
                <a:gd name="T10" fmla="*/ 0 w 43"/>
                <a:gd name="T11" fmla="*/ 0 h 15"/>
                <a:gd name="T12" fmla="*/ 0 w 43"/>
                <a:gd name="T13" fmla="*/ 0 h 15"/>
                <a:gd name="T14" fmla="*/ 0 w 43"/>
                <a:gd name="T15" fmla="*/ 0 h 15"/>
                <a:gd name="T16" fmla="*/ 0 w 43"/>
                <a:gd name="T17" fmla="*/ 0 h 15"/>
                <a:gd name="T18" fmla="*/ 0 w 43"/>
                <a:gd name="T19" fmla="*/ 0 h 15"/>
                <a:gd name="T20" fmla="*/ 0 w 43"/>
                <a:gd name="T21" fmla="*/ 0 h 15"/>
                <a:gd name="T22" fmla="*/ 0 w 43"/>
                <a:gd name="T23" fmla="*/ 0 h 15"/>
                <a:gd name="T24" fmla="*/ 0 w 43"/>
                <a:gd name="T25" fmla="*/ 0 h 15"/>
                <a:gd name="T26" fmla="*/ 0 w 43"/>
                <a:gd name="T27" fmla="*/ 0 h 15"/>
                <a:gd name="T28" fmla="*/ 1 w 43"/>
                <a:gd name="T29" fmla="*/ 0 h 15"/>
                <a:gd name="T30" fmla="*/ 1 w 43"/>
                <a:gd name="T31" fmla="*/ 0 h 15"/>
                <a:gd name="T32" fmla="*/ 1 w 43"/>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5">
                  <a:moveTo>
                    <a:pt x="43" y="15"/>
                  </a:moveTo>
                  <a:lnTo>
                    <a:pt x="38" y="15"/>
                  </a:lnTo>
                  <a:lnTo>
                    <a:pt x="33" y="14"/>
                  </a:lnTo>
                  <a:lnTo>
                    <a:pt x="26" y="13"/>
                  </a:lnTo>
                  <a:lnTo>
                    <a:pt x="19" y="11"/>
                  </a:lnTo>
                  <a:lnTo>
                    <a:pt x="12" y="10"/>
                  </a:lnTo>
                  <a:lnTo>
                    <a:pt x="6" y="8"/>
                  </a:lnTo>
                  <a:lnTo>
                    <a:pt x="3" y="5"/>
                  </a:lnTo>
                  <a:lnTo>
                    <a:pt x="0" y="2"/>
                  </a:lnTo>
                  <a:lnTo>
                    <a:pt x="2" y="0"/>
                  </a:lnTo>
                  <a:lnTo>
                    <a:pt x="6" y="0"/>
                  </a:lnTo>
                  <a:lnTo>
                    <a:pt x="12" y="1"/>
                  </a:lnTo>
                  <a:lnTo>
                    <a:pt x="19" y="5"/>
                  </a:lnTo>
                  <a:lnTo>
                    <a:pt x="27" y="8"/>
                  </a:lnTo>
                  <a:lnTo>
                    <a:pt x="34" y="10"/>
                  </a:lnTo>
                  <a:lnTo>
                    <a:pt x="40" y="14"/>
                  </a:lnTo>
                  <a:lnTo>
                    <a:pt x="43"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3" name="Freeform 249"/>
            <p:cNvSpPr>
              <a:spLocks/>
            </p:cNvSpPr>
            <p:nvPr/>
          </p:nvSpPr>
          <p:spPr bwMode="auto">
            <a:xfrm>
              <a:off x="3702" y="2866"/>
              <a:ext cx="21" cy="4"/>
            </a:xfrm>
            <a:custGeom>
              <a:avLst/>
              <a:gdLst>
                <a:gd name="T0" fmla="*/ 2 w 40"/>
                <a:gd name="T1" fmla="*/ 0 h 9"/>
                <a:gd name="T2" fmla="*/ 2 w 40"/>
                <a:gd name="T3" fmla="*/ 0 h 9"/>
                <a:gd name="T4" fmla="*/ 2 w 40"/>
                <a:gd name="T5" fmla="*/ 0 h 9"/>
                <a:gd name="T6" fmla="*/ 1 w 40"/>
                <a:gd name="T7" fmla="*/ 0 h 9"/>
                <a:gd name="T8" fmla="*/ 1 w 40"/>
                <a:gd name="T9" fmla="*/ 0 h 9"/>
                <a:gd name="T10" fmla="*/ 1 w 40"/>
                <a:gd name="T11" fmla="*/ 0 h 9"/>
                <a:gd name="T12" fmla="*/ 1 w 40"/>
                <a:gd name="T13" fmla="*/ 0 h 9"/>
                <a:gd name="T14" fmla="*/ 1 w 40"/>
                <a:gd name="T15" fmla="*/ 0 h 9"/>
                <a:gd name="T16" fmla="*/ 0 w 40"/>
                <a:gd name="T17" fmla="*/ 0 h 9"/>
                <a:gd name="T18" fmla="*/ 0 w 40"/>
                <a:gd name="T19" fmla="*/ 0 h 9"/>
                <a:gd name="T20" fmla="*/ 1 w 40"/>
                <a:gd name="T21" fmla="*/ 0 h 9"/>
                <a:gd name="T22" fmla="*/ 1 w 40"/>
                <a:gd name="T23" fmla="*/ 0 h 9"/>
                <a:gd name="T24" fmla="*/ 1 w 40"/>
                <a:gd name="T25" fmla="*/ 0 h 9"/>
                <a:gd name="T26" fmla="*/ 1 w 40"/>
                <a:gd name="T27" fmla="*/ 0 h 9"/>
                <a:gd name="T28" fmla="*/ 1 w 40"/>
                <a:gd name="T29" fmla="*/ 0 h 9"/>
                <a:gd name="T30" fmla="*/ 2 w 40"/>
                <a:gd name="T31" fmla="*/ 0 h 9"/>
                <a:gd name="T32" fmla="*/ 2 w 4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9">
                  <a:moveTo>
                    <a:pt x="40" y="4"/>
                  </a:moveTo>
                  <a:lnTo>
                    <a:pt x="39" y="6"/>
                  </a:lnTo>
                  <a:lnTo>
                    <a:pt x="35" y="7"/>
                  </a:lnTo>
                  <a:lnTo>
                    <a:pt x="29" y="8"/>
                  </a:lnTo>
                  <a:lnTo>
                    <a:pt x="22" y="9"/>
                  </a:lnTo>
                  <a:lnTo>
                    <a:pt x="14" y="9"/>
                  </a:lnTo>
                  <a:lnTo>
                    <a:pt x="8" y="8"/>
                  </a:lnTo>
                  <a:lnTo>
                    <a:pt x="2" y="7"/>
                  </a:lnTo>
                  <a:lnTo>
                    <a:pt x="0" y="4"/>
                  </a:lnTo>
                  <a:lnTo>
                    <a:pt x="0" y="1"/>
                  </a:lnTo>
                  <a:lnTo>
                    <a:pt x="2" y="0"/>
                  </a:lnTo>
                  <a:lnTo>
                    <a:pt x="8" y="0"/>
                  </a:lnTo>
                  <a:lnTo>
                    <a:pt x="14" y="1"/>
                  </a:lnTo>
                  <a:lnTo>
                    <a:pt x="21" y="2"/>
                  </a:lnTo>
                  <a:lnTo>
                    <a:pt x="29" y="2"/>
                  </a:lnTo>
                  <a:lnTo>
                    <a:pt x="35" y="4"/>
                  </a:lnTo>
                  <a:lnTo>
                    <a:pt x="4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4" name="Freeform 250"/>
            <p:cNvSpPr>
              <a:spLocks/>
            </p:cNvSpPr>
            <p:nvPr/>
          </p:nvSpPr>
          <p:spPr bwMode="auto">
            <a:xfrm>
              <a:off x="3697" y="2875"/>
              <a:ext cx="23" cy="8"/>
            </a:xfrm>
            <a:custGeom>
              <a:avLst/>
              <a:gdLst>
                <a:gd name="T0" fmla="*/ 1 w 48"/>
                <a:gd name="T1" fmla="*/ 0 h 15"/>
                <a:gd name="T2" fmla="*/ 1 w 48"/>
                <a:gd name="T3" fmla="*/ 1 h 15"/>
                <a:gd name="T4" fmla="*/ 1 w 48"/>
                <a:gd name="T5" fmla="*/ 1 h 15"/>
                <a:gd name="T6" fmla="*/ 0 w 48"/>
                <a:gd name="T7" fmla="*/ 1 h 15"/>
                <a:gd name="T8" fmla="*/ 0 w 48"/>
                <a:gd name="T9" fmla="*/ 1 h 15"/>
                <a:gd name="T10" fmla="*/ 0 w 48"/>
                <a:gd name="T11" fmla="*/ 1 h 15"/>
                <a:gd name="T12" fmla="*/ 0 w 48"/>
                <a:gd name="T13" fmla="*/ 1 h 15"/>
                <a:gd name="T14" fmla="*/ 0 w 48"/>
                <a:gd name="T15" fmla="*/ 1 h 15"/>
                <a:gd name="T16" fmla="*/ 0 w 48"/>
                <a:gd name="T17" fmla="*/ 1 h 15"/>
                <a:gd name="T18" fmla="*/ 0 w 48"/>
                <a:gd name="T19" fmla="*/ 1 h 15"/>
                <a:gd name="T20" fmla="*/ 0 w 48"/>
                <a:gd name="T21" fmla="*/ 1 h 15"/>
                <a:gd name="T22" fmla="*/ 0 w 48"/>
                <a:gd name="T23" fmla="*/ 1 h 15"/>
                <a:gd name="T24" fmla="*/ 0 w 48"/>
                <a:gd name="T25" fmla="*/ 1 h 15"/>
                <a:gd name="T26" fmla="*/ 0 w 48"/>
                <a:gd name="T27" fmla="*/ 1 h 15"/>
                <a:gd name="T28" fmla="*/ 1 w 48"/>
                <a:gd name="T29" fmla="*/ 1 h 15"/>
                <a:gd name="T30" fmla="*/ 1 w 48"/>
                <a:gd name="T31" fmla="*/ 1 h 15"/>
                <a:gd name="T32" fmla="*/ 1 w 4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5">
                  <a:moveTo>
                    <a:pt x="48" y="0"/>
                  </a:moveTo>
                  <a:lnTo>
                    <a:pt x="42" y="3"/>
                  </a:lnTo>
                  <a:lnTo>
                    <a:pt x="36" y="7"/>
                  </a:lnTo>
                  <a:lnTo>
                    <a:pt x="28" y="9"/>
                  </a:lnTo>
                  <a:lnTo>
                    <a:pt x="20" y="12"/>
                  </a:lnTo>
                  <a:lnTo>
                    <a:pt x="13" y="14"/>
                  </a:lnTo>
                  <a:lnTo>
                    <a:pt x="6" y="15"/>
                  </a:lnTo>
                  <a:lnTo>
                    <a:pt x="3" y="14"/>
                  </a:lnTo>
                  <a:lnTo>
                    <a:pt x="0" y="11"/>
                  </a:lnTo>
                  <a:lnTo>
                    <a:pt x="2" y="8"/>
                  </a:lnTo>
                  <a:lnTo>
                    <a:pt x="5" y="6"/>
                  </a:lnTo>
                  <a:lnTo>
                    <a:pt x="12" y="4"/>
                  </a:lnTo>
                  <a:lnTo>
                    <a:pt x="20" y="3"/>
                  </a:lnTo>
                  <a:lnTo>
                    <a:pt x="28" y="3"/>
                  </a:lnTo>
                  <a:lnTo>
                    <a:pt x="36" y="2"/>
                  </a:lnTo>
                  <a:lnTo>
                    <a:pt x="43" y="1"/>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5" name="Freeform 251"/>
            <p:cNvSpPr>
              <a:spLocks/>
            </p:cNvSpPr>
            <p:nvPr/>
          </p:nvSpPr>
          <p:spPr bwMode="auto">
            <a:xfrm>
              <a:off x="3690" y="2886"/>
              <a:ext cx="26" cy="9"/>
            </a:xfrm>
            <a:custGeom>
              <a:avLst/>
              <a:gdLst>
                <a:gd name="T0" fmla="*/ 2 w 52"/>
                <a:gd name="T1" fmla="*/ 0 h 17"/>
                <a:gd name="T2" fmla="*/ 2 w 52"/>
                <a:gd name="T3" fmla="*/ 1 h 17"/>
                <a:gd name="T4" fmla="*/ 2 w 52"/>
                <a:gd name="T5" fmla="*/ 1 h 17"/>
                <a:gd name="T6" fmla="*/ 1 w 52"/>
                <a:gd name="T7" fmla="*/ 1 h 17"/>
                <a:gd name="T8" fmla="*/ 1 w 52"/>
                <a:gd name="T9" fmla="*/ 1 h 17"/>
                <a:gd name="T10" fmla="*/ 1 w 52"/>
                <a:gd name="T11" fmla="*/ 1 h 17"/>
                <a:gd name="T12" fmla="*/ 1 w 52"/>
                <a:gd name="T13" fmla="*/ 1 h 17"/>
                <a:gd name="T14" fmla="*/ 1 w 52"/>
                <a:gd name="T15" fmla="*/ 1 h 17"/>
                <a:gd name="T16" fmla="*/ 0 w 52"/>
                <a:gd name="T17" fmla="*/ 1 h 17"/>
                <a:gd name="T18" fmla="*/ 1 w 52"/>
                <a:gd name="T19" fmla="*/ 1 h 17"/>
                <a:gd name="T20" fmla="*/ 1 w 52"/>
                <a:gd name="T21" fmla="*/ 1 h 17"/>
                <a:gd name="T22" fmla="*/ 1 w 52"/>
                <a:gd name="T23" fmla="*/ 1 h 17"/>
                <a:gd name="T24" fmla="*/ 1 w 52"/>
                <a:gd name="T25" fmla="*/ 1 h 17"/>
                <a:gd name="T26" fmla="*/ 2 w 52"/>
                <a:gd name="T27" fmla="*/ 1 h 17"/>
                <a:gd name="T28" fmla="*/ 2 w 52"/>
                <a:gd name="T29" fmla="*/ 1 h 17"/>
                <a:gd name="T30" fmla="*/ 2 w 52"/>
                <a:gd name="T31" fmla="*/ 1 h 17"/>
                <a:gd name="T32" fmla="*/ 2 w 52"/>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7">
                  <a:moveTo>
                    <a:pt x="52" y="0"/>
                  </a:moveTo>
                  <a:lnTo>
                    <a:pt x="47" y="2"/>
                  </a:lnTo>
                  <a:lnTo>
                    <a:pt x="39" y="5"/>
                  </a:lnTo>
                  <a:lnTo>
                    <a:pt x="31" y="9"/>
                  </a:lnTo>
                  <a:lnTo>
                    <a:pt x="22" y="12"/>
                  </a:lnTo>
                  <a:lnTo>
                    <a:pt x="14" y="15"/>
                  </a:lnTo>
                  <a:lnTo>
                    <a:pt x="6" y="17"/>
                  </a:lnTo>
                  <a:lnTo>
                    <a:pt x="1" y="16"/>
                  </a:lnTo>
                  <a:lnTo>
                    <a:pt x="0" y="13"/>
                  </a:lnTo>
                  <a:lnTo>
                    <a:pt x="2" y="10"/>
                  </a:lnTo>
                  <a:lnTo>
                    <a:pt x="8" y="8"/>
                  </a:lnTo>
                  <a:lnTo>
                    <a:pt x="15" y="5"/>
                  </a:lnTo>
                  <a:lnTo>
                    <a:pt x="24" y="4"/>
                  </a:lnTo>
                  <a:lnTo>
                    <a:pt x="33" y="3"/>
                  </a:lnTo>
                  <a:lnTo>
                    <a:pt x="41" y="2"/>
                  </a:lnTo>
                  <a:lnTo>
                    <a:pt x="48"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6" name="Freeform 252"/>
            <p:cNvSpPr>
              <a:spLocks/>
            </p:cNvSpPr>
            <p:nvPr/>
          </p:nvSpPr>
          <p:spPr bwMode="auto">
            <a:xfrm>
              <a:off x="3689" y="2907"/>
              <a:ext cx="27" cy="13"/>
            </a:xfrm>
            <a:custGeom>
              <a:avLst/>
              <a:gdLst>
                <a:gd name="T0" fmla="*/ 1 w 56"/>
                <a:gd name="T1" fmla="*/ 0 h 28"/>
                <a:gd name="T2" fmla="*/ 1 w 56"/>
                <a:gd name="T3" fmla="*/ 0 h 28"/>
                <a:gd name="T4" fmla="*/ 1 w 56"/>
                <a:gd name="T5" fmla="*/ 0 h 28"/>
                <a:gd name="T6" fmla="*/ 1 w 56"/>
                <a:gd name="T7" fmla="*/ 0 h 28"/>
                <a:gd name="T8" fmla="*/ 0 w 56"/>
                <a:gd name="T9" fmla="*/ 0 h 28"/>
                <a:gd name="T10" fmla="*/ 0 w 56"/>
                <a:gd name="T11" fmla="*/ 0 h 28"/>
                <a:gd name="T12" fmla="*/ 0 w 56"/>
                <a:gd name="T13" fmla="*/ 0 h 28"/>
                <a:gd name="T14" fmla="*/ 0 w 56"/>
                <a:gd name="T15" fmla="*/ 0 h 28"/>
                <a:gd name="T16" fmla="*/ 0 w 56"/>
                <a:gd name="T17" fmla="*/ 0 h 28"/>
                <a:gd name="T18" fmla="*/ 0 w 56"/>
                <a:gd name="T19" fmla="*/ 0 h 28"/>
                <a:gd name="T20" fmla="*/ 0 w 56"/>
                <a:gd name="T21" fmla="*/ 0 h 28"/>
                <a:gd name="T22" fmla="*/ 0 w 56"/>
                <a:gd name="T23" fmla="*/ 0 h 28"/>
                <a:gd name="T24" fmla="*/ 0 w 56"/>
                <a:gd name="T25" fmla="*/ 0 h 28"/>
                <a:gd name="T26" fmla="*/ 1 w 56"/>
                <a:gd name="T27" fmla="*/ 0 h 28"/>
                <a:gd name="T28" fmla="*/ 1 w 56"/>
                <a:gd name="T29" fmla="*/ 0 h 28"/>
                <a:gd name="T30" fmla="*/ 1 w 56"/>
                <a:gd name="T31" fmla="*/ 0 h 28"/>
                <a:gd name="T32" fmla="*/ 1 w 56"/>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28">
                  <a:moveTo>
                    <a:pt x="56" y="0"/>
                  </a:moveTo>
                  <a:lnTo>
                    <a:pt x="50" y="5"/>
                  </a:lnTo>
                  <a:lnTo>
                    <a:pt x="43" y="10"/>
                  </a:lnTo>
                  <a:lnTo>
                    <a:pt x="35" y="16"/>
                  </a:lnTo>
                  <a:lnTo>
                    <a:pt x="26" y="21"/>
                  </a:lnTo>
                  <a:lnTo>
                    <a:pt x="16" y="24"/>
                  </a:lnTo>
                  <a:lnTo>
                    <a:pt x="10" y="28"/>
                  </a:lnTo>
                  <a:lnTo>
                    <a:pt x="4" y="28"/>
                  </a:lnTo>
                  <a:lnTo>
                    <a:pt x="0" y="27"/>
                  </a:lnTo>
                  <a:lnTo>
                    <a:pt x="2" y="23"/>
                  </a:lnTo>
                  <a:lnTo>
                    <a:pt x="7" y="20"/>
                  </a:lnTo>
                  <a:lnTo>
                    <a:pt x="15" y="16"/>
                  </a:lnTo>
                  <a:lnTo>
                    <a:pt x="25" y="13"/>
                  </a:lnTo>
                  <a:lnTo>
                    <a:pt x="35" y="10"/>
                  </a:lnTo>
                  <a:lnTo>
                    <a:pt x="44" y="7"/>
                  </a:lnTo>
                  <a:lnTo>
                    <a:pt x="51" y="3"/>
                  </a:lnTo>
                  <a:lnTo>
                    <a:pt x="5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7" name="Freeform 253"/>
            <p:cNvSpPr>
              <a:spLocks/>
            </p:cNvSpPr>
            <p:nvPr/>
          </p:nvSpPr>
          <p:spPr bwMode="auto">
            <a:xfrm>
              <a:off x="3693" y="2928"/>
              <a:ext cx="26" cy="17"/>
            </a:xfrm>
            <a:custGeom>
              <a:avLst/>
              <a:gdLst>
                <a:gd name="T0" fmla="*/ 2 w 50"/>
                <a:gd name="T1" fmla="*/ 0 h 33"/>
                <a:gd name="T2" fmla="*/ 2 w 50"/>
                <a:gd name="T3" fmla="*/ 1 h 33"/>
                <a:gd name="T4" fmla="*/ 2 w 50"/>
                <a:gd name="T5" fmla="*/ 1 h 33"/>
                <a:gd name="T6" fmla="*/ 2 w 50"/>
                <a:gd name="T7" fmla="*/ 1 h 33"/>
                <a:gd name="T8" fmla="*/ 1 w 50"/>
                <a:gd name="T9" fmla="*/ 1 h 33"/>
                <a:gd name="T10" fmla="*/ 1 w 50"/>
                <a:gd name="T11" fmla="*/ 1 h 33"/>
                <a:gd name="T12" fmla="*/ 1 w 50"/>
                <a:gd name="T13" fmla="*/ 1 h 33"/>
                <a:gd name="T14" fmla="*/ 1 w 50"/>
                <a:gd name="T15" fmla="*/ 2 h 33"/>
                <a:gd name="T16" fmla="*/ 0 w 50"/>
                <a:gd name="T17" fmla="*/ 1 h 33"/>
                <a:gd name="T18" fmla="*/ 1 w 50"/>
                <a:gd name="T19" fmla="*/ 1 h 33"/>
                <a:gd name="T20" fmla="*/ 1 w 50"/>
                <a:gd name="T21" fmla="*/ 1 h 33"/>
                <a:gd name="T22" fmla="*/ 1 w 50"/>
                <a:gd name="T23" fmla="*/ 1 h 33"/>
                <a:gd name="T24" fmla="*/ 1 w 50"/>
                <a:gd name="T25" fmla="*/ 1 h 33"/>
                <a:gd name="T26" fmla="*/ 2 w 50"/>
                <a:gd name="T27" fmla="*/ 1 h 33"/>
                <a:gd name="T28" fmla="*/ 2 w 50"/>
                <a:gd name="T29" fmla="*/ 1 h 33"/>
                <a:gd name="T30" fmla="*/ 2 w 50"/>
                <a:gd name="T31" fmla="*/ 1 h 33"/>
                <a:gd name="T32" fmla="*/ 2 w 5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33">
                  <a:moveTo>
                    <a:pt x="50" y="0"/>
                  </a:moveTo>
                  <a:lnTo>
                    <a:pt x="47" y="4"/>
                  </a:lnTo>
                  <a:lnTo>
                    <a:pt x="40" y="10"/>
                  </a:lnTo>
                  <a:lnTo>
                    <a:pt x="32" y="16"/>
                  </a:lnTo>
                  <a:lnTo>
                    <a:pt x="24" y="23"/>
                  </a:lnTo>
                  <a:lnTo>
                    <a:pt x="16" y="27"/>
                  </a:lnTo>
                  <a:lnTo>
                    <a:pt x="8" y="32"/>
                  </a:lnTo>
                  <a:lnTo>
                    <a:pt x="3" y="33"/>
                  </a:lnTo>
                  <a:lnTo>
                    <a:pt x="0" y="32"/>
                  </a:lnTo>
                  <a:lnTo>
                    <a:pt x="1" y="29"/>
                  </a:lnTo>
                  <a:lnTo>
                    <a:pt x="5" y="24"/>
                  </a:lnTo>
                  <a:lnTo>
                    <a:pt x="12" y="19"/>
                  </a:lnTo>
                  <a:lnTo>
                    <a:pt x="21" y="15"/>
                  </a:lnTo>
                  <a:lnTo>
                    <a:pt x="32" y="10"/>
                  </a:lnTo>
                  <a:lnTo>
                    <a:pt x="40" y="6"/>
                  </a:lnTo>
                  <a:lnTo>
                    <a:pt x="47" y="2"/>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8" name="Freeform 254"/>
            <p:cNvSpPr>
              <a:spLocks/>
            </p:cNvSpPr>
            <p:nvPr/>
          </p:nvSpPr>
          <p:spPr bwMode="auto">
            <a:xfrm>
              <a:off x="3692" y="2896"/>
              <a:ext cx="23" cy="15"/>
            </a:xfrm>
            <a:custGeom>
              <a:avLst/>
              <a:gdLst>
                <a:gd name="T0" fmla="*/ 2 w 46"/>
                <a:gd name="T1" fmla="*/ 0 h 29"/>
                <a:gd name="T2" fmla="*/ 2 w 46"/>
                <a:gd name="T3" fmla="*/ 1 h 29"/>
                <a:gd name="T4" fmla="*/ 2 w 46"/>
                <a:gd name="T5" fmla="*/ 1 h 29"/>
                <a:gd name="T6" fmla="*/ 1 w 46"/>
                <a:gd name="T7" fmla="*/ 1 h 29"/>
                <a:gd name="T8" fmla="*/ 1 w 46"/>
                <a:gd name="T9" fmla="*/ 1 h 29"/>
                <a:gd name="T10" fmla="*/ 1 w 46"/>
                <a:gd name="T11" fmla="*/ 1 h 29"/>
                <a:gd name="T12" fmla="*/ 1 w 46"/>
                <a:gd name="T13" fmla="*/ 1 h 29"/>
                <a:gd name="T14" fmla="*/ 1 w 46"/>
                <a:gd name="T15" fmla="*/ 1 h 29"/>
                <a:gd name="T16" fmla="*/ 0 w 46"/>
                <a:gd name="T17" fmla="*/ 1 h 29"/>
                <a:gd name="T18" fmla="*/ 1 w 46"/>
                <a:gd name="T19" fmla="*/ 1 h 29"/>
                <a:gd name="T20" fmla="*/ 1 w 46"/>
                <a:gd name="T21" fmla="*/ 1 h 29"/>
                <a:gd name="T22" fmla="*/ 1 w 46"/>
                <a:gd name="T23" fmla="*/ 1 h 29"/>
                <a:gd name="T24" fmla="*/ 1 w 46"/>
                <a:gd name="T25" fmla="*/ 1 h 29"/>
                <a:gd name="T26" fmla="*/ 1 w 46"/>
                <a:gd name="T27" fmla="*/ 1 h 29"/>
                <a:gd name="T28" fmla="*/ 2 w 46"/>
                <a:gd name="T29" fmla="*/ 1 h 29"/>
                <a:gd name="T30" fmla="*/ 2 w 46"/>
                <a:gd name="T31" fmla="*/ 1 h 29"/>
                <a:gd name="T32" fmla="*/ 2 w 46"/>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9">
                  <a:moveTo>
                    <a:pt x="46" y="0"/>
                  </a:moveTo>
                  <a:lnTo>
                    <a:pt x="43" y="4"/>
                  </a:lnTo>
                  <a:lnTo>
                    <a:pt x="36" y="8"/>
                  </a:lnTo>
                  <a:lnTo>
                    <a:pt x="29" y="14"/>
                  </a:lnTo>
                  <a:lnTo>
                    <a:pt x="21" y="20"/>
                  </a:lnTo>
                  <a:lnTo>
                    <a:pt x="14" y="24"/>
                  </a:lnTo>
                  <a:lnTo>
                    <a:pt x="7" y="28"/>
                  </a:lnTo>
                  <a:lnTo>
                    <a:pt x="3" y="29"/>
                  </a:lnTo>
                  <a:lnTo>
                    <a:pt x="0" y="27"/>
                  </a:lnTo>
                  <a:lnTo>
                    <a:pt x="1" y="23"/>
                  </a:lnTo>
                  <a:lnTo>
                    <a:pt x="6" y="19"/>
                  </a:lnTo>
                  <a:lnTo>
                    <a:pt x="13" y="15"/>
                  </a:lnTo>
                  <a:lnTo>
                    <a:pt x="21" y="12"/>
                  </a:lnTo>
                  <a:lnTo>
                    <a:pt x="29" y="8"/>
                  </a:lnTo>
                  <a:lnTo>
                    <a:pt x="37" y="5"/>
                  </a:lnTo>
                  <a:lnTo>
                    <a:pt x="43" y="3"/>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9" name="Freeform 255"/>
            <p:cNvSpPr>
              <a:spLocks/>
            </p:cNvSpPr>
            <p:nvPr/>
          </p:nvSpPr>
          <p:spPr bwMode="auto">
            <a:xfrm>
              <a:off x="3713" y="2897"/>
              <a:ext cx="34" cy="22"/>
            </a:xfrm>
            <a:custGeom>
              <a:avLst/>
              <a:gdLst>
                <a:gd name="T0" fmla="*/ 3 w 68"/>
                <a:gd name="T1" fmla="*/ 2 h 43"/>
                <a:gd name="T2" fmla="*/ 2 w 68"/>
                <a:gd name="T3" fmla="*/ 2 h 43"/>
                <a:gd name="T4" fmla="*/ 2 w 68"/>
                <a:gd name="T5" fmla="*/ 2 h 43"/>
                <a:gd name="T6" fmla="*/ 2 w 68"/>
                <a:gd name="T7" fmla="*/ 2 h 43"/>
                <a:gd name="T8" fmla="*/ 2 w 68"/>
                <a:gd name="T9" fmla="*/ 1 h 43"/>
                <a:gd name="T10" fmla="*/ 1 w 68"/>
                <a:gd name="T11" fmla="*/ 1 h 43"/>
                <a:gd name="T12" fmla="*/ 1 w 68"/>
                <a:gd name="T13" fmla="*/ 1 h 43"/>
                <a:gd name="T14" fmla="*/ 1 w 68"/>
                <a:gd name="T15" fmla="*/ 1 h 43"/>
                <a:gd name="T16" fmla="*/ 0 w 68"/>
                <a:gd name="T17" fmla="*/ 0 h 43"/>
                <a:gd name="T18" fmla="*/ 1 w 68"/>
                <a:gd name="T19" fmla="*/ 1 h 43"/>
                <a:gd name="T20" fmla="*/ 1 w 68"/>
                <a:gd name="T21" fmla="*/ 1 h 43"/>
                <a:gd name="T22" fmla="*/ 1 w 68"/>
                <a:gd name="T23" fmla="*/ 1 h 43"/>
                <a:gd name="T24" fmla="*/ 2 w 68"/>
                <a:gd name="T25" fmla="*/ 1 h 43"/>
                <a:gd name="T26" fmla="*/ 2 w 68"/>
                <a:gd name="T27" fmla="*/ 1 h 43"/>
                <a:gd name="T28" fmla="*/ 2 w 68"/>
                <a:gd name="T29" fmla="*/ 2 h 43"/>
                <a:gd name="T30" fmla="*/ 3 w 68"/>
                <a:gd name="T31" fmla="*/ 2 h 43"/>
                <a:gd name="T32" fmla="*/ 3 w 68"/>
                <a:gd name="T33" fmla="*/ 2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3">
                  <a:moveTo>
                    <a:pt x="68" y="42"/>
                  </a:moveTo>
                  <a:lnTo>
                    <a:pt x="64" y="43"/>
                  </a:lnTo>
                  <a:lnTo>
                    <a:pt x="56" y="41"/>
                  </a:lnTo>
                  <a:lnTo>
                    <a:pt x="46" y="36"/>
                  </a:lnTo>
                  <a:lnTo>
                    <a:pt x="34" y="31"/>
                  </a:lnTo>
                  <a:lnTo>
                    <a:pt x="23" y="23"/>
                  </a:lnTo>
                  <a:lnTo>
                    <a:pt x="13" y="15"/>
                  </a:lnTo>
                  <a:lnTo>
                    <a:pt x="4" y="6"/>
                  </a:lnTo>
                  <a:lnTo>
                    <a:pt x="0" y="0"/>
                  </a:lnTo>
                  <a:lnTo>
                    <a:pt x="6" y="3"/>
                  </a:lnTo>
                  <a:lnTo>
                    <a:pt x="14" y="8"/>
                  </a:lnTo>
                  <a:lnTo>
                    <a:pt x="25" y="13"/>
                  </a:lnTo>
                  <a:lnTo>
                    <a:pt x="38" y="20"/>
                  </a:lnTo>
                  <a:lnTo>
                    <a:pt x="49" y="28"/>
                  </a:lnTo>
                  <a:lnTo>
                    <a:pt x="60" y="34"/>
                  </a:lnTo>
                  <a:lnTo>
                    <a:pt x="66" y="39"/>
                  </a:lnTo>
                  <a:lnTo>
                    <a:pt x="68"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0" name="Freeform 256"/>
            <p:cNvSpPr>
              <a:spLocks/>
            </p:cNvSpPr>
            <p:nvPr/>
          </p:nvSpPr>
          <p:spPr bwMode="auto">
            <a:xfrm>
              <a:off x="3715" y="2915"/>
              <a:ext cx="27" cy="19"/>
            </a:xfrm>
            <a:custGeom>
              <a:avLst/>
              <a:gdLst>
                <a:gd name="T0" fmla="*/ 2 w 53"/>
                <a:gd name="T1" fmla="*/ 2 h 37"/>
                <a:gd name="T2" fmla="*/ 2 w 53"/>
                <a:gd name="T3" fmla="*/ 2 h 37"/>
                <a:gd name="T4" fmla="*/ 2 w 53"/>
                <a:gd name="T5" fmla="*/ 2 h 37"/>
                <a:gd name="T6" fmla="*/ 2 w 53"/>
                <a:gd name="T7" fmla="*/ 2 h 37"/>
                <a:gd name="T8" fmla="*/ 1 w 53"/>
                <a:gd name="T9" fmla="*/ 1 h 37"/>
                <a:gd name="T10" fmla="*/ 1 w 53"/>
                <a:gd name="T11" fmla="*/ 1 h 37"/>
                <a:gd name="T12" fmla="*/ 1 w 53"/>
                <a:gd name="T13" fmla="*/ 1 h 37"/>
                <a:gd name="T14" fmla="*/ 1 w 53"/>
                <a:gd name="T15" fmla="*/ 1 h 37"/>
                <a:gd name="T16" fmla="*/ 0 w 53"/>
                <a:gd name="T17" fmla="*/ 0 h 37"/>
                <a:gd name="T18" fmla="*/ 1 w 53"/>
                <a:gd name="T19" fmla="*/ 1 h 37"/>
                <a:gd name="T20" fmla="*/ 1 w 53"/>
                <a:gd name="T21" fmla="*/ 1 h 37"/>
                <a:gd name="T22" fmla="*/ 1 w 53"/>
                <a:gd name="T23" fmla="*/ 1 h 37"/>
                <a:gd name="T24" fmla="*/ 2 w 53"/>
                <a:gd name="T25" fmla="*/ 1 h 37"/>
                <a:gd name="T26" fmla="*/ 2 w 53"/>
                <a:gd name="T27" fmla="*/ 1 h 37"/>
                <a:gd name="T28" fmla="*/ 2 w 53"/>
                <a:gd name="T29" fmla="*/ 1 h 37"/>
                <a:gd name="T30" fmla="*/ 2 w 53"/>
                <a:gd name="T31" fmla="*/ 2 h 37"/>
                <a:gd name="T32" fmla="*/ 2 w 53"/>
                <a:gd name="T33" fmla="*/ 2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37">
                  <a:moveTo>
                    <a:pt x="53" y="37"/>
                  </a:moveTo>
                  <a:lnTo>
                    <a:pt x="51" y="37"/>
                  </a:lnTo>
                  <a:lnTo>
                    <a:pt x="45" y="36"/>
                  </a:lnTo>
                  <a:lnTo>
                    <a:pt x="37" y="33"/>
                  </a:lnTo>
                  <a:lnTo>
                    <a:pt x="29" y="28"/>
                  </a:lnTo>
                  <a:lnTo>
                    <a:pt x="20" y="22"/>
                  </a:lnTo>
                  <a:lnTo>
                    <a:pt x="12" y="15"/>
                  </a:lnTo>
                  <a:lnTo>
                    <a:pt x="5" y="8"/>
                  </a:lnTo>
                  <a:lnTo>
                    <a:pt x="0" y="0"/>
                  </a:lnTo>
                  <a:lnTo>
                    <a:pt x="6" y="5"/>
                  </a:lnTo>
                  <a:lnTo>
                    <a:pt x="14" y="10"/>
                  </a:lnTo>
                  <a:lnTo>
                    <a:pt x="22" y="15"/>
                  </a:lnTo>
                  <a:lnTo>
                    <a:pt x="33" y="21"/>
                  </a:lnTo>
                  <a:lnTo>
                    <a:pt x="41" y="27"/>
                  </a:lnTo>
                  <a:lnTo>
                    <a:pt x="48" y="31"/>
                  </a:lnTo>
                  <a:lnTo>
                    <a:pt x="52" y="35"/>
                  </a:lnTo>
                  <a:lnTo>
                    <a:pt x="53" y="3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1" name="Freeform 257"/>
            <p:cNvSpPr>
              <a:spLocks/>
            </p:cNvSpPr>
            <p:nvPr/>
          </p:nvSpPr>
          <p:spPr bwMode="auto">
            <a:xfrm>
              <a:off x="3691" y="2917"/>
              <a:ext cx="26" cy="17"/>
            </a:xfrm>
            <a:custGeom>
              <a:avLst/>
              <a:gdLst>
                <a:gd name="T0" fmla="*/ 2 w 52"/>
                <a:gd name="T1" fmla="*/ 0 h 32"/>
                <a:gd name="T2" fmla="*/ 2 w 52"/>
                <a:gd name="T3" fmla="*/ 1 h 32"/>
                <a:gd name="T4" fmla="*/ 2 w 52"/>
                <a:gd name="T5" fmla="*/ 1 h 32"/>
                <a:gd name="T6" fmla="*/ 2 w 52"/>
                <a:gd name="T7" fmla="*/ 1 h 32"/>
                <a:gd name="T8" fmla="*/ 1 w 52"/>
                <a:gd name="T9" fmla="*/ 1 h 32"/>
                <a:gd name="T10" fmla="*/ 1 w 52"/>
                <a:gd name="T11" fmla="*/ 1 h 32"/>
                <a:gd name="T12" fmla="*/ 1 w 52"/>
                <a:gd name="T13" fmla="*/ 2 h 32"/>
                <a:gd name="T14" fmla="*/ 1 w 52"/>
                <a:gd name="T15" fmla="*/ 2 h 32"/>
                <a:gd name="T16" fmla="*/ 0 w 52"/>
                <a:gd name="T17" fmla="*/ 2 h 32"/>
                <a:gd name="T18" fmla="*/ 1 w 52"/>
                <a:gd name="T19" fmla="*/ 1 h 32"/>
                <a:gd name="T20" fmla="*/ 1 w 52"/>
                <a:gd name="T21" fmla="*/ 1 h 32"/>
                <a:gd name="T22" fmla="*/ 1 w 52"/>
                <a:gd name="T23" fmla="*/ 1 h 32"/>
                <a:gd name="T24" fmla="*/ 1 w 52"/>
                <a:gd name="T25" fmla="*/ 1 h 32"/>
                <a:gd name="T26" fmla="*/ 2 w 52"/>
                <a:gd name="T27" fmla="*/ 1 h 32"/>
                <a:gd name="T28" fmla="*/ 2 w 52"/>
                <a:gd name="T29" fmla="*/ 1 h 32"/>
                <a:gd name="T30" fmla="*/ 2 w 52"/>
                <a:gd name="T31" fmla="*/ 1 h 32"/>
                <a:gd name="T32" fmla="*/ 2 w 52"/>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2">
                  <a:moveTo>
                    <a:pt x="52" y="0"/>
                  </a:moveTo>
                  <a:lnTo>
                    <a:pt x="48" y="5"/>
                  </a:lnTo>
                  <a:lnTo>
                    <a:pt x="41" y="10"/>
                  </a:lnTo>
                  <a:lnTo>
                    <a:pt x="33" y="16"/>
                  </a:lnTo>
                  <a:lnTo>
                    <a:pt x="25" y="22"/>
                  </a:lnTo>
                  <a:lnTo>
                    <a:pt x="16" y="28"/>
                  </a:lnTo>
                  <a:lnTo>
                    <a:pt x="9" y="31"/>
                  </a:lnTo>
                  <a:lnTo>
                    <a:pt x="3" y="32"/>
                  </a:lnTo>
                  <a:lnTo>
                    <a:pt x="0" y="31"/>
                  </a:lnTo>
                  <a:lnTo>
                    <a:pt x="1" y="28"/>
                  </a:lnTo>
                  <a:lnTo>
                    <a:pt x="6" y="24"/>
                  </a:lnTo>
                  <a:lnTo>
                    <a:pt x="14" y="20"/>
                  </a:lnTo>
                  <a:lnTo>
                    <a:pt x="23" y="15"/>
                  </a:lnTo>
                  <a:lnTo>
                    <a:pt x="33" y="10"/>
                  </a:lnTo>
                  <a:lnTo>
                    <a:pt x="41" y="6"/>
                  </a:lnTo>
                  <a:lnTo>
                    <a:pt x="48"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2" name="Freeform 258"/>
            <p:cNvSpPr>
              <a:spLocks/>
            </p:cNvSpPr>
            <p:nvPr/>
          </p:nvSpPr>
          <p:spPr bwMode="auto">
            <a:xfrm>
              <a:off x="3602" y="2177"/>
              <a:ext cx="254" cy="251"/>
            </a:xfrm>
            <a:custGeom>
              <a:avLst/>
              <a:gdLst>
                <a:gd name="T0" fmla="*/ 7 w 508"/>
                <a:gd name="T1" fmla="*/ 4 h 501"/>
                <a:gd name="T2" fmla="*/ 5 w 508"/>
                <a:gd name="T3" fmla="*/ 3 h 501"/>
                <a:gd name="T4" fmla="*/ 2 w 508"/>
                <a:gd name="T5" fmla="*/ 2 h 501"/>
                <a:gd name="T6" fmla="*/ 1 w 508"/>
                <a:gd name="T7" fmla="*/ 2 h 501"/>
                <a:gd name="T8" fmla="*/ 2 w 508"/>
                <a:gd name="T9" fmla="*/ 4 h 501"/>
                <a:gd name="T10" fmla="*/ 3 w 508"/>
                <a:gd name="T11" fmla="*/ 6 h 501"/>
                <a:gd name="T12" fmla="*/ 5 w 508"/>
                <a:gd name="T13" fmla="*/ 7 h 501"/>
                <a:gd name="T14" fmla="*/ 6 w 508"/>
                <a:gd name="T15" fmla="*/ 8 h 501"/>
                <a:gd name="T16" fmla="*/ 6 w 508"/>
                <a:gd name="T17" fmla="*/ 8 h 501"/>
                <a:gd name="T18" fmla="*/ 5 w 508"/>
                <a:gd name="T19" fmla="*/ 8 h 501"/>
                <a:gd name="T20" fmla="*/ 3 w 508"/>
                <a:gd name="T21" fmla="*/ 9 h 501"/>
                <a:gd name="T22" fmla="*/ 2 w 508"/>
                <a:gd name="T23" fmla="*/ 10 h 501"/>
                <a:gd name="T24" fmla="*/ 1 w 508"/>
                <a:gd name="T25" fmla="*/ 11 h 501"/>
                <a:gd name="T26" fmla="*/ 1 w 508"/>
                <a:gd name="T27" fmla="*/ 11 h 501"/>
                <a:gd name="T28" fmla="*/ 2 w 508"/>
                <a:gd name="T29" fmla="*/ 12 h 501"/>
                <a:gd name="T30" fmla="*/ 4 w 508"/>
                <a:gd name="T31" fmla="*/ 12 h 501"/>
                <a:gd name="T32" fmla="*/ 6 w 508"/>
                <a:gd name="T33" fmla="*/ 11 h 501"/>
                <a:gd name="T34" fmla="*/ 6 w 508"/>
                <a:gd name="T35" fmla="*/ 10 h 501"/>
                <a:gd name="T36" fmla="*/ 7 w 508"/>
                <a:gd name="T37" fmla="*/ 9 h 501"/>
                <a:gd name="T38" fmla="*/ 8 w 508"/>
                <a:gd name="T39" fmla="*/ 9 h 501"/>
                <a:gd name="T40" fmla="*/ 7 w 508"/>
                <a:gd name="T41" fmla="*/ 10 h 501"/>
                <a:gd name="T42" fmla="*/ 6 w 508"/>
                <a:gd name="T43" fmla="*/ 11 h 501"/>
                <a:gd name="T44" fmla="*/ 5 w 508"/>
                <a:gd name="T45" fmla="*/ 13 h 501"/>
                <a:gd name="T46" fmla="*/ 5 w 508"/>
                <a:gd name="T47" fmla="*/ 14 h 501"/>
                <a:gd name="T48" fmla="*/ 5 w 508"/>
                <a:gd name="T49" fmla="*/ 16 h 501"/>
                <a:gd name="T50" fmla="*/ 6 w 508"/>
                <a:gd name="T51" fmla="*/ 16 h 501"/>
                <a:gd name="T52" fmla="*/ 9 w 508"/>
                <a:gd name="T53" fmla="*/ 13 h 501"/>
                <a:gd name="T54" fmla="*/ 8 w 508"/>
                <a:gd name="T55" fmla="*/ 10 h 501"/>
                <a:gd name="T56" fmla="*/ 9 w 508"/>
                <a:gd name="T57" fmla="*/ 9 h 501"/>
                <a:gd name="T58" fmla="*/ 9 w 508"/>
                <a:gd name="T59" fmla="*/ 11 h 501"/>
                <a:gd name="T60" fmla="*/ 10 w 508"/>
                <a:gd name="T61" fmla="*/ 13 h 501"/>
                <a:gd name="T62" fmla="*/ 12 w 508"/>
                <a:gd name="T63" fmla="*/ 14 h 501"/>
                <a:gd name="T64" fmla="*/ 14 w 508"/>
                <a:gd name="T65" fmla="*/ 15 h 501"/>
                <a:gd name="T66" fmla="*/ 14 w 508"/>
                <a:gd name="T67" fmla="*/ 12 h 501"/>
                <a:gd name="T68" fmla="*/ 12 w 508"/>
                <a:gd name="T69" fmla="*/ 10 h 501"/>
                <a:gd name="T70" fmla="*/ 11 w 508"/>
                <a:gd name="T71" fmla="*/ 10 h 501"/>
                <a:gd name="T72" fmla="*/ 11 w 508"/>
                <a:gd name="T73" fmla="*/ 9 h 501"/>
                <a:gd name="T74" fmla="*/ 14 w 508"/>
                <a:gd name="T75" fmla="*/ 10 h 501"/>
                <a:gd name="T76" fmla="*/ 15 w 508"/>
                <a:gd name="T77" fmla="*/ 10 h 501"/>
                <a:gd name="T78" fmla="*/ 16 w 508"/>
                <a:gd name="T79" fmla="*/ 9 h 501"/>
                <a:gd name="T80" fmla="*/ 15 w 508"/>
                <a:gd name="T81" fmla="*/ 9 h 501"/>
                <a:gd name="T82" fmla="*/ 14 w 508"/>
                <a:gd name="T83" fmla="*/ 7 h 501"/>
                <a:gd name="T84" fmla="*/ 12 w 508"/>
                <a:gd name="T85" fmla="*/ 6 h 501"/>
                <a:gd name="T86" fmla="*/ 11 w 508"/>
                <a:gd name="T87" fmla="*/ 7 h 501"/>
                <a:gd name="T88" fmla="*/ 10 w 508"/>
                <a:gd name="T89" fmla="*/ 7 h 501"/>
                <a:gd name="T90" fmla="*/ 10 w 508"/>
                <a:gd name="T91" fmla="*/ 6 h 501"/>
                <a:gd name="T92" fmla="*/ 11 w 508"/>
                <a:gd name="T93" fmla="*/ 6 h 501"/>
                <a:gd name="T94" fmla="*/ 12 w 508"/>
                <a:gd name="T95" fmla="*/ 5 h 501"/>
                <a:gd name="T96" fmla="*/ 12 w 508"/>
                <a:gd name="T97" fmla="*/ 3 h 501"/>
                <a:gd name="T98" fmla="*/ 12 w 508"/>
                <a:gd name="T99" fmla="*/ 1 h 501"/>
                <a:gd name="T100" fmla="*/ 10 w 508"/>
                <a:gd name="T101" fmla="*/ 2 h 501"/>
                <a:gd name="T102" fmla="*/ 8 w 508"/>
                <a:gd name="T103" fmla="*/ 3 h 501"/>
                <a:gd name="T104" fmla="*/ 8 w 508"/>
                <a:gd name="T105" fmla="*/ 6 h 5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8" h="501">
                  <a:moveTo>
                    <a:pt x="222" y="183"/>
                  </a:moveTo>
                  <a:lnTo>
                    <a:pt x="220" y="166"/>
                  </a:lnTo>
                  <a:lnTo>
                    <a:pt x="216" y="148"/>
                  </a:lnTo>
                  <a:lnTo>
                    <a:pt x="210" y="132"/>
                  </a:lnTo>
                  <a:lnTo>
                    <a:pt x="201" y="116"/>
                  </a:lnTo>
                  <a:lnTo>
                    <a:pt x="190" y="102"/>
                  </a:lnTo>
                  <a:lnTo>
                    <a:pt x="179" y="91"/>
                  </a:lnTo>
                  <a:lnTo>
                    <a:pt x="166" y="81"/>
                  </a:lnTo>
                  <a:lnTo>
                    <a:pt x="154" y="77"/>
                  </a:lnTo>
                  <a:lnTo>
                    <a:pt x="140" y="73"/>
                  </a:lnTo>
                  <a:lnTo>
                    <a:pt x="124" y="70"/>
                  </a:lnTo>
                  <a:lnTo>
                    <a:pt x="106" y="66"/>
                  </a:lnTo>
                  <a:lnTo>
                    <a:pt x="89" y="63"/>
                  </a:lnTo>
                  <a:lnTo>
                    <a:pt x="73" y="60"/>
                  </a:lnTo>
                  <a:lnTo>
                    <a:pt x="59" y="56"/>
                  </a:lnTo>
                  <a:lnTo>
                    <a:pt x="48" y="53"/>
                  </a:lnTo>
                  <a:lnTo>
                    <a:pt x="41" y="49"/>
                  </a:lnTo>
                  <a:lnTo>
                    <a:pt x="34" y="45"/>
                  </a:lnTo>
                  <a:lnTo>
                    <a:pt x="29" y="43"/>
                  </a:lnTo>
                  <a:lnTo>
                    <a:pt x="29" y="47"/>
                  </a:lnTo>
                  <a:lnTo>
                    <a:pt x="34" y="53"/>
                  </a:lnTo>
                  <a:lnTo>
                    <a:pt x="41" y="63"/>
                  </a:lnTo>
                  <a:lnTo>
                    <a:pt x="44" y="78"/>
                  </a:lnTo>
                  <a:lnTo>
                    <a:pt x="48" y="96"/>
                  </a:lnTo>
                  <a:lnTo>
                    <a:pt x="50" y="115"/>
                  </a:lnTo>
                  <a:lnTo>
                    <a:pt x="52" y="125"/>
                  </a:lnTo>
                  <a:lnTo>
                    <a:pt x="57" y="137"/>
                  </a:lnTo>
                  <a:lnTo>
                    <a:pt x="64" y="149"/>
                  </a:lnTo>
                  <a:lnTo>
                    <a:pt x="72" y="162"/>
                  </a:lnTo>
                  <a:lnTo>
                    <a:pt x="81" y="175"/>
                  </a:lnTo>
                  <a:lnTo>
                    <a:pt x="93" y="186"/>
                  </a:lnTo>
                  <a:lnTo>
                    <a:pt x="104" y="196"/>
                  </a:lnTo>
                  <a:lnTo>
                    <a:pt x="118" y="202"/>
                  </a:lnTo>
                  <a:lnTo>
                    <a:pt x="131" y="207"/>
                  </a:lnTo>
                  <a:lnTo>
                    <a:pt x="142" y="212"/>
                  </a:lnTo>
                  <a:lnTo>
                    <a:pt x="154" y="215"/>
                  </a:lnTo>
                  <a:lnTo>
                    <a:pt x="164" y="220"/>
                  </a:lnTo>
                  <a:lnTo>
                    <a:pt x="173" y="224"/>
                  </a:lnTo>
                  <a:lnTo>
                    <a:pt x="181" y="230"/>
                  </a:lnTo>
                  <a:lnTo>
                    <a:pt x="189" y="238"/>
                  </a:lnTo>
                  <a:lnTo>
                    <a:pt x="196" y="249"/>
                  </a:lnTo>
                  <a:lnTo>
                    <a:pt x="189" y="251"/>
                  </a:lnTo>
                  <a:lnTo>
                    <a:pt x="181" y="251"/>
                  </a:lnTo>
                  <a:lnTo>
                    <a:pt x="176" y="250"/>
                  </a:lnTo>
                  <a:lnTo>
                    <a:pt x="169" y="247"/>
                  </a:lnTo>
                  <a:lnTo>
                    <a:pt x="162" y="246"/>
                  </a:lnTo>
                  <a:lnTo>
                    <a:pt x="156" y="244"/>
                  </a:lnTo>
                  <a:lnTo>
                    <a:pt x="148" y="242"/>
                  </a:lnTo>
                  <a:lnTo>
                    <a:pt x="141" y="241"/>
                  </a:lnTo>
                  <a:lnTo>
                    <a:pt x="129" y="239"/>
                  </a:lnTo>
                  <a:lnTo>
                    <a:pt x="119" y="242"/>
                  </a:lnTo>
                  <a:lnTo>
                    <a:pt x="108" y="245"/>
                  </a:lnTo>
                  <a:lnTo>
                    <a:pt x="97" y="250"/>
                  </a:lnTo>
                  <a:lnTo>
                    <a:pt x="87" y="256"/>
                  </a:lnTo>
                  <a:lnTo>
                    <a:pt x="78" y="264"/>
                  </a:lnTo>
                  <a:lnTo>
                    <a:pt x="71" y="273"/>
                  </a:lnTo>
                  <a:lnTo>
                    <a:pt x="64" y="282"/>
                  </a:lnTo>
                  <a:lnTo>
                    <a:pt x="58" y="291"/>
                  </a:lnTo>
                  <a:lnTo>
                    <a:pt x="51" y="300"/>
                  </a:lnTo>
                  <a:lnTo>
                    <a:pt x="43" y="309"/>
                  </a:lnTo>
                  <a:lnTo>
                    <a:pt x="35" y="315"/>
                  </a:lnTo>
                  <a:lnTo>
                    <a:pt x="28" y="321"/>
                  </a:lnTo>
                  <a:lnTo>
                    <a:pt x="20" y="326"/>
                  </a:lnTo>
                  <a:lnTo>
                    <a:pt x="14" y="330"/>
                  </a:lnTo>
                  <a:lnTo>
                    <a:pt x="9" y="333"/>
                  </a:lnTo>
                  <a:lnTo>
                    <a:pt x="3" y="336"/>
                  </a:lnTo>
                  <a:lnTo>
                    <a:pt x="0" y="340"/>
                  </a:lnTo>
                  <a:lnTo>
                    <a:pt x="4" y="342"/>
                  </a:lnTo>
                  <a:lnTo>
                    <a:pt x="11" y="348"/>
                  </a:lnTo>
                  <a:lnTo>
                    <a:pt x="13" y="349"/>
                  </a:lnTo>
                  <a:lnTo>
                    <a:pt x="18" y="351"/>
                  </a:lnTo>
                  <a:lnTo>
                    <a:pt x="22" y="354"/>
                  </a:lnTo>
                  <a:lnTo>
                    <a:pt x="29" y="357"/>
                  </a:lnTo>
                  <a:lnTo>
                    <a:pt x="35" y="359"/>
                  </a:lnTo>
                  <a:lnTo>
                    <a:pt x="43" y="363"/>
                  </a:lnTo>
                  <a:lnTo>
                    <a:pt x="51" y="365"/>
                  </a:lnTo>
                  <a:lnTo>
                    <a:pt x="60" y="367"/>
                  </a:lnTo>
                  <a:lnTo>
                    <a:pt x="74" y="370"/>
                  </a:lnTo>
                  <a:lnTo>
                    <a:pt x="89" y="371"/>
                  </a:lnTo>
                  <a:lnTo>
                    <a:pt x="105" y="371"/>
                  </a:lnTo>
                  <a:lnTo>
                    <a:pt x="120" y="369"/>
                  </a:lnTo>
                  <a:lnTo>
                    <a:pt x="135" y="363"/>
                  </a:lnTo>
                  <a:lnTo>
                    <a:pt x="150" y="355"/>
                  </a:lnTo>
                  <a:lnTo>
                    <a:pt x="164" y="343"/>
                  </a:lnTo>
                  <a:lnTo>
                    <a:pt x="176" y="328"/>
                  </a:lnTo>
                  <a:lnTo>
                    <a:pt x="179" y="322"/>
                  </a:lnTo>
                  <a:lnTo>
                    <a:pt x="182" y="315"/>
                  </a:lnTo>
                  <a:lnTo>
                    <a:pt x="185" y="310"/>
                  </a:lnTo>
                  <a:lnTo>
                    <a:pt x="188" y="303"/>
                  </a:lnTo>
                  <a:lnTo>
                    <a:pt x="192" y="294"/>
                  </a:lnTo>
                  <a:lnTo>
                    <a:pt x="195" y="284"/>
                  </a:lnTo>
                  <a:lnTo>
                    <a:pt x="199" y="277"/>
                  </a:lnTo>
                  <a:lnTo>
                    <a:pt x="203" y="272"/>
                  </a:lnTo>
                  <a:lnTo>
                    <a:pt x="208" y="266"/>
                  </a:lnTo>
                  <a:lnTo>
                    <a:pt x="212" y="262"/>
                  </a:lnTo>
                  <a:lnTo>
                    <a:pt x="218" y="260"/>
                  </a:lnTo>
                  <a:lnTo>
                    <a:pt x="224" y="259"/>
                  </a:lnTo>
                  <a:lnTo>
                    <a:pt x="224" y="266"/>
                  </a:lnTo>
                  <a:lnTo>
                    <a:pt x="224" y="272"/>
                  </a:lnTo>
                  <a:lnTo>
                    <a:pt x="226" y="276"/>
                  </a:lnTo>
                  <a:lnTo>
                    <a:pt x="228" y="281"/>
                  </a:lnTo>
                  <a:lnTo>
                    <a:pt x="227" y="294"/>
                  </a:lnTo>
                  <a:lnTo>
                    <a:pt x="224" y="304"/>
                  </a:lnTo>
                  <a:lnTo>
                    <a:pt x="216" y="313"/>
                  </a:lnTo>
                  <a:lnTo>
                    <a:pt x="204" y="320"/>
                  </a:lnTo>
                  <a:lnTo>
                    <a:pt x="196" y="324"/>
                  </a:lnTo>
                  <a:lnTo>
                    <a:pt x="189" y="327"/>
                  </a:lnTo>
                  <a:lnTo>
                    <a:pt x="182" y="333"/>
                  </a:lnTo>
                  <a:lnTo>
                    <a:pt x="176" y="339"/>
                  </a:lnTo>
                  <a:lnTo>
                    <a:pt x="167" y="347"/>
                  </a:lnTo>
                  <a:lnTo>
                    <a:pt x="161" y="356"/>
                  </a:lnTo>
                  <a:lnTo>
                    <a:pt x="155" y="366"/>
                  </a:lnTo>
                  <a:lnTo>
                    <a:pt x="150" y="378"/>
                  </a:lnTo>
                  <a:lnTo>
                    <a:pt x="147" y="388"/>
                  </a:lnTo>
                  <a:lnTo>
                    <a:pt x="144" y="401"/>
                  </a:lnTo>
                  <a:lnTo>
                    <a:pt x="143" y="412"/>
                  </a:lnTo>
                  <a:lnTo>
                    <a:pt x="144" y="424"/>
                  </a:lnTo>
                  <a:lnTo>
                    <a:pt x="146" y="432"/>
                  </a:lnTo>
                  <a:lnTo>
                    <a:pt x="147" y="439"/>
                  </a:lnTo>
                  <a:lnTo>
                    <a:pt x="148" y="446"/>
                  </a:lnTo>
                  <a:lnTo>
                    <a:pt x="148" y="452"/>
                  </a:lnTo>
                  <a:lnTo>
                    <a:pt x="149" y="467"/>
                  </a:lnTo>
                  <a:lnTo>
                    <a:pt x="148" y="478"/>
                  </a:lnTo>
                  <a:lnTo>
                    <a:pt x="146" y="487"/>
                  </a:lnTo>
                  <a:lnTo>
                    <a:pt x="142" y="493"/>
                  </a:lnTo>
                  <a:lnTo>
                    <a:pt x="139" y="499"/>
                  </a:lnTo>
                  <a:lnTo>
                    <a:pt x="141" y="501"/>
                  </a:lnTo>
                  <a:lnTo>
                    <a:pt x="147" y="501"/>
                  </a:lnTo>
                  <a:lnTo>
                    <a:pt x="154" y="500"/>
                  </a:lnTo>
                  <a:lnTo>
                    <a:pt x="187" y="494"/>
                  </a:lnTo>
                  <a:lnTo>
                    <a:pt x="217" y="482"/>
                  </a:lnTo>
                  <a:lnTo>
                    <a:pt x="240" y="463"/>
                  </a:lnTo>
                  <a:lnTo>
                    <a:pt x="258" y="440"/>
                  </a:lnTo>
                  <a:lnTo>
                    <a:pt x="270" y="413"/>
                  </a:lnTo>
                  <a:lnTo>
                    <a:pt x="275" y="386"/>
                  </a:lnTo>
                  <a:lnTo>
                    <a:pt x="273" y="358"/>
                  </a:lnTo>
                  <a:lnTo>
                    <a:pt x="265" y="330"/>
                  </a:lnTo>
                  <a:lnTo>
                    <a:pt x="260" y="318"/>
                  </a:lnTo>
                  <a:lnTo>
                    <a:pt x="254" y="307"/>
                  </a:lnTo>
                  <a:lnTo>
                    <a:pt x="250" y="300"/>
                  </a:lnTo>
                  <a:lnTo>
                    <a:pt x="248" y="292"/>
                  </a:lnTo>
                  <a:lnTo>
                    <a:pt x="253" y="291"/>
                  </a:lnTo>
                  <a:lnTo>
                    <a:pt x="258" y="289"/>
                  </a:lnTo>
                  <a:lnTo>
                    <a:pt x="263" y="287"/>
                  </a:lnTo>
                  <a:lnTo>
                    <a:pt x="265" y="284"/>
                  </a:lnTo>
                  <a:lnTo>
                    <a:pt x="273" y="292"/>
                  </a:lnTo>
                  <a:lnTo>
                    <a:pt x="278" y="306"/>
                  </a:lnTo>
                  <a:lnTo>
                    <a:pt x="281" y="321"/>
                  </a:lnTo>
                  <a:lnTo>
                    <a:pt x="284" y="337"/>
                  </a:lnTo>
                  <a:lnTo>
                    <a:pt x="285" y="349"/>
                  </a:lnTo>
                  <a:lnTo>
                    <a:pt x="287" y="360"/>
                  </a:lnTo>
                  <a:lnTo>
                    <a:pt x="291" y="371"/>
                  </a:lnTo>
                  <a:lnTo>
                    <a:pt x="295" y="381"/>
                  </a:lnTo>
                  <a:lnTo>
                    <a:pt x="302" y="392"/>
                  </a:lnTo>
                  <a:lnTo>
                    <a:pt x="311" y="401"/>
                  </a:lnTo>
                  <a:lnTo>
                    <a:pt x="323" y="409"/>
                  </a:lnTo>
                  <a:lnTo>
                    <a:pt x="337" y="416"/>
                  </a:lnTo>
                  <a:lnTo>
                    <a:pt x="353" y="422"/>
                  </a:lnTo>
                  <a:lnTo>
                    <a:pt x="368" y="427"/>
                  </a:lnTo>
                  <a:lnTo>
                    <a:pt x="383" y="433"/>
                  </a:lnTo>
                  <a:lnTo>
                    <a:pt x="395" y="439"/>
                  </a:lnTo>
                  <a:lnTo>
                    <a:pt x="407" y="446"/>
                  </a:lnTo>
                  <a:lnTo>
                    <a:pt x="417" y="453"/>
                  </a:lnTo>
                  <a:lnTo>
                    <a:pt x="425" y="462"/>
                  </a:lnTo>
                  <a:lnTo>
                    <a:pt x="432" y="472"/>
                  </a:lnTo>
                  <a:lnTo>
                    <a:pt x="436" y="456"/>
                  </a:lnTo>
                  <a:lnTo>
                    <a:pt x="438" y="435"/>
                  </a:lnTo>
                  <a:lnTo>
                    <a:pt x="439" y="411"/>
                  </a:lnTo>
                  <a:lnTo>
                    <a:pt x="437" y="385"/>
                  </a:lnTo>
                  <a:lnTo>
                    <a:pt x="431" y="359"/>
                  </a:lnTo>
                  <a:lnTo>
                    <a:pt x="420" y="337"/>
                  </a:lnTo>
                  <a:lnTo>
                    <a:pt x="402" y="320"/>
                  </a:lnTo>
                  <a:lnTo>
                    <a:pt x="378" y="309"/>
                  </a:lnTo>
                  <a:lnTo>
                    <a:pt x="370" y="306"/>
                  </a:lnTo>
                  <a:lnTo>
                    <a:pt x="362" y="305"/>
                  </a:lnTo>
                  <a:lnTo>
                    <a:pt x="354" y="303"/>
                  </a:lnTo>
                  <a:lnTo>
                    <a:pt x="347" y="302"/>
                  </a:lnTo>
                  <a:lnTo>
                    <a:pt x="340" y="299"/>
                  </a:lnTo>
                  <a:lnTo>
                    <a:pt x="334" y="298"/>
                  </a:lnTo>
                  <a:lnTo>
                    <a:pt x="330" y="297"/>
                  </a:lnTo>
                  <a:lnTo>
                    <a:pt x="326" y="296"/>
                  </a:lnTo>
                  <a:lnTo>
                    <a:pt x="329" y="292"/>
                  </a:lnTo>
                  <a:lnTo>
                    <a:pt x="332" y="288"/>
                  </a:lnTo>
                  <a:lnTo>
                    <a:pt x="334" y="283"/>
                  </a:lnTo>
                  <a:lnTo>
                    <a:pt x="336" y="280"/>
                  </a:lnTo>
                  <a:lnTo>
                    <a:pt x="353" y="288"/>
                  </a:lnTo>
                  <a:lnTo>
                    <a:pt x="370" y="295"/>
                  </a:lnTo>
                  <a:lnTo>
                    <a:pt x="386" y="299"/>
                  </a:lnTo>
                  <a:lnTo>
                    <a:pt x="402" y="302"/>
                  </a:lnTo>
                  <a:lnTo>
                    <a:pt x="417" y="303"/>
                  </a:lnTo>
                  <a:lnTo>
                    <a:pt x="431" y="303"/>
                  </a:lnTo>
                  <a:lnTo>
                    <a:pt x="444" y="300"/>
                  </a:lnTo>
                  <a:lnTo>
                    <a:pt x="455" y="297"/>
                  </a:lnTo>
                  <a:lnTo>
                    <a:pt x="466" y="292"/>
                  </a:lnTo>
                  <a:lnTo>
                    <a:pt x="474" y="289"/>
                  </a:lnTo>
                  <a:lnTo>
                    <a:pt x="482" y="286"/>
                  </a:lnTo>
                  <a:lnTo>
                    <a:pt x="489" y="283"/>
                  </a:lnTo>
                  <a:lnTo>
                    <a:pt x="495" y="281"/>
                  </a:lnTo>
                  <a:lnTo>
                    <a:pt x="499" y="280"/>
                  </a:lnTo>
                  <a:lnTo>
                    <a:pt x="504" y="280"/>
                  </a:lnTo>
                  <a:lnTo>
                    <a:pt x="508" y="280"/>
                  </a:lnTo>
                  <a:lnTo>
                    <a:pt x="498" y="275"/>
                  </a:lnTo>
                  <a:lnTo>
                    <a:pt x="489" y="271"/>
                  </a:lnTo>
                  <a:lnTo>
                    <a:pt x="480" y="264"/>
                  </a:lnTo>
                  <a:lnTo>
                    <a:pt x="471" y="257"/>
                  </a:lnTo>
                  <a:lnTo>
                    <a:pt x="465" y="250"/>
                  </a:lnTo>
                  <a:lnTo>
                    <a:pt x="458" y="242"/>
                  </a:lnTo>
                  <a:lnTo>
                    <a:pt x="451" y="232"/>
                  </a:lnTo>
                  <a:lnTo>
                    <a:pt x="445" y="223"/>
                  </a:lnTo>
                  <a:lnTo>
                    <a:pt x="437" y="214"/>
                  </a:lnTo>
                  <a:lnTo>
                    <a:pt x="427" y="205"/>
                  </a:lnTo>
                  <a:lnTo>
                    <a:pt x="413" y="197"/>
                  </a:lnTo>
                  <a:lnTo>
                    <a:pt x="399" y="191"/>
                  </a:lnTo>
                  <a:lnTo>
                    <a:pt x="383" y="188"/>
                  </a:lnTo>
                  <a:lnTo>
                    <a:pt x="368" y="186"/>
                  </a:lnTo>
                  <a:lnTo>
                    <a:pt x="354" y="189"/>
                  </a:lnTo>
                  <a:lnTo>
                    <a:pt x="342" y="193"/>
                  </a:lnTo>
                  <a:lnTo>
                    <a:pt x="336" y="198"/>
                  </a:lnTo>
                  <a:lnTo>
                    <a:pt x="329" y="202"/>
                  </a:lnTo>
                  <a:lnTo>
                    <a:pt x="323" y="205"/>
                  </a:lnTo>
                  <a:lnTo>
                    <a:pt x="318" y="208"/>
                  </a:lnTo>
                  <a:lnTo>
                    <a:pt x="314" y="209"/>
                  </a:lnTo>
                  <a:lnTo>
                    <a:pt x="310" y="212"/>
                  </a:lnTo>
                  <a:lnTo>
                    <a:pt x="307" y="212"/>
                  </a:lnTo>
                  <a:lnTo>
                    <a:pt x="304" y="213"/>
                  </a:lnTo>
                  <a:lnTo>
                    <a:pt x="306" y="209"/>
                  </a:lnTo>
                  <a:lnTo>
                    <a:pt x="306" y="204"/>
                  </a:lnTo>
                  <a:lnTo>
                    <a:pt x="304" y="198"/>
                  </a:lnTo>
                  <a:lnTo>
                    <a:pt x="302" y="194"/>
                  </a:lnTo>
                  <a:lnTo>
                    <a:pt x="307" y="192"/>
                  </a:lnTo>
                  <a:lnTo>
                    <a:pt x="310" y="190"/>
                  </a:lnTo>
                  <a:lnTo>
                    <a:pt x="315" y="189"/>
                  </a:lnTo>
                  <a:lnTo>
                    <a:pt x="319" y="188"/>
                  </a:lnTo>
                  <a:lnTo>
                    <a:pt x="323" y="188"/>
                  </a:lnTo>
                  <a:lnTo>
                    <a:pt x="328" y="186"/>
                  </a:lnTo>
                  <a:lnTo>
                    <a:pt x="332" y="185"/>
                  </a:lnTo>
                  <a:lnTo>
                    <a:pt x="337" y="183"/>
                  </a:lnTo>
                  <a:lnTo>
                    <a:pt x="348" y="174"/>
                  </a:lnTo>
                  <a:lnTo>
                    <a:pt x="357" y="161"/>
                  </a:lnTo>
                  <a:lnTo>
                    <a:pt x="366" y="146"/>
                  </a:lnTo>
                  <a:lnTo>
                    <a:pt x="371" y="129"/>
                  </a:lnTo>
                  <a:lnTo>
                    <a:pt x="376" y="111"/>
                  </a:lnTo>
                  <a:lnTo>
                    <a:pt x="377" y="94"/>
                  </a:lnTo>
                  <a:lnTo>
                    <a:pt x="376" y="80"/>
                  </a:lnTo>
                  <a:lnTo>
                    <a:pt x="371" y="69"/>
                  </a:lnTo>
                  <a:lnTo>
                    <a:pt x="364" y="51"/>
                  </a:lnTo>
                  <a:lnTo>
                    <a:pt x="361" y="32"/>
                  </a:lnTo>
                  <a:lnTo>
                    <a:pt x="360" y="13"/>
                  </a:lnTo>
                  <a:lnTo>
                    <a:pt x="361" y="0"/>
                  </a:lnTo>
                  <a:lnTo>
                    <a:pt x="353" y="10"/>
                  </a:lnTo>
                  <a:lnTo>
                    <a:pt x="345" y="20"/>
                  </a:lnTo>
                  <a:lnTo>
                    <a:pt x="337" y="30"/>
                  </a:lnTo>
                  <a:lnTo>
                    <a:pt x="329" y="36"/>
                  </a:lnTo>
                  <a:lnTo>
                    <a:pt x="319" y="43"/>
                  </a:lnTo>
                  <a:lnTo>
                    <a:pt x="311" y="48"/>
                  </a:lnTo>
                  <a:lnTo>
                    <a:pt x="303" y="53"/>
                  </a:lnTo>
                  <a:lnTo>
                    <a:pt x="296" y="55"/>
                  </a:lnTo>
                  <a:lnTo>
                    <a:pt x="281" y="61"/>
                  </a:lnTo>
                  <a:lnTo>
                    <a:pt x="268" y="71"/>
                  </a:lnTo>
                  <a:lnTo>
                    <a:pt x="256" y="85"/>
                  </a:lnTo>
                  <a:lnTo>
                    <a:pt x="246" y="101"/>
                  </a:lnTo>
                  <a:lnTo>
                    <a:pt x="238" y="119"/>
                  </a:lnTo>
                  <a:lnTo>
                    <a:pt x="234" y="139"/>
                  </a:lnTo>
                  <a:lnTo>
                    <a:pt x="234" y="160"/>
                  </a:lnTo>
                  <a:lnTo>
                    <a:pt x="240" y="182"/>
                  </a:lnTo>
                  <a:lnTo>
                    <a:pt x="237" y="181"/>
                  </a:lnTo>
                  <a:lnTo>
                    <a:pt x="231" y="181"/>
                  </a:lnTo>
                  <a:lnTo>
                    <a:pt x="225" y="181"/>
                  </a:lnTo>
                  <a:lnTo>
                    <a:pt x="222" y="183"/>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3" name="Freeform 259"/>
            <p:cNvSpPr>
              <a:spLocks/>
            </p:cNvSpPr>
            <p:nvPr/>
          </p:nvSpPr>
          <p:spPr bwMode="auto">
            <a:xfrm>
              <a:off x="3673" y="2160"/>
              <a:ext cx="77" cy="109"/>
            </a:xfrm>
            <a:custGeom>
              <a:avLst/>
              <a:gdLst>
                <a:gd name="T0" fmla="*/ 5 w 154"/>
                <a:gd name="T1" fmla="*/ 3 h 218"/>
                <a:gd name="T2" fmla="*/ 5 w 154"/>
                <a:gd name="T3" fmla="*/ 3 h 218"/>
                <a:gd name="T4" fmla="*/ 5 w 154"/>
                <a:gd name="T5" fmla="*/ 4 h 218"/>
                <a:gd name="T6" fmla="*/ 4 w 154"/>
                <a:gd name="T7" fmla="*/ 4 h 218"/>
                <a:gd name="T8" fmla="*/ 4 w 154"/>
                <a:gd name="T9" fmla="*/ 4 h 218"/>
                <a:gd name="T10" fmla="*/ 4 w 154"/>
                <a:gd name="T11" fmla="*/ 4 h 218"/>
                <a:gd name="T12" fmla="*/ 4 w 154"/>
                <a:gd name="T13" fmla="*/ 5 h 218"/>
                <a:gd name="T14" fmla="*/ 4 w 154"/>
                <a:gd name="T15" fmla="*/ 5 h 218"/>
                <a:gd name="T16" fmla="*/ 3 w 154"/>
                <a:gd name="T17" fmla="*/ 5 h 218"/>
                <a:gd name="T18" fmla="*/ 3 w 154"/>
                <a:gd name="T19" fmla="*/ 6 h 218"/>
                <a:gd name="T20" fmla="*/ 3 w 154"/>
                <a:gd name="T21" fmla="*/ 6 h 218"/>
                <a:gd name="T22" fmla="*/ 3 w 154"/>
                <a:gd name="T23" fmla="*/ 6 h 218"/>
                <a:gd name="T24" fmla="*/ 3 w 154"/>
                <a:gd name="T25" fmla="*/ 6 h 218"/>
                <a:gd name="T26" fmla="*/ 3 w 154"/>
                <a:gd name="T27" fmla="*/ 6 h 218"/>
                <a:gd name="T28" fmla="*/ 3 w 154"/>
                <a:gd name="T29" fmla="*/ 7 h 218"/>
                <a:gd name="T30" fmla="*/ 3 w 154"/>
                <a:gd name="T31" fmla="*/ 7 h 218"/>
                <a:gd name="T32" fmla="*/ 4 w 154"/>
                <a:gd name="T33" fmla="*/ 7 h 218"/>
                <a:gd name="T34" fmla="*/ 3 w 154"/>
                <a:gd name="T35" fmla="*/ 7 h 218"/>
                <a:gd name="T36" fmla="*/ 3 w 154"/>
                <a:gd name="T37" fmla="*/ 7 h 218"/>
                <a:gd name="T38" fmla="*/ 3 w 154"/>
                <a:gd name="T39" fmla="*/ 7 h 218"/>
                <a:gd name="T40" fmla="*/ 3 w 154"/>
                <a:gd name="T41" fmla="*/ 7 h 218"/>
                <a:gd name="T42" fmla="*/ 3 w 154"/>
                <a:gd name="T43" fmla="*/ 7 h 218"/>
                <a:gd name="T44" fmla="*/ 3 w 154"/>
                <a:gd name="T45" fmla="*/ 6 h 218"/>
                <a:gd name="T46" fmla="*/ 3 w 154"/>
                <a:gd name="T47" fmla="*/ 6 h 218"/>
                <a:gd name="T48" fmla="*/ 2 w 154"/>
                <a:gd name="T49" fmla="*/ 5 h 218"/>
                <a:gd name="T50" fmla="*/ 2 w 154"/>
                <a:gd name="T51" fmla="*/ 5 h 218"/>
                <a:gd name="T52" fmla="*/ 2 w 154"/>
                <a:gd name="T53" fmla="*/ 4 h 218"/>
                <a:gd name="T54" fmla="*/ 1 w 154"/>
                <a:gd name="T55" fmla="*/ 4 h 218"/>
                <a:gd name="T56" fmla="*/ 1 w 154"/>
                <a:gd name="T57" fmla="*/ 4 h 218"/>
                <a:gd name="T58" fmla="*/ 1 w 154"/>
                <a:gd name="T59" fmla="*/ 4 h 218"/>
                <a:gd name="T60" fmla="*/ 1 w 154"/>
                <a:gd name="T61" fmla="*/ 3 h 218"/>
                <a:gd name="T62" fmla="*/ 1 w 154"/>
                <a:gd name="T63" fmla="*/ 3 h 218"/>
                <a:gd name="T64" fmla="*/ 0 w 154"/>
                <a:gd name="T65" fmla="*/ 3 h 218"/>
                <a:gd name="T66" fmla="*/ 1 w 154"/>
                <a:gd name="T67" fmla="*/ 2 h 218"/>
                <a:gd name="T68" fmla="*/ 1 w 154"/>
                <a:gd name="T69" fmla="*/ 2 h 218"/>
                <a:gd name="T70" fmla="*/ 1 w 154"/>
                <a:gd name="T71" fmla="*/ 1 h 218"/>
                <a:gd name="T72" fmla="*/ 1 w 154"/>
                <a:gd name="T73" fmla="*/ 0 h 218"/>
                <a:gd name="T74" fmla="*/ 1 w 154"/>
                <a:gd name="T75" fmla="*/ 1 h 218"/>
                <a:gd name="T76" fmla="*/ 1 w 154"/>
                <a:gd name="T77" fmla="*/ 1 h 218"/>
                <a:gd name="T78" fmla="*/ 2 w 154"/>
                <a:gd name="T79" fmla="*/ 1 h 218"/>
                <a:gd name="T80" fmla="*/ 2 w 154"/>
                <a:gd name="T81" fmla="*/ 1 h 218"/>
                <a:gd name="T82" fmla="*/ 2 w 154"/>
                <a:gd name="T83" fmla="*/ 1 h 218"/>
                <a:gd name="T84" fmla="*/ 3 w 154"/>
                <a:gd name="T85" fmla="*/ 2 h 218"/>
                <a:gd name="T86" fmla="*/ 3 w 154"/>
                <a:gd name="T87" fmla="*/ 2 h 218"/>
                <a:gd name="T88" fmla="*/ 3 w 154"/>
                <a:gd name="T89" fmla="*/ 2 h 218"/>
                <a:gd name="T90" fmla="*/ 3 w 154"/>
                <a:gd name="T91" fmla="*/ 2 h 218"/>
                <a:gd name="T92" fmla="*/ 3 w 154"/>
                <a:gd name="T93" fmla="*/ 2 h 218"/>
                <a:gd name="T94" fmla="*/ 4 w 154"/>
                <a:gd name="T95" fmla="*/ 3 h 218"/>
                <a:gd name="T96" fmla="*/ 4 w 154"/>
                <a:gd name="T97" fmla="*/ 3 h 218"/>
                <a:gd name="T98" fmla="*/ 4 w 154"/>
                <a:gd name="T99" fmla="*/ 3 h 218"/>
                <a:gd name="T100" fmla="*/ 4 w 154"/>
                <a:gd name="T101" fmla="*/ 3 h 218"/>
                <a:gd name="T102" fmla="*/ 5 w 154"/>
                <a:gd name="T103" fmla="*/ 3 h 218"/>
                <a:gd name="T104" fmla="*/ 5 w 154"/>
                <a:gd name="T105" fmla="*/ 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4" h="218">
                  <a:moveTo>
                    <a:pt x="154" y="90"/>
                  </a:moveTo>
                  <a:lnTo>
                    <a:pt x="145" y="93"/>
                  </a:lnTo>
                  <a:lnTo>
                    <a:pt x="136" y="99"/>
                  </a:lnTo>
                  <a:lnTo>
                    <a:pt x="127" y="106"/>
                  </a:lnTo>
                  <a:lnTo>
                    <a:pt x="118" y="114"/>
                  </a:lnTo>
                  <a:lnTo>
                    <a:pt x="111" y="123"/>
                  </a:lnTo>
                  <a:lnTo>
                    <a:pt x="104" y="135"/>
                  </a:lnTo>
                  <a:lnTo>
                    <a:pt x="98" y="146"/>
                  </a:lnTo>
                  <a:lnTo>
                    <a:pt x="95" y="159"/>
                  </a:lnTo>
                  <a:lnTo>
                    <a:pt x="93" y="164"/>
                  </a:lnTo>
                  <a:lnTo>
                    <a:pt x="93" y="167"/>
                  </a:lnTo>
                  <a:lnTo>
                    <a:pt x="92" y="172"/>
                  </a:lnTo>
                  <a:lnTo>
                    <a:pt x="92" y="176"/>
                  </a:lnTo>
                  <a:lnTo>
                    <a:pt x="92" y="186"/>
                  </a:lnTo>
                  <a:lnTo>
                    <a:pt x="93" y="196"/>
                  </a:lnTo>
                  <a:lnTo>
                    <a:pt x="95" y="206"/>
                  </a:lnTo>
                  <a:lnTo>
                    <a:pt x="98" y="217"/>
                  </a:lnTo>
                  <a:lnTo>
                    <a:pt x="95" y="216"/>
                  </a:lnTo>
                  <a:lnTo>
                    <a:pt x="89" y="216"/>
                  </a:lnTo>
                  <a:lnTo>
                    <a:pt x="83" y="216"/>
                  </a:lnTo>
                  <a:lnTo>
                    <a:pt x="80" y="218"/>
                  </a:lnTo>
                  <a:lnTo>
                    <a:pt x="78" y="201"/>
                  </a:lnTo>
                  <a:lnTo>
                    <a:pt x="74" y="183"/>
                  </a:lnTo>
                  <a:lnTo>
                    <a:pt x="68" y="167"/>
                  </a:lnTo>
                  <a:lnTo>
                    <a:pt x="59" y="151"/>
                  </a:lnTo>
                  <a:lnTo>
                    <a:pt x="48" y="137"/>
                  </a:lnTo>
                  <a:lnTo>
                    <a:pt x="37" y="126"/>
                  </a:lnTo>
                  <a:lnTo>
                    <a:pt x="24" y="116"/>
                  </a:lnTo>
                  <a:lnTo>
                    <a:pt x="12" y="112"/>
                  </a:lnTo>
                  <a:lnTo>
                    <a:pt x="13" y="101"/>
                  </a:lnTo>
                  <a:lnTo>
                    <a:pt x="13" y="91"/>
                  </a:lnTo>
                  <a:lnTo>
                    <a:pt x="8" y="83"/>
                  </a:lnTo>
                  <a:lnTo>
                    <a:pt x="0" y="77"/>
                  </a:lnTo>
                  <a:lnTo>
                    <a:pt x="9" y="62"/>
                  </a:lnTo>
                  <a:lnTo>
                    <a:pt x="17" y="42"/>
                  </a:lnTo>
                  <a:lnTo>
                    <a:pt x="21" y="18"/>
                  </a:lnTo>
                  <a:lnTo>
                    <a:pt x="14" y="0"/>
                  </a:lnTo>
                  <a:lnTo>
                    <a:pt x="21" y="6"/>
                  </a:lnTo>
                  <a:lnTo>
                    <a:pt x="29" y="13"/>
                  </a:lnTo>
                  <a:lnTo>
                    <a:pt x="37" y="20"/>
                  </a:lnTo>
                  <a:lnTo>
                    <a:pt x="46" y="25"/>
                  </a:lnTo>
                  <a:lnTo>
                    <a:pt x="57" y="30"/>
                  </a:lnTo>
                  <a:lnTo>
                    <a:pt x="68" y="33"/>
                  </a:lnTo>
                  <a:lnTo>
                    <a:pt x="81" y="35"/>
                  </a:lnTo>
                  <a:lnTo>
                    <a:pt x="95" y="33"/>
                  </a:lnTo>
                  <a:lnTo>
                    <a:pt x="95" y="44"/>
                  </a:lnTo>
                  <a:lnTo>
                    <a:pt x="96" y="55"/>
                  </a:lnTo>
                  <a:lnTo>
                    <a:pt x="98" y="67"/>
                  </a:lnTo>
                  <a:lnTo>
                    <a:pt x="103" y="77"/>
                  </a:lnTo>
                  <a:lnTo>
                    <a:pt x="111" y="86"/>
                  </a:lnTo>
                  <a:lnTo>
                    <a:pt x="121" y="91"/>
                  </a:lnTo>
                  <a:lnTo>
                    <a:pt x="136" y="93"/>
                  </a:lnTo>
                  <a:lnTo>
                    <a:pt x="154" y="9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4" name="Freeform 260"/>
            <p:cNvSpPr>
              <a:spLocks/>
            </p:cNvSpPr>
            <p:nvPr/>
          </p:nvSpPr>
          <p:spPr bwMode="auto">
            <a:xfrm>
              <a:off x="3603" y="2342"/>
              <a:ext cx="87" cy="101"/>
            </a:xfrm>
            <a:custGeom>
              <a:avLst/>
              <a:gdLst>
                <a:gd name="T0" fmla="*/ 2 w 174"/>
                <a:gd name="T1" fmla="*/ 1 h 203"/>
                <a:gd name="T2" fmla="*/ 3 w 174"/>
                <a:gd name="T3" fmla="*/ 1 h 203"/>
                <a:gd name="T4" fmla="*/ 3 w 174"/>
                <a:gd name="T5" fmla="*/ 1 h 203"/>
                <a:gd name="T6" fmla="*/ 3 w 174"/>
                <a:gd name="T7" fmla="*/ 1 h 203"/>
                <a:gd name="T8" fmla="*/ 4 w 174"/>
                <a:gd name="T9" fmla="*/ 1 h 203"/>
                <a:gd name="T10" fmla="*/ 4 w 174"/>
                <a:gd name="T11" fmla="*/ 1 h 203"/>
                <a:gd name="T12" fmla="*/ 5 w 174"/>
                <a:gd name="T13" fmla="*/ 1 h 203"/>
                <a:gd name="T14" fmla="*/ 5 w 174"/>
                <a:gd name="T15" fmla="*/ 0 h 203"/>
                <a:gd name="T16" fmla="*/ 5 w 174"/>
                <a:gd name="T17" fmla="*/ 0 h 203"/>
                <a:gd name="T18" fmla="*/ 6 w 174"/>
                <a:gd name="T19" fmla="*/ 0 h 203"/>
                <a:gd name="T20" fmla="*/ 6 w 174"/>
                <a:gd name="T21" fmla="*/ 0 h 203"/>
                <a:gd name="T22" fmla="*/ 6 w 174"/>
                <a:gd name="T23" fmla="*/ 0 h 203"/>
                <a:gd name="T24" fmla="*/ 6 w 174"/>
                <a:gd name="T25" fmla="*/ 0 h 203"/>
                <a:gd name="T26" fmla="*/ 5 w 174"/>
                <a:gd name="T27" fmla="*/ 1 h 203"/>
                <a:gd name="T28" fmla="*/ 5 w 174"/>
                <a:gd name="T29" fmla="*/ 1 h 203"/>
                <a:gd name="T30" fmla="*/ 5 w 174"/>
                <a:gd name="T31" fmla="*/ 2 h 203"/>
                <a:gd name="T32" fmla="*/ 5 w 174"/>
                <a:gd name="T33" fmla="*/ 3 h 203"/>
                <a:gd name="T34" fmla="*/ 5 w 174"/>
                <a:gd name="T35" fmla="*/ 3 h 203"/>
                <a:gd name="T36" fmla="*/ 5 w 174"/>
                <a:gd name="T37" fmla="*/ 3 h 203"/>
                <a:gd name="T38" fmla="*/ 4 w 174"/>
                <a:gd name="T39" fmla="*/ 4 h 203"/>
                <a:gd name="T40" fmla="*/ 4 w 174"/>
                <a:gd name="T41" fmla="*/ 4 h 203"/>
                <a:gd name="T42" fmla="*/ 4 w 174"/>
                <a:gd name="T43" fmla="*/ 5 h 203"/>
                <a:gd name="T44" fmla="*/ 4 w 174"/>
                <a:gd name="T45" fmla="*/ 5 h 203"/>
                <a:gd name="T46" fmla="*/ 3 w 174"/>
                <a:gd name="T47" fmla="*/ 5 h 203"/>
                <a:gd name="T48" fmla="*/ 2 w 174"/>
                <a:gd name="T49" fmla="*/ 5 h 203"/>
                <a:gd name="T50" fmla="*/ 2 w 174"/>
                <a:gd name="T51" fmla="*/ 6 h 203"/>
                <a:gd name="T52" fmla="*/ 1 w 174"/>
                <a:gd name="T53" fmla="*/ 5 h 203"/>
                <a:gd name="T54" fmla="*/ 1 w 174"/>
                <a:gd name="T55" fmla="*/ 4 h 203"/>
                <a:gd name="T56" fmla="*/ 1 w 174"/>
                <a:gd name="T57" fmla="*/ 3 h 203"/>
                <a:gd name="T58" fmla="*/ 1 w 174"/>
                <a:gd name="T59" fmla="*/ 2 h 203"/>
                <a:gd name="T60" fmla="*/ 1 w 174"/>
                <a:gd name="T61" fmla="*/ 2 h 203"/>
                <a:gd name="T62" fmla="*/ 2 w 174"/>
                <a:gd name="T63" fmla="*/ 2 h 203"/>
                <a:gd name="T64" fmla="*/ 2 w 174"/>
                <a:gd name="T65" fmla="*/ 1 h 203"/>
                <a:gd name="T66" fmla="*/ 2 w 174"/>
                <a:gd name="T67" fmla="*/ 1 h 2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 h="203">
                  <a:moveTo>
                    <a:pt x="57" y="39"/>
                  </a:moveTo>
                  <a:lnTo>
                    <a:pt x="62" y="41"/>
                  </a:lnTo>
                  <a:lnTo>
                    <a:pt x="68" y="42"/>
                  </a:lnTo>
                  <a:lnTo>
                    <a:pt x="72" y="43"/>
                  </a:lnTo>
                  <a:lnTo>
                    <a:pt x="78" y="43"/>
                  </a:lnTo>
                  <a:lnTo>
                    <a:pt x="83" y="43"/>
                  </a:lnTo>
                  <a:lnTo>
                    <a:pt x="88" y="43"/>
                  </a:lnTo>
                  <a:lnTo>
                    <a:pt x="94" y="43"/>
                  </a:lnTo>
                  <a:lnTo>
                    <a:pt x="100" y="43"/>
                  </a:lnTo>
                  <a:lnTo>
                    <a:pt x="106" y="43"/>
                  </a:lnTo>
                  <a:lnTo>
                    <a:pt x="111" y="42"/>
                  </a:lnTo>
                  <a:lnTo>
                    <a:pt x="116" y="41"/>
                  </a:lnTo>
                  <a:lnTo>
                    <a:pt x="122" y="39"/>
                  </a:lnTo>
                  <a:lnTo>
                    <a:pt x="129" y="37"/>
                  </a:lnTo>
                  <a:lnTo>
                    <a:pt x="136" y="34"/>
                  </a:lnTo>
                  <a:lnTo>
                    <a:pt x="143" y="30"/>
                  </a:lnTo>
                  <a:lnTo>
                    <a:pt x="149" y="26"/>
                  </a:lnTo>
                  <a:lnTo>
                    <a:pt x="155" y="21"/>
                  </a:lnTo>
                  <a:lnTo>
                    <a:pt x="161" y="15"/>
                  </a:lnTo>
                  <a:lnTo>
                    <a:pt x="167" y="8"/>
                  </a:lnTo>
                  <a:lnTo>
                    <a:pt x="173" y="0"/>
                  </a:lnTo>
                  <a:lnTo>
                    <a:pt x="174" y="2"/>
                  </a:lnTo>
                  <a:lnTo>
                    <a:pt x="174" y="5"/>
                  </a:lnTo>
                  <a:lnTo>
                    <a:pt x="174" y="8"/>
                  </a:lnTo>
                  <a:lnTo>
                    <a:pt x="173" y="11"/>
                  </a:lnTo>
                  <a:lnTo>
                    <a:pt x="164" y="19"/>
                  </a:lnTo>
                  <a:lnTo>
                    <a:pt x="158" y="28"/>
                  </a:lnTo>
                  <a:lnTo>
                    <a:pt x="152" y="38"/>
                  </a:lnTo>
                  <a:lnTo>
                    <a:pt x="147" y="50"/>
                  </a:lnTo>
                  <a:lnTo>
                    <a:pt x="144" y="60"/>
                  </a:lnTo>
                  <a:lnTo>
                    <a:pt x="141" y="73"/>
                  </a:lnTo>
                  <a:lnTo>
                    <a:pt x="140" y="84"/>
                  </a:lnTo>
                  <a:lnTo>
                    <a:pt x="141" y="96"/>
                  </a:lnTo>
                  <a:lnTo>
                    <a:pt x="143" y="104"/>
                  </a:lnTo>
                  <a:lnTo>
                    <a:pt x="144" y="111"/>
                  </a:lnTo>
                  <a:lnTo>
                    <a:pt x="145" y="118"/>
                  </a:lnTo>
                  <a:lnTo>
                    <a:pt x="145" y="124"/>
                  </a:lnTo>
                  <a:lnTo>
                    <a:pt x="140" y="122"/>
                  </a:lnTo>
                  <a:lnTo>
                    <a:pt x="133" y="125"/>
                  </a:lnTo>
                  <a:lnTo>
                    <a:pt x="126" y="129"/>
                  </a:lnTo>
                  <a:lnTo>
                    <a:pt x="120" y="135"/>
                  </a:lnTo>
                  <a:lnTo>
                    <a:pt x="114" y="144"/>
                  </a:lnTo>
                  <a:lnTo>
                    <a:pt x="109" y="157"/>
                  </a:lnTo>
                  <a:lnTo>
                    <a:pt x="107" y="171"/>
                  </a:lnTo>
                  <a:lnTo>
                    <a:pt x="107" y="188"/>
                  </a:lnTo>
                  <a:lnTo>
                    <a:pt x="100" y="182"/>
                  </a:lnTo>
                  <a:lnTo>
                    <a:pt x="90" y="178"/>
                  </a:lnTo>
                  <a:lnTo>
                    <a:pt x="79" y="177"/>
                  </a:lnTo>
                  <a:lnTo>
                    <a:pt x="67" y="177"/>
                  </a:lnTo>
                  <a:lnTo>
                    <a:pt x="55" y="179"/>
                  </a:lnTo>
                  <a:lnTo>
                    <a:pt x="45" y="183"/>
                  </a:lnTo>
                  <a:lnTo>
                    <a:pt x="35" y="192"/>
                  </a:lnTo>
                  <a:lnTo>
                    <a:pt x="30" y="203"/>
                  </a:lnTo>
                  <a:lnTo>
                    <a:pt x="30" y="181"/>
                  </a:lnTo>
                  <a:lnTo>
                    <a:pt x="25" y="157"/>
                  </a:lnTo>
                  <a:lnTo>
                    <a:pt x="16" y="139"/>
                  </a:lnTo>
                  <a:lnTo>
                    <a:pt x="0" y="129"/>
                  </a:lnTo>
                  <a:lnTo>
                    <a:pt x="10" y="115"/>
                  </a:lnTo>
                  <a:lnTo>
                    <a:pt x="16" y="99"/>
                  </a:lnTo>
                  <a:lnTo>
                    <a:pt x="18" y="83"/>
                  </a:lnTo>
                  <a:lnTo>
                    <a:pt x="15" y="73"/>
                  </a:lnTo>
                  <a:lnTo>
                    <a:pt x="22" y="70"/>
                  </a:lnTo>
                  <a:lnTo>
                    <a:pt x="29" y="68"/>
                  </a:lnTo>
                  <a:lnTo>
                    <a:pt x="34" y="65"/>
                  </a:lnTo>
                  <a:lnTo>
                    <a:pt x="41" y="61"/>
                  </a:lnTo>
                  <a:lnTo>
                    <a:pt x="46" y="57"/>
                  </a:lnTo>
                  <a:lnTo>
                    <a:pt x="52" y="52"/>
                  </a:lnTo>
                  <a:lnTo>
                    <a:pt x="55" y="46"/>
                  </a:lnTo>
                  <a:lnTo>
                    <a:pt x="57" y="3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5" name="Freeform 261"/>
            <p:cNvSpPr>
              <a:spLocks/>
            </p:cNvSpPr>
            <p:nvPr/>
          </p:nvSpPr>
          <p:spPr bwMode="auto">
            <a:xfrm>
              <a:off x="3677" y="2172"/>
              <a:ext cx="53" cy="76"/>
            </a:xfrm>
            <a:custGeom>
              <a:avLst/>
              <a:gdLst>
                <a:gd name="T0" fmla="*/ 2 w 107"/>
                <a:gd name="T1" fmla="*/ 5 h 152"/>
                <a:gd name="T2" fmla="*/ 2 w 107"/>
                <a:gd name="T3" fmla="*/ 5 h 152"/>
                <a:gd name="T4" fmla="*/ 2 w 107"/>
                <a:gd name="T5" fmla="*/ 5 h 152"/>
                <a:gd name="T6" fmla="*/ 2 w 107"/>
                <a:gd name="T7" fmla="*/ 4 h 152"/>
                <a:gd name="T8" fmla="*/ 2 w 107"/>
                <a:gd name="T9" fmla="*/ 4 h 152"/>
                <a:gd name="T10" fmla="*/ 1 w 107"/>
                <a:gd name="T11" fmla="*/ 4 h 152"/>
                <a:gd name="T12" fmla="*/ 1 w 107"/>
                <a:gd name="T13" fmla="*/ 4 h 152"/>
                <a:gd name="T14" fmla="*/ 1 w 107"/>
                <a:gd name="T15" fmla="*/ 4 h 152"/>
                <a:gd name="T16" fmla="*/ 0 w 107"/>
                <a:gd name="T17" fmla="*/ 4 h 152"/>
                <a:gd name="T18" fmla="*/ 0 w 107"/>
                <a:gd name="T19" fmla="*/ 4 h 152"/>
                <a:gd name="T20" fmla="*/ 0 w 107"/>
                <a:gd name="T21" fmla="*/ 4 h 152"/>
                <a:gd name="T22" fmla="*/ 1 w 107"/>
                <a:gd name="T23" fmla="*/ 4 h 152"/>
                <a:gd name="T24" fmla="*/ 1 w 107"/>
                <a:gd name="T25" fmla="*/ 4 h 152"/>
                <a:gd name="T26" fmla="*/ 2 w 107"/>
                <a:gd name="T27" fmla="*/ 4 h 152"/>
                <a:gd name="T28" fmla="*/ 2 w 107"/>
                <a:gd name="T29" fmla="*/ 3 h 152"/>
                <a:gd name="T30" fmla="*/ 1 w 107"/>
                <a:gd name="T31" fmla="*/ 3 h 152"/>
                <a:gd name="T32" fmla="*/ 1 w 107"/>
                <a:gd name="T33" fmla="*/ 3 h 152"/>
                <a:gd name="T34" fmla="*/ 1 w 107"/>
                <a:gd name="T35" fmla="*/ 3 h 152"/>
                <a:gd name="T36" fmla="*/ 0 w 107"/>
                <a:gd name="T37" fmla="*/ 2 h 152"/>
                <a:gd name="T38" fmla="*/ 0 w 107"/>
                <a:gd name="T39" fmla="*/ 2 h 152"/>
                <a:gd name="T40" fmla="*/ 0 w 107"/>
                <a:gd name="T41" fmla="*/ 2 h 152"/>
                <a:gd name="T42" fmla="*/ 0 w 107"/>
                <a:gd name="T43" fmla="*/ 2 h 152"/>
                <a:gd name="T44" fmla="*/ 0 w 107"/>
                <a:gd name="T45" fmla="*/ 2 h 152"/>
                <a:gd name="T46" fmla="*/ 0 w 107"/>
                <a:gd name="T47" fmla="*/ 2 h 152"/>
                <a:gd name="T48" fmla="*/ 1 w 107"/>
                <a:gd name="T49" fmla="*/ 2 h 152"/>
                <a:gd name="T50" fmla="*/ 1 w 107"/>
                <a:gd name="T51" fmla="*/ 3 h 152"/>
                <a:gd name="T52" fmla="*/ 1 w 107"/>
                <a:gd name="T53" fmla="*/ 2 h 152"/>
                <a:gd name="T54" fmla="*/ 1 w 107"/>
                <a:gd name="T55" fmla="*/ 1 h 152"/>
                <a:gd name="T56" fmla="*/ 0 w 107"/>
                <a:gd name="T57" fmla="*/ 1 h 152"/>
                <a:gd name="T58" fmla="*/ 0 w 107"/>
                <a:gd name="T59" fmla="*/ 1 h 152"/>
                <a:gd name="T60" fmla="*/ 1 w 107"/>
                <a:gd name="T61" fmla="*/ 1 h 152"/>
                <a:gd name="T62" fmla="*/ 1 w 107"/>
                <a:gd name="T63" fmla="*/ 2 h 152"/>
                <a:gd name="T64" fmla="*/ 2 w 107"/>
                <a:gd name="T65" fmla="*/ 2 h 152"/>
                <a:gd name="T66" fmla="*/ 2 w 107"/>
                <a:gd name="T67" fmla="*/ 1 h 152"/>
                <a:gd name="T68" fmla="*/ 2 w 107"/>
                <a:gd name="T69" fmla="*/ 1 h 152"/>
                <a:gd name="T70" fmla="*/ 2 w 107"/>
                <a:gd name="T71" fmla="*/ 1 h 152"/>
                <a:gd name="T72" fmla="*/ 2 w 107"/>
                <a:gd name="T73" fmla="*/ 2 h 152"/>
                <a:gd name="T74" fmla="*/ 2 w 107"/>
                <a:gd name="T75" fmla="*/ 2 h 152"/>
                <a:gd name="T76" fmla="*/ 2 w 107"/>
                <a:gd name="T77" fmla="*/ 3 h 152"/>
                <a:gd name="T78" fmla="*/ 2 w 107"/>
                <a:gd name="T79" fmla="*/ 4 h 152"/>
                <a:gd name="T80" fmla="*/ 2 w 107"/>
                <a:gd name="T81" fmla="*/ 4 h 152"/>
                <a:gd name="T82" fmla="*/ 3 w 107"/>
                <a:gd name="T83" fmla="*/ 3 h 152"/>
                <a:gd name="T84" fmla="*/ 3 w 107"/>
                <a:gd name="T85" fmla="*/ 3 h 152"/>
                <a:gd name="T86" fmla="*/ 3 w 107"/>
                <a:gd name="T87" fmla="*/ 3 h 152"/>
                <a:gd name="T88" fmla="*/ 3 w 107"/>
                <a:gd name="T89" fmla="*/ 3 h 152"/>
                <a:gd name="T90" fmla="*/ 2 w 107"/>
                <a:gd name="T91" fmla="*/ 4 h 152"/>
                <a:gd name="T92" fmla="*/ 2 w 107"/>
                <a:gd name="T93" fmla="*/ 4 h 152"/>
                <a:gd name="T94" fmla="*/ 2 w 107"/>
                <a:gd name="T95" fmla="*/ 5 h 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152">
                  <a:moveTo>
                    <a:pt x="87" y="135"/>
                  </a:moveTo>
                  <a:lnTo>
                    <a:pt x="85" y="140"/>
                  </a:lnTo>
                  <a:lnTo>
                    <a:pt x="85" y="143"/>
                  </a:lnTo>
                  <a:lnTo>
                    <a:pt x="84" y="148"/>
                  </a:lnTo>
                  <a:lnTo>
                    <a:pt x="84" y="152"/>
                  </a:lnTo>
                  <a:lnTo>
                    <a:pt x="80" y="144"/>
                  </a:lnTo>
                  <a:lnTo>
                    <a:pt x="75" y="134"/>
                  </a:lnTo>
                  <a:lnTo>
                    <a:pt x="70" y="124"/>
                  </a:lnTo>
                  <a:lnTo>
                    <a:pt x="69" y="117"/>
                  </a:lnTo>
                  <a:lnTo>
                    <a:pt x="66" y="116"/>
                  </a:lnTo>
                  <a:lnTo>
                    <a:pt x="61" y="113"/>
                  </a:lnTo>
                  <a:lnTo>
                    <a:pt x="57" y="111"/>
                  </a:lnTo>
                  <a:lnTo>
                    <a:pt x="51" y="109"/>
                  </a:lnTo>
                  <a:lnTo>
                    <a:pt x="45" y="107"/>
                  </a:lnTo>
                  <a:lnTo>
                    <a:pt x="40" y="105"/>
                  </a:lnTo>
                  <a:lnTo>
                    <a:pt x="35" y="104"/>
                  </a:lnTo>
                  <a:lnTo>
                    <a:pt x="31" y="104"/>
                  </a:lnTo>
                  <a:lnTo>
                    <a:pt x="30" y="103"/>
                  </a:lnTo>
                  <a:lnTo>
                    <a:pt x="29" y="102"/>
                  </a:lnTo>
                  <a:lnTo>
                    <a:pt x="28" y="101"/>
                  </a:lnTo>
                  <a:lnTo>
                    <a:pt x="27" y="99"/>
                  </a:lnTo>
                  <a:lnTo>
                    <a:pt x="30" y="99"/>
                  </a:lnTo>
                  <a:lnTo>
                    <a:pt x="36" y="101"/>
                  </a:lnTo>
                  <a:lnTo>
                    <a:pt x="42" y="101"/>
                  </a:lnTo>
                  <a:lnTo>
                    <a:pt x="49" y="102"/>
                  </a:lnTo>
                  <a:lnTo>
                    <a:pt x="54" y="103"/>
                  </a:lnTo>
                  <a:lnTo>
                    <a:pt x="60" y="104"/>
                  </a:lnTo>
                  <a:lnTo>
                    <a:pt x="65" y="104"/>
                  </a:lnTo>
                  <a:lnTo>
                    <a:pt x="67" y="105"/>
                  </a:lnTo>
                  <a:lnTo>
                    <a:pt x="65" y="96"/>
                  </a:lnTo>
                  <a:lnTo>
                    <a:pt x="62" y="89"/>
                  </a:lnTo>
                  <a:lnTo>
                    <a:pt x="59" y="84"/>
                  </a:lnTo>
                  <a:lnTo>
                    <a:pt x="57" y="80"/>
                  </a:lnTo>
                  <a:lnTo>
                    <a:pt x="49" y="76"/>
                  </a:lnTo>
                  <a:lnTo>
                    <a:pt x="40" y="73"/>
                  </a:lnTo>
                  <a:lnTo>
                    <a:pt x="32" y="68"/>
                  </a:lnTo>
                  <a:lnTo>
                    <a:pt x="26" y="65"/>
                  </a:lnTo>
                  <a:lnTo>
                    <a:pt x="19" y="60"/>
                  </a:lnTo>
                  <a:lnTo>
                    <a:pt x="13" y="57"/>
                  </a:lnTo>
                  <a:lnTo>
                    <a:pt x="7" y="54"/>
                  </a:lnTo>
                  <a:lnTo>
                    <a:pt x="4" y="53"/>
                  </a:lnTo>
                  <a:lnTo>
                    <a:pt x="1" y="52"/>
                  </a:lnTo>
                  <a:lnTo>
                    <a:pt x="0" y="50"/>
                  </a:lnTo>
                  <a:lnTo>
                    <a:pt x="1" y="49"/>
                  </a:lnTo>
                  <a:lnTo>
                    <a:pt x="6" y="50"/>
                  </a:lnTo>
                  <a:lnTo>
                    <a:pt x="9" y="52"/>
                  </a:lnTo>
                  <a:lnTo>
                    <a:pt x="15" y="54"/>
                  </a:lnTo>
                  <a:lnTo>
                    <a:pt x="21" y="57"/>
                  </a:lnTo>
                  <a:lnTo>
                    <a:pt x="28" y="60"/>
                  </a:lnTo>
                  <a:lnTo>
                    <a:pt x="35" y="64"/>
                  </a:lnTo>
                  <a:lnTo>
                    <a:pt x="42" y="67"/>
                  </a:lnTo>
                  <a:lnTo>
                    <a:pt x="49" y="69"/>
                  </a:lnTo>
                  <a:lnTo>
                    <a:pt x="54" y="71"/>
                  </a:lnTo>
                  <a:lnTo>
                    <a:pt x="51" y="54"/>
                  </a:lnTo>
                  <a:lnTo>
                    <a:pt x="42" y="35"/>
                  </a:lnTo>
                  <a:lnTo>
                    <a:pt x="32" y="16"/>
                  </a:lnTo>
                  <a:lnTo>
                    <a:pt x="24" y="6"/>
                  </a:lnTo>
                  <a:lnTo>
                    <a:pt x="22" y="1"/>
                  </a:lnTo>
                  <a:lnTo>
                    <a:pt x="23" y="0"/>
                  </a:lnTo>
                  <a:lnTo>
                    <a:pt x="27" y="1"/>
                  </a:lnTo>
                  <a:lnTo>
                    <a:pt x="32" y="7"/>
                  </a:lnTo>
                  <a:lnTo>
                    <a:pt x="40" y="19"/>
                  </a:lnTo>
                  <a:lnTo>
                    <a:pt x="50" y="35"/>
                  </a:lnTo>
                  <a:lnTo>
                    <a:pt x="58" y="51"/>
                  </a:lnTo>
                  <a:lnTo>
                    <a:pt x="62" y="64"/>
                  </a:lnTo>
                  <a:lnTo>
                    <a:pt x="69" y="56"/>
                  </a:lnTo>
                  <a:lnTo>
                    <a:pt x="75" y="43"/>
                  </a:lnTo>
                  <a:lnTo>
                    <a:pt x="80" y="30"/>
                  </a:lnTo>
                  <a:lnTo>
                    <a:pt x="81" y="20"/>
                  </a:lnTo>
                  <a:lnTo>
                    <a:pt x="81" y="16"/>
                  </a:lnTo>
                  <a:lnTo>
                    <a:pt x="82" y="15"/>
                  </a:lnTo>
                  <a:lnTo>
                    <a:pt x="83" y="19"/>
                  </a:lnTo>
                  <a:lnTo>
                    <a:pt x="83" y="23"/>
                  </a:lnTo>
                  <a:lnTo>
                    <a:pt x="83" y="34"/>
                  </a:lnTo>
                  <a:lnTo>
                    <a:pt x="82" y="47"/>
                  </a:lnTo>
                  <a:lnTo>
                    <a:pt x="77" y="64"/>
                  </a:lnTo>
                  <a:lnTo>
                    <a:pt x="67" y="76"/>
                  </a:lnTo>
                  <a:lnTo>
                    <a:pt x="70" y="84"/>
                  </a:lnTo>
                  <a:lnTo>
                    <a:pt x="74" y="92"/>
                  </a:lnTo>
                  <a:lnTo>
                    <a:pt x="75" y="101"/>
                  </a:lnTo>
                  <a:lnTo>
                    <a:pt x="76" y="105"/>
                  </a:lnTo>
                  <a:lnTo>
                    <a:pt x="84" y="101"/>
                  </a:lnTo>
                  <a:lnTo>
                    <a:pt x="91" y="96"/>
                  </a:lnTo>
                  <a:lnTo>
                    <a:pt x="97" y="90"/>
                  </a:lnTo>
                  <a:lnTo>
                    <a:pt x="102" y="82"/>
                  </a:lnTo>
                  <a:lnTo>
                    <a:pt x="104" y="77"/>
                  </a:lnTo>
                  <a:lnTo>
                    <a:pt x="106" y="76"/>
                  </a:lnTo>
                  <a:lnTo>
                    <a:pt x="107" y="79"/>
                  </a:lnTo>
                  <a:lnTo>
                    <a:pt x="107" y="83"/>
                  </a:lnTo>
                  <a:lnTo>
                    <a:pt x="104" y="91"/>
                  </a:lnTo>
                  <a:lnTo>
                    <a:pt x="97" y="102"/>
                  </a:lnTo>
                  <a:lnTo>
                    <a:pt x="88" y="111"/>
                  </a:lnTo>
                  <a:lnTo>
                    <a:pt x="80" y="117"/>
                  </a:lnTo>
                  <a:lnTo>
                    <a:pt x="82" y="121"/>
                  </a:lnTo>
                  <a:lnTo>
                    <a:pt x="83" y="127"/>
                  </a:lnTo>
                  <a:lnTo>
                    <a:pt x="85" y="132"/>
                  </a:lnTo>
                  <a:lnTo>
                    <a:pt x="87" y="135"/>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6" name="Freeform 262"/>
            <p:cNvSpPr>
              <a:spLocks/>
            </p:cNvSpPr>
            <p:nvPr/>
          </p:nvSpPr>
          <p:spPr bwMode="auto">
            <a:xfrm>
              <a:off x="3611" y="2361"/>
              <a:ext cx="53" cy="69"/>
            </a:xfrm>
            <a:custGeom>
              <a:avLst/>
              <a:gdLst>
                <a:gd name="T0" fmla="*/ 4 w 106"/>
                <a:gd name="T1" fmla="*/ 1 h 138"/>
                <a:gd name="T2" fmla="*/ 3 w 106"/>
                <a:gd name="T3" fmla="*/ 1 h 138"/>
                <a:gd name="T4" fmla="*/ 3 w 106"/>
                <a:gd name="T5" fmla="*/ 1 h 138"/>
                <a:gd name="T6" fmla="*/ 3 w 106"/>
                <a:gd name="T7" fmla="*/ 1 h 138"/>
                <a:gd name="T8" fmla="*/ 2 w 106"/>
                <a:gd name="T9" fmla="*/ 1 h 138"/>
                <a:gd name="T10" fmla="*/ 2 w 106"/>
                <a:gd name="T11" fmla="*/ 1 h 138"/>
                <a:gd name="T12" fmla="*/ 2 w 106"/>
                <a:gd name="T13" fmla="*/ 1 h 138"/>
                <a:gd name="T14" fmla="*/ 1 w 106"/>
                <a:gd name="T15" fmla="*/ 2 h 138"/>
                <a:gd name="T16" fmla="*/ 1 w 106"/>
                <a:gd name="T17" fmla="*/ 2 h 138"/>
                <a:gd name="T18" fmla="*/ 1 w 106"/>
                <a:gd name="T19" fmla="*/ 2 h 138"/>
                <a:gd name="T20" fmla="*/ 1 w 106"/>
                <a:gd name="T21" fmla="*/ 2 h 138"/>
                <a:gd name="T22" fmla="*/ 2 w 106"/>
                <a:gd name="T23" fmla="*/ 2 h 138"/>
                <a:gd name="T24" fmla="*/ 2 w 106"/>
                <a:gd name="T25" fmla="*/ 2 h 138"/>
                <a:gd name="T26" fmla="*/ 2 w 106"/>
                <a:gd name="T27" fmla="*/ 2 h 138"/>
                <a:gd name="T28" fmla="*/ 2 w 106"/>
                <a:gd name="T29" fmla="*/ 2 h 138"/>
                <a:gd name="T30" fmla="*/ 2 w 106"/>
                <a:gd name="T31" fmla="*/ 2 h 138"/>
                <a:gd name="T32" fmla="*/ 2 w 106"/>
                <a:gd name="T33" fmla="*/ 3 h 138"/>
                <a:gd name="T34" fmla="*/ 1 w 106"/>
                <a:gd name="T35" fmla="*/ 3 h 138"/>
                <a:gd name="T36" fmla="*/ 1 w 106"/>
                <a:gd name="T37" fmla="*/ 3 h 138"/>
                <a:gd name="T38" fmla="*/ 1 w 106"/>
                <a:gd name="T39" fmla="*/ 3 h 138"/>
                <a:gd name="T40" fmla="*/ 1 w 106"/>
                <a:gd name="T41" fmla="*/ 3 h 138"/>
                <a:gd name="T42" fmla="*/ 1 w 106"/>
                <a:gd name="T43" fmla="*/ 3 h 138"/>
                <a:gd name="T44" fmla="*/ 1 w 106"/>
                <a:gd name="T45" fmla="*/ 3 h 138"/>
                <a:gd name="T46" fmla="*/ 1 w 106"/>
                <a:gd name="T47" fmla="*/ 3 h 138"/>
                <a:gd name="T48" fmla="*/ 1 w 106"/>
                <a:gd name="T49" fmla="*/ 3 h 138"/>
                <a:gd name="T50" fmla="*/ 2 w 106"/>
                <a:gd name="T51" fmla="*/ 3 h 138"/>
                <a:gd name="T52" fmla="*/ 2 w 106"/>
                <a:gd name="T53" fmla="*/ 3 h 138"/>
                <a:gd name="T54" fmla="*/ 1 w 106"/>
                <a:gd name="T55" fmla="*/ 4 h 138"/>
                <a:gd name="T56" fmla="*/ 1 w 106"/>
                <a:gd name="T57" fmla="*/ 4 h 138"/>
                <a:gd name="T58" fmla="*/ 2 w 106"/>
                <a:gd name="T59" fmla="*/ 3 h 138"/>
                <a:gd name="T60" fmla="*/ 2 w 106"/>
                <a:gd name="T61" fmla="*/ 3 h 138"/>
                <a:gd name="T62" fmla="*/ 3 w 106"/>
                <a:gd name="T63" fmla="*/ 4 h 138"/>
                <a:gd name="T64" fmla="*/ 3 w 106"/>
                <a:gd name="T65" fmla="*/ 4 h 138"/>
                <a:gd name="T66" fmla="*/ 3 w 106"/>
                <a:gd name="T67" fmla="*/ 4 h 138"/>
                <a:gd name="T68" fmla="*/ 3 w 106"/>
                <a:gd name="T69" fmla="*/ 4 h 138"/>
                <a:gd name="T70" fmla="*/ 2 w 106"/>
                <a:gd name="T71" fmla="*/ 3 h 138"/>
                <a:gd name="T72" fmla="*/ 2 w 106"/>
                <a:gd name="T73" fmla="*/ 3 h 138"/>
                <a:gd name="T74" fmla="*/ 3 w 106"/>
                <a:gd name="T75" fmla="*/ 2 h 138"/>
                <a:gd name="T76" fmla="*/ 3 w 106"/>
                <a:gd name="T77" fmla="*/ 2 h 138"/>
                <a:gd name="T78" fmla="*/ 4 w 106"/>
                <a:gd name="T79" fmla="*/ 3 h 138"/>
                <a:gd name="T80" fmla="*/ 4 w 106"/>
                <a:gd name="T81" fmla="*/ 3 h 138"/>
                <a:gd name="T82" fmla="*/ 4 w 106"/>
                <a:gd name="T83" fmla="*/ 3 h 138"/>
                <a:gd name="T84" fmla="*/ 4 w 106"/>
                <a:gd name="T85" fmla="*/ 3 h 138"/>
                <a:gd name="T86" fmla="*/ 3 w 106"/>
                <a:gd name="T87" fmla="*/ 2 h 138"/>
                <a:gd name="T88" fmla="*/ 3 w 106"/>
                <a:gd name="T89" fmla="*/ 1 h 138"/>
                <a:gd name="T90" fmla="*/ 4 w 106"/>
                <a:gd name="T91" fmla="*/ 1 h 138"/>
                <a:gd name="T92" fmla="*/ 4 w 106"/>
                <a:gd name="T93" fmla="*/ 0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138">
                  <a:moveTo>
                    <a:pt x="106" y="0"/>
                  </a:moveTo>
                  <a:lnTo>
                    <a:pt x="100" y="2"/>
                  </a:lnTo>
                  <a:lnTo>
                    <a:pt x="95" y="3"/>
                  </a:lnTo>
                  <a:lnTo>
                    <a:pt x="90" y="4"/>
                  </a:lnTo>
                  <a:lnTo>
                    <a:pt x="84" y="4"/>
                  </a:lnTo>
                  <a:lnTo>
                    <a:pt x="83" y="10"/>
                  </a:lnTo>
                  <a:lnTo>
                    <a:pt x="79" y="17"/>
                  </a:lnTo>
                  <a:lnTo>
                    <a:pt x="75" y="22"/>
                  </a:lnTo>
                  <a:lnTo>
                    <a:pt x="69" y="25"/>
                  </a:lnTo>
                  <a:lnTo>
                    <a:pt x="63" y="26"/>
                  </a:lnTo>
                  <a:lnTo>
                    <a:pt x="56" y="26"/>
                  </a:lnTo>
                  <a:lnTo>
                    <a:pt x="49" y="28"/>
                  </a:lnTo>
                  <a:lnTo>
                    <a:pt x="41" y="29"/>
                  </a:lnTo>
                  <a:lnTo>
                    <a:pt x="33" y="31"/>
                  </a:lnTo>
                  <a:lnTo>
                    <a:pt x="26" y="35"/>
                  </a:lnTo>
                  <a:lnTo>
                    <a:pt x="21" y="37"/>
                  </a:lnTo>
                  <a:lnTo>
                    <a:pt x="17" y="41"/>
                  </a:lnTo>
                  <a:lnTo>
                    <a:pt x="16" y="43"/>
                  </a:lnTo>
                  <a:lnTo>
                    <a:pt x="15" y="43"/>
                  </a:lnTo>
                  <a:lnTo>
                    <a:pt x="16" y="43"/>
                  </a:lnTo>
                  <a:lnTo>
                    <a:pt x="19" y="42"/>
                  </a:lnTo>
                  <a:lnTo>
                    <a:pt x="23" y="41"/>
                  </a:lnTo>
                  <a:lnTo>
                    <a:pt x="28" y="38"/>
                  </a:lnTo>
                  <a:lnTo>
                    <a:pt x="33" y="37"/>
                  </a:lnTo>
                  <a:lnTo>
                    <a:pt x="39" y="35"/>
                  </a:lnTo>
                  <a:lnTo>
                    <a:pt x="46" y="34"/>
                  </a:lnTo>
                  <a:lnTo>
                    <a:pt x="53" y="34"/>
                  </a:lnTo>
                  <a:lnTo>
                    <a:pt x="60" y="34"/>
                  </a:lnTo>
                  <a:lnTo>
                    <a:pt x="66" y="35"/>
                  </a:lnTo>
                  <a:lnTo>
                    <a:pt x="61" y="44"/>
                  </a:lnTo>
                  <a:lnTo>
                    <a:pt x="56" y="55"/>
                  </a:lnTo>
                  <a:lnTo>
                    <a:pt x="52" y="64"/>
                  </a:lnTo>
                  <a:lnTo>
                    <a:pt x="47" y="68"/>
                  </a:lnTo>
                  <a:lnTo>
                    <a:pt x="44" y="70"/>
                  </a:lnTo>
                  <a:lnTo>
                    <a:pt x="38" y="72"/>
                  </a:lnTo>
                  <a:lnTo>
                    <a:pt x="32" y="73"/>
                  </a:lnTo>
                  <a:lnTo>
                    <a:pt x="25" y="75"/>
                  </a:lnTo>
                  <a:lnTo>
                    <a:pt x="18" y="76"/>
                  </a:lnTo>
                  <a:lnTo>
                    <a:pt x="13" y="78"/>
                  </a:lnTo>
                  <a:lnTo>
                    <a:pt x="7" y="79"/>
                  </a:lnTo>
                  <a:lnTo>
                    <a:pt x="3" y="80"/>
                  </a:lnTo>
                  <a:lnTo>
                    <a:pt x="1" y="81"/>
                  </a:lnTo>
                  <a:lnTo>
                    <a:pt x="0" y="81"/>
                  </a:lnTo>
                  <a:lnTo>
                    <a:pt x="1" y="82"/>
                  </a:lnTo>
                  <a:lnTo>
                    <a:pt x="6" y="82"/>
                  </a:lnTo>
                  <a:lnTo>
                    <a:pt x="9" y="82"/>
                  </a:lnTo>
                  <a:lnTo>
                    <a:pt x="14" y="81"/>
                  </a:lnTo>
                  <a:lnTo>
                    <a:pt x="18" y="81"/>
                  </a:lnTo>
                  <a:lnTo>
                    <a:pt x="24" y="80"/>
                  </a:lnTo>
                  <a:lnTo>
                    <a:pt x="29" y="79"/>
                  </a:lnTo>
                  <a:lnTo>
                    <a:pt x="34" y="79"/>
                  </a:lnTo>
                  <a:lnTo>
                    <a:pt x="40" y="78"/>
                  </a:lnTo>
                  <a:lnTo>
                    <a:pt x="45" y="76"/>
                  </a:lnTo>
                  <a:lnTo>
                    <a:pt x="38" y="86"/>
                  </a:lnTo>
                  <a:lnTo>
                    <a:pt x="31" y="95"/>
                  </a:lnTo>
                  <a:lnTo>
                    <a:pt x="25" y="111"/>
                  </a:lnTo>
                  <a:lnTo>
                    <a:pt x="23" y="138"/>
                  </a:lnTo>
                  <a:lnTo>
                    <a:pt x="29" y="125"/>
                  </a:lnTo>
                  <a:lnTo>
                    <a:pt x="37" y="108"/>
                  </a:lnTo>
                  <a:lnTo>
                    <a:pt x="45" y="91"/>
                  </a:lnTo>
                  <a:lnTo>
                    <a:pt x="53" y="81"/>
                  </a:lnTo>
                  <a:lnTo>
                    <a:pt x="55" y="93"/>
                  </a:lnTo>
                  <a:lnTo>
                    <a:pt x="60" y="105"/>
                  </a:lnTo>
                  <a:lnTo>
                    <a:pt x="66" y="116"/>
                  </a:lnTo>
                  <a:lnTo>
                    <a:pt x="71" y="124"/>
                  </a:lnTo>
                  <a:lnTo>
                    <a:pt x="75" y="127"/>
                  </a:lnTo>
                  <a:lnTo>
                    <a:pt x="75" y="126"/>
                  </a:lnTo>
                  <a:lnTo>
                    <a:pt x="74" y="124"/>
                  </a:lnTo>
                  <a:lnTo>
                    <a:pt x="71" y="120"/>
                  </a:lnTo>
                  <a:lnTo>
                    <a:pt x="67" y="108"/>
                  </a:lnTo>
                  <a:lnTo>
                    <a:pt x="63" y="95"/>
                  </a:lnTo>
                  <a:lnTo>
                    <a:pt x="61" y="83"/>
                  </a:lnTo>
                  <a:lnTo>
                    <a:pt x="61" y="74"/>
                  </a:lnTo>
                  <a:lnTo>
                    <a:pt x="63" y="65"/>
                  </a:lnTo>
                  <a:lnTo>
                    <a:pt x="69" y="53"/>
                  </a:lnTo>
                  <a:lnTo>
                    <a:pt x="75" y="43"/>
                  </a:lnTo>
                  <a:lnTo>
                    <a:pt x="78" y="37"/>
                  </a:lnTo>
                  <a:lnTo>
                    <a:pt x="85" y="44"/>
                  </a:lnTo>
                  <a:lnTo>
                    <a:pt x="93" y="55"/>
                  </a:lnTo>
                  <a:lnTo>
                    <a:pt x="99" y="66"/>
                  </a:lnTo>
                  <a:lnTo>
                    <a:pt x="102" y="82"/>
                  </a:lnTo>
                  <a:lnTo>
                    <a:pt x="102" y="88"/>
                  </a:lnTo>
                  <a:lnTo>
                    <a:pt x="105" y="88"/>
                  </a:lnTo>
                  <a:lnTo>
                    <a:pt x="106" y="85"/>
                  </a:lnTo>
                  <a:lnTo>
                    <a:pt x="106" y="80"/>
                  </a:lnTo>
                  <a:lnTo>
                    <a:pt x="104" y="65"/>
                  </a:lnTo>
                  <a:lnTo>
                    <a:pt x="100" y="49"/>
                  </a:lnTo>
                  <a:lnTo>
                    <a:pt x="94" y="37"/>
                  </a:lnTo>
                  <a:lnTo>
                    <a:pt x="90" y="30"/>
                  </a:lnTo>
                  <a:lnTo>
                    <a:pt x="94" y="23"/>
                  </a:lnTo>
                  <a:lnTo>
                    <a:pt x="99" y="15"/>
                  </a:lnTo>
                  <a:lnTo>
                    <a:pt x="104" y="7"/>
                  </a:lnTo>
                  <a:lnTo>
                    <a:pt x="106" y="0"/>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7" name="Freeform 263"/>
            <p:cNvSpPr>
              <a:spLocks/>
            </p:cNvSpPr>
            <p:nvPr/>
          </p:nvSpPr>
          <p:spPr bwMode="auto">
            <a:xfrm>
              <a:off x="3694" y="2268"/>
              <a:ext cx="75" cy="58"/>
            </a:xfrm>
            <a:custGeom>
              <a:avLst/>
              <a:gdLst>
                <a:gd name="T0" fmla="*/ 2 w 151"/>
                <a:gd name="T1" fmla="*/ 1 h 116"/>
                <a:gd name="T2" fmla="*/ 3 w 151"/>
                <a:gd name="T3" fmla="*/ 1 h 116"/>
                <a:gd name="T4" fmla="*/ 3 w 151"/>
                <a:gd name="T5" fmla="*/ 1 h 116"/>
                <a:gd name="T6" fmla="*/ 3 w 151"/>
                <a:gd name="T7" fmla="*/ 1 h 116"/>
                <a:gd name="T8" fmla="*/ 3 w 151"/>
                <a:gd name="T9" fmla="*/ 2 h 116"/>
                <a:gd name="T10" fmla="*/ 3 w 151"/>
                <a:gd name="T11" fmla="*/ 2 h 116"/>
                <a:gd name="T12" fmla="*/ 2 w 151"/>
                <a:gd name="T13" fmla="*/ 2 h 116"/>
                <a:gd name="T14" fmla="*/ 2 w 151"/>
                <a:gd name="T15" fmla="*/ 2 h 116"/>
                <a:gd name="T16" fmla="*/ 2 w 151"/>
                <a:gd name="T17" fmla="*/ 2 h 116"/>
                <a:gd name="T18" fmla="*/ 3 w 151"/>
                <a:gd name="T19" fmla="*/ 2 h 116"/>
                <a:gd name="T20" fmla="*/ 3 w 151"/>
                <a:gd name="T21" fmla="*/ 2 h 116"/>
                <a:gd name="T22" fmla="*/ 3 w 151"/>
                <a:gd name="T23" fmla="*/ 2 h 116"/>
                <a:gd name="T24" fmla="*/ 3 w 151"/>
                <a:gd name="T25" fmla="*/ 2 h 116"/>
                <a:gd name="T26" fmla="*/ 3 w 151"/>
                <a:gd name="T27" fmla="*/ 3 h 116"/>
                <a:gd name="T28" fmla="*/ 3 w 151"/>
                <a:gd name="T29" fmla="*/ 3 h 116"/>
                <a:gd name="T30" fmla="*/ 4 w 151"/>
                <a:gd name="T31" fmla="*/ 3 h 116"/>
                <a:gd name="T32" fmla="*/ 4 w 151"/>
                <a:gd name="T33" fmla="*/ 3 h 116"/>
                <a:gd name="T34" fmla="*/ 4 w 151"/>
                <a:gd name="T35" fmla="*/ 4 h 116"/>
                <a:gd name="T36" fmla="*/ 3 w 151"/>
                <a:gd name="T37" fmla="*/ 4 h 116"/>
                <a:gd name="T38" fmla="*/ 3 w 151"/>
                <a:gd name="T39" fmla="*/ 4 h 116"/>
                <a:gd name="T40" fmla="*/ 3 w 151"/>
                <a:gd name="T41" fmla="*/ 3 h 116"/>
                <a:gd name="T42" fmla="*/ 2 w 151"/>
                <a:gd name="T43" fmla="*/ 3 h 116"/>
                <a:gd name="T44" fmla="*/ 2 w 151"/>
                <a:gd name="T45" fmla="*/ 3 h 116"/>
                <a:gd name="T46" fmla="*/ 2 w 151"/>
                <a:gd name="T47" fmla="*/ 3 h 116"/>
                <a:gd name="T48" fmla="*/ 2 w 151"/>
                <a:gd name="T49" fmla="*/ 4 h 116"/>
                <a:gd name="T50" fmla="*/ 1 w 151"/>
                <a:gd name="T51" fmla="*/ 4 h 116"/>
                <a:gd name="T52" fmla="*/ 1 w 151"/>
                <a:gd name="T53" fmla="*/ 4 h 116"/>
                <a:gd name="T54" fmla="*/ 1 w 151"/>
                <a:gd name="T55" fmla="*/ 3 h 116"/>
                <a:gd name="T56" fmla="*/ 1 w 151"/>
                <a:gd name="T57" fmla="*/ 3 h 116"/>
                <a:gd name="T58" fmla="*/ 1 w 151"/>
                <a:gd name="T59" fmla="*/ 3 h 116"/>
                <a:gd name="T60" fmla="*/ 1 w 151"/>
                <a:gd name="T61" fmla="*/ 2 h 116"/>
                <a:gd name="T62" fmla="*/ 0 w 151"/>
                <a:gd name="T63" fmla="*/ 3 h 116"/>
                <a:gd name="T64" fmla="*/ 0 w 151"/>
                <a:gd name="T65" fmla="*/ 2 h 116"/>
                <a:gd name="T66" fmla="*/ 0 w 151"/>
                <a:gd name="T67" fmla="*/ 2 h 116"/>
                <a:gd name="T68" fmla="*/ 0 w 151"/>
                <a:gd name="T69" fmla="*/ 2 h 116"/>
                <a:gd name="T70" fmla="*/ 0 w 151"/>
                <a:gd name="T71" fmla="*/ 1 h 116"/>
                <a:gd name="T72" fmla="*/ 0 w 151"/>
                <a:gd name="T73" fmla="*/ 1 h 116"/>
                <a:gd name="T74" fmla="*/ 0 w 151"/>
                <a:gd name="T75" fmla="*/ 1 h 116"/>
                <a:gd name="T76" fmla="*/ 0 w 151"/>
                <a:gd name="T77" fmla="*/ 1 h 116"/>
                <a:gd name="T78" fmla="*/ 1 w 151"/>
                <a:gd name="T79" fmla="*/ 0 h 116"/>
                <a:gd name="T80" fmla="*/ 1 w 151"/>
                <a:gd name="T81" fmla="*/ 1 h 116"/>
                <a:gd name="T82" fmla="*/ 1 w 151"/>
                <a:gd name="T83" fmla="*/ 1 h 116"/>
                <a:gd name="T84" fmla="*/ 2 w 151"/>
                <a:gd name="T85" fmla="*/ 2 h 116"/>
                <a:gd name="T86" fmla="*/ 2 w 151"/>
                <a:gd name="T87" fmla="*/ 2 h 116"/>
                <a:gd name="T88" fmla="*/ 2 w 151"/>
                <a:gd name="T89" fmla="*/ 2 h 116"/>
                <a:gd name="T90" fmla="*/ 2 w 151"/>
                <a:gd name="T91" fmla="*/ 2 h 116"/>
                <a:gd name="T92" fmla="*/ 2 w 151"/>
                <a:gd name="T93" fmla="*/ 1 h 1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1" h="116">
                  <a:moveTo>
                    <a:pt x="83" y="11"/>
                  </a:moveTo>
                  <a:lnTo>
                    <a:pt x="85" y="9"/>
                  </a:lnTo>
                  <a:lnTo>
                    <a:pt x="90" y="7"/>
                  </a:lnTo>
                  <a:lnTo>
                    <a:pt x="94" y="5"/>
                  </a:lnTo>
                  <a:lnTo>
                    <a:pt x="100" y="7"/>
                  </a:lnTo>
                  <a:lnTo>
                    <a:pt x="105" y="7"/>
                  </a:lnTo>
                  <a:lnTo>
                    <a:pt x="109" y="8"/>
                  </a:lnTo>
                  <a:lnTo>
                    <a:pt x="114" y="10"/>
                  </a:lnTo>
                  <a:lnTo>
                    <a:pt x="118" y="15"/>
                  </a:lnTo>
                  <a:lnTo>
                    <a:pt x="117" y="13"/>
                  </a:lnTo>
                  <a:lnTo>
                    <a:pt x="119" y="17"/>
                  </a:lnTo>
                  <a:lnTo>
                    <a:pt x="121" y="23"/>
                  </a:lnTo>
                  <a:lnTo>
                    <a:pt x="121" y="28"/>
                  </a:lnTo>
                  <a:lnTo>
                    <a:pt x="119" y="32"/>
                  </a:lnTo>
                  <a:lnTo>
                    <a:pt x="117" y="35"/>
                  </a:lnTo>
                  <a:lnTo>
                    <a:pt x="115" y="40"/>
                  </a:lnTo>
                  <a:lnTo>
                    <a:pt x="108" y="42"/>
                  </a:lnTo>
                  <a:lnTo>
                    <a:pt x="96" y="41"/>
                  </a:lnTo>
                  <a:lnTo>
                    <a:pt x="93" y="43"/>
                  </a:lnTo>
                  <a:lnTo>
                    <a:pt x="91" y="47"/>
                  </a:lnTo>
                  <a:lnTo>
                    <a:pt x="87" y="49"/>
                  </a:lnTo>
                  <a:lnTo>
                    <a:pt x="85" y="50"/>
                  </a:lnTo>
                  <a:lnTo>
                    <a:pt x="86" y="51"/>
                  </a:lnTo>
                  <a:lnTo>
                    <a:pt x="86" y="53"/>
                  </a:lnTo>
                  <a:lnTo>
                    <a:pt x="87" y="54"/>
                  </a:lnTo>
                  <a:lnTo>
                    <a:pt x="87" y="55"/>
                  </a:lnTo>
                  <a:lnTo>
                    <a:pt x="91" y="50"/>
                  </a:lnTo>
                  <a:lnTo>
                    <a:pt x="95" y="47"/>
                  </a:lnTo>
                  <a:lnTo>
                    <a:pt x="100" y="46"/>
                  </a:lnTo>
                  <a:lnTo>
                    <a:pt x="106" y="47"/>
                  </a:lnTo>
                  <a:lnTo>
                    <a:pt x="109" y="49"/>
                  </a:lnTo>
                  <a:lnTo>
                    <a:pt x="111" y="50"/>
                  </a:lnTo>
                  <a:lnTo>
                    <a:pt x="113" y="53"/>
                  </a:lnTo>
                  <a:lnTo>
                    <a:pt x="115" y="55"/>
                  </a:lnTo>
                  <a:lnTo>
                    <a:pt x="116" y="56"/>
                  </a:lnTo>
                  <a:lnTo>
                    <a:pt x="116" y="57"/>
                  </a:lnTo>
                  <a:lnTo>
                    <a:pt x="116" y="60"/>
                  </a:lnTo>
                  <a:lnTo>
                    <a:pt x="116" y="61"/>
                  </a:lnTo>
                  <a:lnTo>
                    <a:pt x="116" y="64"/>
                  </a:lnTo>
                  <a:lnTo>
                    <a:pt x="115" y="66"/>
                  </a:lnTo>
                  <a:lnTo>
                    <a:pt x="114" y="70"/>
                  </a:lnTo>
                  <a:lnTo>
                    <a:pt x="111" y="72"/>
                  </a:lnTo>
                  <a:lnTo>
                    <a:pt x="113" y="73"/>
                  </a:lnTo>
                  <a:lnTo>
                    <a:pt x="114" y="75"/>
                  </a:lnTo>
                  <a:lnTo>
                    <a:pt x="116" y="76"/>
                  </a:lnTo>
                  <a:lnTo>
                    <a:pt x="117" y="77"/>
                  </a:lnTo>
                  <a:lnTo>
                    <a:pt x="124" y="73"/>
                  </a:lnTo>
                  <a:lnTo>
                    <a:pt x="132" y="73"/>
                  </a:lnTo>
                  <a:lnTo>
                    <a:pt x="139" y="76"/>
                  </a:lnTo>
                  <a:lnTo>
                    <a:pt x="145" y="80"/>
                  </a:lnTo>
                  <a:lnTo>
                    <a:pt x="148" y="87"/>
                  </a:lnTo>
                  <a:lnTo>
                    <a:pt x="151" y="95"/>
                  </a:lnTo>
                  <a:lnTo>
                    <a:pt x="148" y="103"/>
                  </a:lnTo>
                  <a:lnTo>
                    <a:pt x="145" y="109"/>
                  </a:lnTo>
                  <a:lnTo>
                    <a:pt x="138" y="114"/>
                  </a:lnTo>
                  <a:lnTo>
                    <a:pt x="131" y="116"/>
                  </a:lnTo>
                  <a:lnTo>
                    <a:pt x="123" y="116"/>
                  </a:lnTo>
                  <a:lnTo>
                    <a:pt x="116" y="113"/>
                  </a:lnTo>
                  <a:lnTo>
                    <a:pt x="111" y="107"/>
                  </a:lnTo>
                  <a:lnTo>
                    <a:pt x="109" y="101"/>
                  </a:lnTo>
                  <a:lnTo>
                    <a:pt x="109" y="95"/>
                  </a:lnTo>
                  <a:lnTo>
                    <a:pt x="110" y="90"/>
                  </a:lnTo>
                  <a:lnTo>
                    <a:pt x="106" y="86"/>
                  </a:lnTo>
                  <a:lnTo>
                    <a:pt x="99" y="81"/>
                  </a:lnTo>
                  <a:lnTo>
                    <a:pt x="91" y="76"/>
                  </a:lnTo>
                  <a:lnTo>
                    <a:pt x="86" y="72"/>
                  </a:lnTo>
                  <a:lnTo>
                    <a:pt x="85" y="71"/>
                  </a:lnTo>
                  <a:lnTo>
                    <a:pt x="84" y="71"/>
                  </a:lnTo>
                  <a:lnTo>
                    <a:pt x="84" y="72"/>
                  </a:lnTo>
                  <a:lnTo>
                    <a:pt x="84" y="73"/>
                  </a:lnTo>
                  <a:lnTo>
                    <a:pt x="87" y="81"/>
                  </a:lnTo>
                  <a:lnTo>
                    <a:pt x="87" y="90"/>
                  </a:lnTo>
                  <a:lnTo>
                    <a:pt x="84" y="98"/>
                  </a:lnTo>
                  <a:lnTo>
                    <a:pt x="80" y="103"/>
                  </a:lnTo>
                  <a:lnTo>
                    <a:pt x="78" y="106"/>
                  </a:lnTo>
                  <a:lnTo>
                    <a:pt x="73" y="108"/>
                  </a:lnTo>
                  <a:lnTo>
                    <a:pt x="68" y="110"/>
                  </a:lnTo>
                  <a:lnTo>
                    <a:pt x="63" y="111"/>
                  </a:lnTo>
                  <a:lnTo>
                    <a:pt x="57" y="110"/>
                  </a:lnTo>
                  <a:lnTo>
                    <a:pt x="52" y="108"/>
                  </a:lnTo>
                  <a:lnTo>
                    <a:pt x="47" y="105"/>
                  </a:lnTo>
                  <a:lnTo>
                    <a:pt x="43" y="100"/>
                  </a:lnTo>
                  <a:lnTo>
                    <a:pt x="41" y="95"/>
                  </a:lnTo>
                  <a:lnTo>
                    <a:pt x="39" y="91"/>
                  </a:lnTo>
                  <a:lnTo>
                    <a:pt x="39" y="85"/>
                  </a:lnTo>
                  <a:lnTo>
                    <a:pt x="39" y="78"/>
                  </a:lnTo>
                  <a:lnTo>
                    <a:pt x="41" y="76"/>
                  </a:lnTo>
                  <a:lnTo>
                    <a:pt x="43" y="72"/>
                  </a:lnTo>
                  <a:lnTo>
                    <a:pt x="46" y="70"/>
                  </a:lnTo>
                  <a:lnTo>
                    <a:pt x="49" y="68"/>
                  </a:lnTo>
                  <a:lnTo>
                    <a:pt x="43" y="66"/>
                  </a:lnTo>
                  <a:lnTo>
                    <a:pt x="39" y="63"/>
                  </a:lnTo>
                  <a:lnTo>
                    <a:pt x="34" y="60"/>
                  </a:lnTo>
                  <a:lnTo>
                    <a:pt x="32" y="55"/>
                  </a:lnTo>
                  <a:lnTo>
                    <a:pt x="31" y="61"/>
                  </a:lnTo>
                  <a:lnTo>
                    <a:pt x="29" y="65"/>
                  </a:lnTo>
                  <a:lnTo>
                    <a:pt x="23" y="68"/>
                  </a:lnTo>
                  <a:lnTo>
                    <a:pt x="14" y="66"/>
                  </a:lnTo>
                  <a:lnTo>
                    <a:pt x="8" y="64"/>
                  </a:lnTo>
                  <a:lnTo>
                    <a:pt x="3" y="60"/>
                  </a:lnTo>
                  <a:lnTo>
                    <a:pt x="1" y="55"/>
                  </a:lnTo>
                  <a:lnTo>
                    <a:pt x="0" y="51"/>
                  </a:lnTo>
                  <a:lnTo>
                    <a:pt x="1" y="46"/>
                  </a:lnTo>
                  <a:lnTo>
                    <a:pt x="3" y="40"/>
                  </a:lnTo>
                  <a:lnTo>
                    <a:pt x="7" y="34"/>
                  </a:lnTo>
                  <a:lnTo>
                    <a:pt x="9" y="31"/>
                  </a:lnTo>
                  <a:lnTo>
                    <a:pt x="10" y="30"/>
                  </a:lnTo>
                  <a:lnTo>
                    <a:pt x="12" y="28"/>
                  </a:lnTo>
                  <a:lnTo>
                    <a:pt x="15" y="27"/>
                  </a:lnTo>
                  <a:lnTo>
                    <a:pt x="17" y="26"/>
                  </a:lnTo>
                  <a:lnTo>
                    <a:pt x="20" y="26"/>
                  </a:lnTo>
                  <a:lnTo>
                    <a:pt x="23" y="25"/>
                  </a:lnTo>
                  <a:lnTo>
                    <a:pt x="24" y="25"/>
                  </a:lnTo>
                  <a:lnTo>
                    <a:pt x="26" y="25"/>
                  </a:lnTo>
                  <a:lnTo>
                    <a:pt x="26" y="19"/>
                  </a:lnTo>
                  <a:lnTo>
                    <a:pt x="26" y="12"/>
                  </a:lnTo>
                  <a:lnTo>
                    <a:pt x="30" y="7"/>
                  </a:lnTo>
                  <a:lnTo>
                    <a:pt x="37" y="2"/>
                  </a:lnTo>
                  <a:lnTo>
                    <a:pt x="40" y="0"/>
                  </a:lnTo>
                  <a:lnTo>
                    <a:pt x="46" y="0"/>
                  </a:lnTo>
                  <a:lnTo>
                    <a:pt x="52" y="0"/>
                  </a:lnTo>
                  <a:lnTo>
                    <a:pt x="55" y="1"/>
                  </a:lnTo>
                  <a:lnTo>
                    <a:pt x="62" y="4"/>
                  </a:lnTo>
                  <a:lnTo>
                    <a:pt x="65" y="12"/>
                  </a:lnTo>
                  <a:lnTo>
                    <a:pt x="65" y="20"/>
                  </a:lnTo>
                  <a:lnTo>
                    <a:pt x="60" y="27"/>
                  </a:lnTo>
                  <a:lnTo>
                    <a:pt x="64" y="28"/>
                  </a:lnTo>
                  <a:lnTo>
                    <a:pt x="70" y="31"/>
                  </a:lnTo>
                  <a:lnTo>
                    <a:pt x="73" y="36"/>
                  </a:lnTo>
                  <a:lnTo>
                    <a:pt x="75" y="42"/>
                  </a:lnTo>
                  <a:lnTo>
                    <a:pt x="73" y="45"/>
                  </a:lnTo>
                  <a:lnTo>
                    <a:pt x="73" y="46"/>
                  </a:lnTo>
                  <a:lnTo>
                    <a:pt x="73" y="47"/>
                  </a:lnTo>
                  <a:lnTo>
                    <a:pt x="76" y="46"/>
                  </a:lnTo>
                  <a:lnTo>
                    <a:pt x="78" y="43"/>
                  </a:lnTo>
                  <a:lnTo>
                    <a:pt x="80" y="40"/>
                  </a:lnTo>
                  <a:lnTo>
                    <a:pt x="83" y="38"/>
                  </a:lnTo>
                  <a:lnTo>
                    <a:pt x="84" y="34"/>
                  </a:lnTo>
                  <a:lnTo>
                    <a:pt x="81" y="28"/>
                  </a:lnTo>
                  <a:lnTo>
                    <a:pt x="80" y="24"/>
                  </a:lnTo>
                  <a:lnTo>
                    <a:pt x="80" y="18"/>
                  </a:lnTo>
                  <a:lnTo>
                    <a:pt x="83" y="11"/>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8" name="Freeform 264"/>
            <p:cNvSpPr>
              <a:spLocks/>
            </p:cNvSpPr>
            <p:nvPr/>
          </p:nvSpPr>
          <p:spPr bwMode="auto">
            <a:xfrm>
              <a:off x="3632" y="2215"/>
              <a:ext cx="70" cy="68"/>
            </a:xfrm>
            <a:custGeom>
              <a:avLst/>
              <a:gdLst>
                <a:gd name="T0" fmla="*/ 4 w 141"/>
                <a:gd name="T1" fmla="*/ 4 h 137"/>
                <a:gd name="T2" fmla="*/ 4 w 141"/>
                <a:gd name="T3" fmla="*/ 4 h 137"/>
                <a:gd name="T4" fmla="*/ 3 w 141"/>
                <a:gd name="T5" fmla="*/ 3 h 137"/>
                <a:gd name="T6" fmla="*/ 3 w 141"/>
                <a:gd name="T7" fmla="*/ 4 h 137"/>
                <a:gd name="T8" fmla="*/ 2 w 141"/>
                <a:gd name="T9" fmla="*/ 4 h 137"/>
                <a:gd name="T10" fmla="*/ 2 w 141"/>
                <a:gd name="T11" fmla="*/ 3 h 137"/>
                <a:gd name="T12" fmla="*/ 2 w 141"/>
                <a:gd name="T13" fmla="*/ 3 h 137"/>
                <a:gd name="T14" fmla="*/ 3 w 141"/>
                <a:gd name="T15" fmla="*/ 3 h 137"/>
                <a:gd name="T16" fmla="*/ 3 w 141"/>
                <a:gd name="T17" fmla="*/ 3 h 137"/>
                <a:gd name="T18" fmla="*/ 2 w 141"/>
                <a:gd name="T19" fmla="*/ 2 h 137"/>
                <a:gd name="T20" fmla="*/ 1 w 141"/>
                <a:gd name="T21" fmla="*/ 3 h 137"/>
                <a:gd name="T22" fmla="*/ 1 w 141"/>
                <a:gd name="T23" fmla="*/ 2 h 137"/>
                <a:gd name="T24" fmla="*/ 0 w 141"/>
                <a:gd name="T25" fmla="*/ 2 h 137"/>
                <a:gd name="T26" fmla="*/ 1 w 141"/>
                <a:gd name="T27" fmla="*/ 2 h 137"/>
                <a:gd name="T28" fmla="*/ 1 w 141"/>
                <a:gd name="T29" fmla="*/ 2 h 137"/>
                <a:gd name="T30" fmla="*/ 2 w 141"/>
                <a:gd name="T31" fmla="*/ 2 h 137"/>
                <a:gd name="T32" fmla="*/ 2 w 141"/>
                <a:gd name="T33" fmla="*/ 2 h 137"/>
                <a:gd name="T34" fmla="*/ 1 w 141"/>
                <a:gd name="T35" fmla="*/ 2 h 137"/>
                <a:gd name="T36" fmla="*/ 0 w 141"/>
                <a:gd name="T37" fmla="*/ 2 h 137"/>
                <a:gd name="T38" fmla="*/ 0 w 141"/>
                <a:gd name="T39" fmla="*/ 1 h 137"/>
                <a:gd name="T40" fmla="*/ 0 w 141"/>
                <a:gd name="T41" fmla="*/ 1 h 137"/>
                <a:gd name="T42" fmla="*/ 0 w 141"/>
                <a:gd name="T43" fmla="*/ 1 h 137"/>
                <a:gd name="T44" fmla="*/ 0 w 141"/>
                <a:gd name="T45" fmla="*/ 1 h 137"/>
                <a:gd name="T46" fmla="*/ 1 w 141"/>
                <a:gd name="T47" fmla="*/ 1 h 137"/>
                <a:gd name="T48" fmla="*/ 1 w 141"/>
                <a:gd name="T49" fmla="*/ 1 h 137"/>
                <a:gd name="T50" fmla="*/ 0 w 141"/>
                <a:gd name="T51" fmla="*/ 0 h 137"/>
                <a:gd name="T52" fmla="*/ 0 w 141"/>
                <a:gd name="T53" fmla="*/ 0 h 137"/>
                <a:gd name="T54" fmla="*/ 0 w 141"/>
                <a:gd name="T55" fmla="*/ 0 h 137"/>
                <a:gd name="T56" fmla="*/ 0 w 141"/>
                <a:gd name="T57" fmla="*/ 0 h 137"/>
                <a:gd name="T58" fmla="*/ 1 w 141"/>
                <a:gd name="T59" fmla="*/ 1 h 137"/>
                <a:gd name="T60" fmla="*/ 1 w 141"/>
                <a:gd name="T61" fmla="*/ 1 h 137"/>
                <a:gd name="T62" fmla="*/ 1 w 141"/>
                <a:gd name="T63" fmla="*/ 0 h 137"/>
                <a:gd name="T64" fmla="*/ 1 w 141"/>
                <a:gd name="T65" fmla="*/ 0 h 137"/>
                <a:gd name="T66" fmla="*/ 1 w 141"/>
                <a:gd name="T67" fmla="*/ 0 h 137"/>
                <a:gd name="T68" fmla="*/ 2 w 141"/>
                <a:gd name="T69" fmla="*/ 1 h 137"/>
                <a:gd name="T70" fmla="*/ 2 w 141"/>
                <a:gd name="T71" fmla="*/ 2 h 137"/>
                <a:gd name="T72" fmla="*/ 3 w 141"/>
                <a:gd name="T73" fmla="*/ 2 h 137"/>
                <a:gd name="T74" fmla="*/ 3 w 141"/>
                <a:gd name="T75" fmla="*/ 1 h 137"/>
                <a:gd name="T76" fmla="*/ 3 w 141"/>
                <a:gd name="T77" fmla="*/ 1 h 137"/>
                <a:gd name="T78" fmla="*/ 3 w 141"/>
                <a:gd name="T79" fmla="*/ 2 h 137"/>
                <a:gd name="T80" fmla="*/ 3 w 141"/>
                <a:gd name="T81" fmla="*/ 3 h 137"/>
                <a:gd name="T82" fmla="*/ 3 w 141"/>
                <a:gd name="T83" fmla="*/ 3 h 137"/>
                <a:gd name="T84" fmla="*/ 4 w 141"/>
                <a:gd name="T85" fmla="*/ 2 h 137"/>
                <a:gd name="T86" fmla="*/ 4 w 141"/>
                <a:gd name="T87" fmla="*/ 2 h 137"/>
                <a:gd name="T88" fmla="*/ 4 w 141"/>
                <a:gd name="T89" fmla="*/ 3 h 137"/>
                <a:gd name="T90" fmla="*/ 4 w 141"/>
                <a:gd name="T91" fmla="*/ 3 h 137"/>
                <a:gd name="T92" fmla="*/ 4 w 141"/>
                <a:gd name="T93" fmla="*/ 4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1" h="137">
                  <a:moveTo>
                    <a:pt x="141" y="132"/>
                  </a:moveTo>
                  <a:lnTo>
                    <a:pt x="139" y="133"/>
                  </a:lnTo>
                  <a:lnTo>
                    <a:pt x="136" y="134"/>
                  </a:lnTo>
                  <a:lnTo>
                    <a:pt x="134" y="136"/>
                  </a:lnTo>
                  <a:lnTo>
                    <a:pt x="133" y="137"/>
                  </a:lnTo>
                  <a:lnTo>
                    <a:pt x="129" y="131"/>
                  </a:lnTo>
                  <a:lnTo>
                    <a:pt x="126" y="127"/>
                  </a:lnTo>
                  <a:lnTo>
                    <a:pt x="121" y="126"/>
                  </a:lnTo>
                  <a:lnTo>
                    <a:pt x="115" y="127"/>
                  </a:lnTo>
                  <a:lnTo>
                    <a:pt x="110" y="129"/>
                  </a:lnTo>
                  <a:lnTo>
                    <a:pt x="105" y="129"/>
                  </a:lnTo>
                  <a:lnTo>
                    <a:pt x="101" y="129"/>
                  </a:lnTo>
                  <a:lnTo>
                    <a:pt x="95" y="129"/>
                  </a:lnTo>
                  <a:lnTo>
                    <a:pt x="89" y="129"/>
                  </a:lnTo>
                  <a:lnTo>
                    <a:pt x="85" y="129"/>
                  </a:lnTo>
                  <a:lnTo>
                    <a:pt x="81" y="127"/>
                  </a:lnTo>
                  <a:lnTo>
                    <a:pt x="78" y="126"/>
                  </a:lnTo>
                  <a:lnTo>
                    <a:pt x="74" y="124"/>
                  </a:lnTo>
                  <a:lnTo>
                    <a:pt x="73" y="122"/>
                  </a:lnTo>
                  <a:lnTo>
                    <a:pt x="74" y="121"/>
                  </a:lnTo>
                  <a:lnTo>
                    <a:pt x="80" y="122"/>
                  </a:lnTo>
                  <a:lnTo>
                    <a:pt x="88" y="122"/>
                  </a:lnTo>
                  <a:lnTo>
                    <a:pt x="97" y="121"/>
                  </a:lnTo>
                  <a:lnTo>
                    <a:pt x="105" y="118"/>
                  </a:lnTo>
                  <a:lnTo>
                    <a:pt x="111" y="116"/>
                  </a:lnTo>
                  <a:lnTo>
                    <a:pt x="105" y="109"/>
                  </a:lnTo>
                  <a:lnTo>
                    <a:pt x="98" y="102"/>
                  </a:lnTo>
                  <a:lnTo>
                    <a:pt x="93" y="96"/>
                  </a:lnTo>
                  <a:lnTo>
                    <a:pt x="89" y="93"/>
                  </a:lnTo>
                  <a:lnTo>
                    <a:pt x="83" y="94"/>
                  </a:lnTo>
                  <a:lnTo>
                    <a:pt x="75" y="95"/>
                  </a:lnTo>
                  <a:lnTo>
                    <a:pt x="67" y="96"/>
                  </a:lnTo>
                  <a:lnTo>
                    <a:pt x="59" y="98"/>
                  </a:lnTo>
                  <a:lnTo>
                    <a:pt x="50" y="98"/>
                  </a:lnTo>
                  <a:lnTo>
                    <a:pt x="43" y="96"/>
                  </a:lnTo>
                  <a:lnTo>
                    <a:pt x="36" y="95"/>
                  </a:lnTo>
                  <a:lnTo>
                    <a:pt x="32" y="93"/>
                  </a:lnTo>
                  <a:lnTo>
                    <a:pt x="28" y="89"/>
                  </a:lnTo>
                  <a:lnTo>
                    <a:pt x="28" y="87"/>
                  </a:lnTo>
                  <a:lnTo>
                    <a:pt x="30" y="87"/>
                  </a:lnTo>
                  <a:lnTo>
                    <a:pt x="35" y="88"/>
                  </a:lnTo>
                  <a:lnTo>
                    <a:pt x="40" y="89"/>
                  </a:lnTo>
                  <a:lnTo>
                    <a:pt x="44" y="89"/>
                  </a:lnTo>
                  <a:lnTo>
                    <a:pt x="50" y="89"/>
                  </a:lnTo>
                  <a:lnTo>
                    <a:pt x="56" y="88"/>
                  </a:lnTo>
                  <a:lnTo>
                    <a:pt x="62" y="87"/>
                  </a:lnTo>
                  <a:lnTo>
                    <a:pt x="67" y="86"/>
                  </a:lnTo>
                  <a:lnTo>
                    <a:pt x="72" y="85"/>
                  </a:lnTo>
                  <a:lnTo>
                    <a:pt x="77" y="83"/>
                  </a:lnTo>
                  <a:lnTo>
                    <a:pt x="73" y="77"/>
                  </a:lnTo>
                  <a:lnTo>
                    <a:pt x="68" y="71"/>
                  </a:lnTo>
                  <a:lnTo>
                    <a:pt x="63" y="66"/>
                  </a:lnTo>
                  <a:lnTo>
                    <a:pt x="57" y="63"/>
                  </a:lnTo>
                  <a:lnTo>
                    <a:pt x="50" y="65"/>
                  </a:lnTo>
                  <a:lnTo>
                    <a:pt x="42" y="66"/>
                  </a:lnTo>
                  <a:lnTo>
                    <a:pt x="33" y="66"/>
                  </a:lnTo>
                  <a:lnTo>
                    <a:pt x="25" y="66"/>
                  </a:lnTo>
                  <a:lnTo>
                    <a:pt x="18" y="64"/>
                  </a:lnTo>
                  <a:lnTo>
                    <a:pt x="11" y="62"/>
                  </a:lnTo>
                  <a:lnTo>
                    <a:pt x="5" y="58"/>
                  </a:lnTo>
                  <a:lnTo>
                    <a:pt x="2" y="54"/>
                  </a:lnTo>
                  <a:lnTo>
                    <a:pt x="0" y="51"/>
                  </a:lnTo>
                  <a:lnTo>
                    <a:pt x="0" y="50"/>
                  </a:lnTo>
                  <a:lnTo>
                    <a:pt x="3" y="51"/>
                  </a:lnTo>
                  <a:lnTo>
                    <a:pt x="6" y="54"/>
                  </a:lnTo>
                  <a:lnTo>
                    <a:pt x="10" y="55"/>
                  </a:lnTo>
                  <a:lnTo>
                    <a:pt x="13" y="56"/>
                  </a:lnTo>
                  <a:lnTo>
                    <a:pt x="19" y="57"/>
                  </a:lnTo>
                  <a:lnTo>
                    <a:pt x="25" y="57"/>
                  </a:lnTo>
                  <a:lnTo>
                    <a:pt x="30" y="57"/>
                  </a:lnTo>
                  <a:lnTo>
                    <a:pt x="36" y="57"/>
                  </a:lnTo>
                  <a:lnTo>
                    <a:pt x="42" y="56"/>
                  </a:lnTo>
                  <a:lnTo>
                    <a:pt x="47" y="55"/>
                  </a:lnTo>
                  <a:lnTo>
                    <a:pt x="41" y="49"/>
                  </a:lnTo>
                  <a:lnTo>
                    <a:pt x="35" y="43"/>
                  </a:lnTo>
                  <a:lnTo>
                    <a:pt x="29" y="38"/>
                  </a:lnTo>
                  <a:lnTo>
                    <a:pt x="22" y="31"/>
                  </a:lnTo>
                  <a:lnTo>
                    <a:pt x="17" y="24"/>
                  </a:lnTo>
                  <a:lnTo>
                    <a:pt x="11" y="18"/>
                  </a:lnTo>
                  <a:lnTo>
                    <a:pt x="7" y="12"/>
                  </a:lnTo>
                  <a:lnTo>
                    <a:pt x="4" y="8"/>
                  </a:lnTo>
                  <a:lnTo>
                    <a:pt x="2" y="2"/>
                  </a:lnTo>
                  <a:lnTo>
                    <a:pt x="2" y="0"/>
                  </a:lnTo>
                  <a:lnTo>
                    <a:pt x="5" y="1"/>
                  </a:lnTo>
                  <a:lnTo>
                    <a:pt x="9" y="4"/>
                  </a:lnTo>
                  <a:lnTo>
                    <a:pt x="11" y="8"/>
                  </a:lnTo>
                  <a:lnTo>
                    <a:pt x="15" y="12"/>
                  </a:lnTo>
                  <a:lnTo>
                    <a:pt x="21" y="19"/>
                  </a:lnTo>
                  <a:lnTo>
                    <a:pt x="27" y="25"/>
                  </a:lnTo>
                  <a:lnTo>
                    <a:pt x="34" y="32"/>
                  </a:lnTo>
                  <a:lnTo>
                    <a:pt x="40" y="38"/>
                  </a:lnTo>
                  <a:lnTo>
                    <a:pt x="45" y="43"/>
                  </a:lnTo>
                  <a:lnTo>
                    <a:pt x="49" y="46"/>
                  </a:lnTo>
                  <a:lnTo>
                    <a:pt x="52" y="39"/>
                  </a:lnTo>
                  <a:lnTo>
                    <a:pt x="55" y="31"/>
                  </a:lnTo>
                  <a:lnTo>
                    <a:pt x="56" y="23"/>
                  </a:lnTo>
                  <a:lnTo>
                    <a:pt x="55" y="16"/>
                  </a:lnTo>
                  <a:lnTo>
                    <a:pt x="53" y="11"/>
                  </a:lnTo>
                  <a:lnTo>
                    <a:pt x="55" y="8"/>
                  </a:lnTo>
                  <a:lnTo>
                    <a:pt x="56" y="9"/>
                  </a:lnTo>
                  <a:lnTo>
                    <a:pt x="58" y="11"/>
                  </a:lnTo>
                  <a:lnTo>
                    <a:pt x="62" y="24"/>
                  </a:lnTo>
                  <a:lnTo>
                    <a:pt x="64" y="36"/>
                  </a:lnTo>
                  <a:lnTo>
                    <a:pt x="64" y="47"/>
                  </a:lnTo>
                  <a:lnTo>
                    <a:pt x="64" y="53"/>
                  </a:lnTo>
                  <a:lnTo>
                    <a:pt x="70" y="57"/>
                  </a:lnTo>
                  <a:lnTo>
                    <a:pt x="75" y="64"/>
                  </a:lnTo>
                  <a:lnTo>
                    <a:pt x="80" y="70"/>
                  </a:lnTo>
                  <a:lnTo>
                    <a:pt x="85" y="73"/>
                  </a:lnTo>
                  <a:lnTo>
                    <a:pt x="91" y="71"/>
                  </a:lnTo>
                  <a:lnTo>
                    <a:pt x="97" y="64"/>
                  </a:lnTo>
                  <a:lnTo>
                    <a:pt x="101" y="55"/>
                  </a:lnTo>
                  <a:lnTo>
                    <a:pt x="101" y="44"/>
                  </a:lnTo>
                  <a:lnTo>
                    <a:pt x="100" y="36"/>
                  </a:lnTo>
                  <a:lnTo>
                    <a:pt x="101" y="33"/>
                  </a:lnTo>
                  <a:lnTo>
                    <a:pt x="102" y="34"/>
                  </a:lnTo>
                  <a:lnTo>
                    <a:pt x="104" y="39"/>
                  </a:lnTo>
                  <a:lnTo>
                    <a:pt x="106" y="50"/>
                  </a:lnTo>
                  <a:lnTo>
                    <a:pt x="108" y="63"/>
                  </a:lnTo>
                  <a:lnTo>
                    <a:pt x="108" y="76"/>
                  </a:lnTo>
                  <a:lnTo>
                    <a:pt x="103" y="85"/>
                  </a:lnTo>
                  <a:lnTo>
                    <a:pt x="110" y="92"/>
                  </a:lnTo>
                  <a:lnTo>
                    <a:pt x="116" y="98"/>
                  </a:lnTo>
                  <a:lnTo>
                    <a:pt x="119" y="103"/>
                  </a:lnTo>
                  <a:lnTo>
                    <a:pt x="123" y="108"/>
                  </a:lnTo>
                  <a:lnTo>
                    <a:pt x="127" y="104"/>
                  </a:lnTo>
                  <a:lnTo>
                    <a:pt x="129" y="100"/>
                  </a:lnTo>
                  <a:lnTo>
                    <a:pt x="132" y="95"/>
                  </a:lnTo>
                  <a:lnTo>
                    <a:pt x="133" y="92"/>
                  </a:lnTo>
                  <a:lnTo>
                    <a:pt x="134" y="89"/>
                  </a:lnTo>
                  <a:lnTo>
                    <a:pt x="136" y="88"/>
                  </a:lnTo>
                  <a:lnTo>
                    <a:pt x="139" y="89"/>
                  </a:lnTo>
                  <a:lnTo>
                    <a:pt x="140" y="94"/>
                  </a:lnTo>
                  <a:lnTo>
                    <a:pt x="139" y="101"/>
                  </a:lnTo>
                  <a:lnTo>
                    <a:pt x="136" y="107"/>
                  </a:lnTo>
                  <a:lnTo>
                    <a:pt x="134" y="114"/>
                  </a:lnTo>
                  <a:lnTo>
                    <a:pt x="132" y="117"/>
                  </a:lnTo>
                  <a:lnTo>
                    <a:pt x="134" y="121"/>
                  </a:lnTo>
                  <a:lnTo>
                    <a:pt x="136" y="124"/>
                  </a:lnTo>
                  <a:lnTo>
                    <a:pt x="139" y="129"/>
                  </a:lnTo>
                  <a:lnTo>
                    <a:pt x="141" y="132"/>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9" name="Freeform 265"/>
            <p:cNvSpPr>
              <a:spLocks/>
            </p:cNvSpPr>
            <p:nvPr/>
          </p:nvSpPr>
          <p:spPr bwMode="auto">
            <a:xfrm>
              <a:off x="3724" y="2198"/>
              <a:ext cx="56" cy="76"/>
            </a:xfrm>
            <a:custGeom>
              <a:avLst/>
              <a:gdLst>
                <a:gd name="T0" fmla="*/ 1 w 112"/>
                <a:gd name="T1" fmla="*/ 5 h 151"/>
                <a:gd name="T2" fmla="*/ 0 w 112"/>
                <a:gd name="T3" fmla="*/ 4 h 151"/>
                <a:gd name="T4" fmla="*/ 1 w 112"/>
                <a:gd name="T5" fmla="*/ 3 h 151"/>
                <a:gd name="T6" fmla="*/ 1 w 112"/>
                <a:gd name="T7" fmla="*/ 3 h 151"/>
                <a:gd name="T8" fmla="*/ 1 w 112"/>
                <a:gd name="T9" fmla="*/ 4 h 151"/>
                <a:gd name="T10" fmla="*/ 1 w 112"/>
                <a:gd name="T11" fmla="*/ 5 h 151"/>
                <a:gd name="T12" fmla="*/ 1 w 112"/>
                <a:gd name="T13" fmla="*/ 5 h 151"/>
                <a:gd name="T14" fmla="*/ 1 w 112"/>
                <a:gd name="T15" fmla="*/ 5 h 151"/>
                <a:gd name="T16" fmla="*/ 1 w 112"/>
                <a:gd name="T17" fmla="*/ 4 h 151"/>
                <a:gd name="T18" fmla="*/ 1 w 112"/>
                <a:gd name="T19" fmla="*/ 3 h 151"/>
                <a:gd name="T20" fmla="*/ 1 w 112"/>
                <a:gd name="T21" fmla="*/ 3 h 151"/>
                <a:gd name="T22" fmla="*/ 1 w 112"/>
                <a:gd name="T23" fmla="*/ 3 h 151"/>
                <a:gd name="T24" fmla="*/ 1 w 112"/>
                <a:gd name="T25" fmla="*/ 3 h 151"/>
                <a:gd name="T26" fmla="*/ 2 w 112"/>
                <a:gd name="T27" fmla="*/ 4 h 151"/>
                <a:gd name="T28" fmla="*/ 2 w 112"/>
                <a:gd name="T29" fmla="*/ 4 h 151"/>
                <a:gd name="T30" fmla="*/ 2 w 112"/>
                <a:gd name="T31" fmla="*/ 3 h 151"/>
                <a:gd name="T32" fmla="*/ 2 w 112"/>
                <a:gd name="T33" fmla="*/ 3 h 151"/>
                <a:gd name="T34" fmla="*/ 2 w 112"/>
                <a:gd name="T35" fmla="*/ 1 h 151"/>
                <a:gd name="T36" fmla="*/ 2 w 112"/>
                <a:gd name="T37" fmla="*/ 1 h 151"/>
                <a:gd name="T38" fmla="*/ 2 w 112"/>
                <a:gd name="T39" fmla="*/ 1 h 151"/>
                <a:gd name="T40" fmla="*/ 2 w 112"/>
                <a:gd name="T41" fmla="*/ 2 h 151"/>
                <a:gd name="T42" fmla="*/ 2 w 112"/>
                <a:gd name="T43" fmla="*/ 2 h 151"/>
                <a:gd name="T44" fmla="*/ 3 w 112"/>
                <a:gd name="T45" fmla="*/ 2 h 151"/>
                <a:gd name="T46" fmla="*/ 3 w 112"/>
                <a:gd name="T47" fmla="*/ 2 h 151"/>
                <a:gd name="T48" fmla="*/ 3 w 112"/>
                <a:gd name="T49" fmla="*/ 1 h 151"/>
                <a:gd name="T50" fmla="*/ 3 w 112"/>
                <a:gd name="T51" fmla="*/ 1 h 151"/>
                <a:gd name="T52" fmla="*/ 3 w 112"/>
                <a:gd name="T53" fmla="*/ 1 h 151"/>
                <a:gd name="T54" fmla="*/ 4 w 112"/>
                <a:gd name="T55" fmla="*/ 1 h 151"/>
                <a:gd name="T56" fmla="*/ 3 w 112"/>
                <a:gd name="T57" fmla="*/ 1 h 151"/>
                <a:gd name="T58" fmla="*/ 3 w 112"/>
                <a:gd name="T59" fmla="*/ 2 h 151"/>
                <a:gd name="T60" fmla="*/ 3 w 112"/>
                <a:gd name="T61" fmla="*/ 2 h 151"/>
                <a:gd name="T62" fmla="*/ 3 w 112"/>
                <a:gd name="T63" fmla="*/ 3 h 151"/>
                <a:gd name="T64" fmla="*/ 3 w 112"/>
                <a:gd name="T65" fmla="*/ 3 h 151"/>
                <a:gd name="T66" fmla="*/ 3 w 112"/>
                <a:gd name="T67" fmla="*/ 3 h 151"/>
                <a:gd name="T68" fmla="*/ 4 w 112"/>
                <a:gd name="T69" fmla="*/ 2 h 151"/>
                <a:gd name="T70" fmla="*/ 4 w 112"/>
                <a:gd name="T71" fmla="*/ 2 h 151"/>
                <a:gd name="T72" fmla="*/ 4 w 112"/>
                <a:gd name="T73" fmla="*/ 2 h 151"/>
                <a:gd name="T74" fmla="*/ 4 w 112"/>
                <a:gd name="T75" fmla="*/ 2 h 151"/>
                <a:gd name="T76" fmla="*/ 4 w 112"/>
                <a:gd name="T77" fmla="*/ 2 h 151"/>
                <a:gd name="T78" fmla="*/ 3 w 112"/>
                <a:gd name="T79" fmla="*/ 3 h 151"/>
                <a:gd name="T80" fmla="*/ 3 w 112"/>
                <a:gd name="T81" fmla="*/ 3 h 151"/>
                <a:gd name="T82" fmla="*/ 3 w 112"/>
                <a:gd name="T83" fmla="*/ 3 h 151"/>
                <a:gd name="T84" fmla="*/ 2 w 112"/>
                <a:gd name="T85" fmla="*/ 3 h 151"/>
                <a:gd name="T86" fmla="*/ 2 w 112"/>
                <a:gd name="T87" fmla="*/ 4 h 151"/>
                <a:gd name="T88" fmla="*/ 2 w 112"/>
                <a:gd name="T89" fmla="*/ 4 h 151"/>
                <a:gd name="T90" fmla="*/ 3 w 112"/>
                <a:gd name="T91" fmla="*/ 4 h 151"/>
                <a:gd name="T92" fmla="*/ 3 w 112"/>
                <a:gd name="T93" fmla="*/ 4 h 151"/>
                <a:gd name="T94" fmla="*/ 3 w 112"/>
                <a:gd name="T95" fmla="*/ 4 h 151"/>
                <a:gd name="T96" fmla="*/ 3 w 112"/>
                <a:gd name="T97" fmla="*/ 4 h 151"/>
                <a:gd name="T98" fmla="*/ 4 w 112"/>
                <a:gd name="T99" fmla="*/ 4 h 151"/>
                <a:gd name="T100" fmla="*/ 3 w 112"/>
                <a:gd name="T101" fmla="*/ 4 h 151"/>
                <a:gd name="T102" fmla="*/ 3 w 112"/>
                <a:gd name="T103" fmla="*/ 4 h 151"/>
                <a:gd name="T104" fmla="*/ 3 w 112"/>
                <a:gd name="T105" fmla="*/ 5 h 151"/>
                <a:gd name="T106" fmla="*/ 2 w 112"/>
                <a:gd name="T107" fmla="*/ 5 h 151"/>
                <a:gd name="T108" fmla="*/ 2 w 112"/>
                <a:gd name="T109" fmla="*/ 5 h 151"/>
                <a:gd name="T110" fmla="*/ 2 w 112"/>
                <a:gd name="T111" fmla="*/ 5 h 151"/>
                <a:gd name="T112" fmla="*/ 2 w 112"/>
                <a:gd name="T113" fmla="*/ 5 h 151"/>
                <a:gd name="T114" fmla="*/ 1 w 112"/>
                <a:gd name="T115" fmla="*/ 5 h 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2" h="151">
                  <a:moveTo>
                    <a:pt x="23" y="151"/>
                  </a:moveTo>
                  <a:lnTo>
                    <a:pt x="15" y="144"/>
                  </a:lnTo>
                  <a:lnTo>
                    <a:pt x="7" y="130"/>
                  </a:lnTo>
                  <a:lnTo>
                    <a:pt x="0" y="114"/>
                  </a:lnTo>
                  <a:lnTo>
                    <a:pt x="0" y="96"/>
                  </a:lnTo>
                  <a:lnTo>
                    <a:pt x="2" y="91"/>
                  </a:lnTo>
                  <a:lnTo>
                    <a:pt x="3" y="91"/>
                  </a:lnTo>
                  <a:lnTo>
                    <a:pt x="5" y="92"/>
                  </a:lnTo>
                  <a:lnTo>
                    <a:pt x="5" y="96"/>
                  </a:lnTo>
                  <a:lnTo>
                    <a:pt x="7" y="108"/>
                  </a:lnTo>
                  <a:lnTo>
                    <a:pt x="10" y="122"/>
                  </a:lnTo>
                  <a:lnTo>
                    <a:pt x="16" y="134"/>
                  </a:lnTo>
                  <a:lnTo>
                    <a:pt x="25" y="142"/>
                  </a:lnTo>
                  <a:lnTo>
                    <a:pt x="28" y="138"/>
                  </a:lnTo>
                  <a:lnTo>
                    <a:pt x="31" y="134"/>
                  </a:lnTo>
                  <a:lnTo>
                    <a:pt x="32" y="130"/>
                  </a:lnTo>
                  <a:lnTo>
                    <a:pt x="34" y="128"/>
                  </a:lnTo>
                  <a:lnTo>
                    <a:pt x="30" y="114"/>
                  </a:lnTo>
                  <a:lnTo>
                    <a:pt x="26" y="98"/>
                  </a:lnTo>
                  <a:lnTo>
                    <a:pt x="24" y="82"/>
                  </a:lnTo>
                  <a:lnTo>
                    <a:pt x="24" y="72"/>
                  </a:lnTo>
                  <a:lnTo>
                    <a:pt x="25" y="66"/>
                  </a:lnTo>
                  <a:lnTo>
                    <a:pt x="27" y="65"/>
                  </a:lnTo>
                  <a:lnTo>
                    <a:pt x="28" y="66"/>
                  </a:lnTo>
                  <a:lnTo>
                    <a:pt x="30" y="72"/>
                  </a:lnTo>
                  <a:lnTo>
                    <a:pt x="30" y="82"/>
                  </a:lnTo>
                  <a:lnTo>
                    <a:pt x="32" y="95"/>
                  </a:lnTo>
                  <a:lnTo>
                    <a:pt x="35" y="107"/>
                  </a:lnTo>
                  <a:lnTo>
                    <a:pt x="40" y="115"/>
                  </a:lnTo>
                  <a:lnTo>
                    <a:pt x="45" y="108"/>
                  </a:lnTo>
                  <a:lnTo>
                    <a:pt x="49" y="99"/>
                  </a:lnTo>
                  <a:lnTo>
                    <a:pt x="53" y="90"/>
                  </a:lnTo>
                  <a:lnTo>
                    <a:pt x="55" y="83"/>
                  </a:lnTo>
                  <a:lnTo>
                    <a:pt x="49" y="66"/>
                  </a:lnTo>
                  <a:lnTo>
                    <a:pt x="47" y="49"/>
                  </a:lnTo>
                  <a:lnTo>
                    <a:pt x="49" y="32"/>
                  </a:lnTo>
                  <a:lnTo>
                    <a:pt x="55" y="20"/>
                  </a:lnTo>
                  <a:lnTo>
                    <a:pt x="58" y="17"/>
                  </a:lnTo>
                  <a:lnTo>
                    <a:pt x="59" y="17"/>
                  </a:lnTo>
                  <a:lnTo>
                    <a:pt x="61" y="19"/>
                  </a:lnTo>
                  <a:lnTo>
                    <a:pt x="59" y="22"/>
                  </a:lnTo>
                  <a:lnTo>
                    <a:pt x="56" y="36"/>
                  </a:lnTo>
                  <a:lnTo>
                    <a:pt x="55" y="50"/>
                  </a:lnTo>
                  <a:lnTo>
                    <a:pt x="57" y="61"/>
                  </a:lnTo>
                  <a:lnTo>
                    <a:pt x="61" y="69"/>
                  </a:lnTo>
                  <a:lnTo>
                    <a:pt x="68" y="60"/>
                  </a:lnTo>
                  <a:lnTo>
                    <a:pt x="72" y="51"/>
                  </a:lnTo>
                  <a:lnTo>
                    <a:pt x="76" y="43"/>
                  </a:lnTo>
                  <a:lnTo>
                    <a:pt x="77" y="35"/>
                  </a:lnTo>
                  <a:lnTo>
                    <a:pt x="79" y="27"/>
                  </a:lnTo>
                  <a:lnTo>
                    <a:pt x="84" y="17"/>
                  </a:lnTo>
                  <a:lnTo>
                    <a:pt x="88" y="9"/>
                  </a:lnTo>
                  <a:lnTo>
                    <a:pt x="93" y="4"/>
                  </a:lnTo>
                  <a:lnTo>
                    <a:pt x="96" y="1"/>
                  </a:lnTo>
                  <a:lnTo>
                    <a:pt x="101" y="0"/>
                  </a:lnTo>
                  <a:lnTo>
                    <a:pt x="102" y="1"/>
                  </a:lnTo>
                  <a:lnTo>
                    <a:pt x="101" y="5"/>
                  </a:lnTo>
                  <a:lnTo>
                    <a:pt x="93" y="15"/>
                  </a:lnTo>
                  <a:lnTo>
                    <a:pt x="86" y="24"/>
                  </a:lnTo>
                  <a:lnTo>
                    <a:pt x="81" y="34"/>
                  </a:lnTo>
                  <a:lnTo>
                    <a:pt x="80" y="40"/>
                  </a:lnTo>
                  <a:lnTo>
                    <a:pt x="79" y="49"/>
                  </a:lnTo>
                  <a:lnTo>
                    <a:pt x="77" y="58"/>
                  </a:lnTo>
                  <a:lnTo>
                    <a:pt x="73" y="66"/>
                  </a:lnTo>
                  <a:lnTo>
                    <a:pt x="70" y="72"/>
                  </a:lnTo>
                  <a:lnTo>
                    <a:pt x="76" y="70"/>
                  </a:lnTo>
                  <a:lnTo>
                    <a:pt x="81" y="68"/>
                  </a:lnTo>
                  <a:lnTo>
                    <a:pt x="87" y="66"/>
                  </a:lnTo>
                  <a:lnTo>
                    <a:pt x="93" y="64"/>
                  </a:lnTo>
                  <a:lnTo>
                    <a:pt x="99" y="60"/>
                  </a:lnTo>
                  <a:lnTo>
                    <a:pt x="102" y="57"/>
                  </a:lnTo>
                  <a:lnTo>
                    <a:pt x="106" y="54"/>
                  </a:lnTo>
                  <a:lnTo>
                    <a:pt x="108" y="52"/>
                  </a:lnTo>
                  <a:lnTo>
                    <a:pt x="110" y="50"/>
                  </a:lnTo>
                  <a:lnTo>
                    <a:pt x="112" y="49"/>
                  </a:lnTo>
                  <a:lnTo>
                    <a:pt x="112" y="51"/>
                  </a:lnTo>
                  <a:lnTo>
                    <a:pt x="111" y="54"/>
                  </a:lnTo>
                  <a:lnTo>
                    <a:pt x="107" y="61"/>
                  </a:lnTo>
                  <a:lnTo>
                    <a:pt x="101" y="67"/>
                  </a:lnTo>
                  <a:lnTo>
                    <a:pt x="95" y="72"/>
                  </a:lnTo>
                  <a:lnTo>
                    <a:pt x="89" y="75"/>
                  </a:lnTo>
                  <a:lnTo>
                    <a:pt x="83" y="77"/>
                  </a:lnTo>
                  <a:lnTo>
                    <a:pt x="77" y="80"/>
                  </a:lnTo>
                  <a:lnTo>
                    <a:pt x="72" y="81"/>
                  </a:lnTo>
                  <a:lnTo>
                    <a:pt x="69" y="81"/>
                  </a:lnTo>
                  <a:lnTo>
                    <a:pt x="64" y="90"/>
                  </a:lnTo>
                  <a:lnTo>
                    <a:pt x="57" y="102"/>
                  </a:lnTo>
                  <a:lnTo>
                    <a:pt x="53" y="113"/>
                  </a:lnTo>
                  <a:lnTo>
                    <a:pt x="50" y="121"/>
                  </a:lnTo>
                  <a:lnTo>
                    <a:pt x="55" y="122"/>
                  </a:lnTo>
                  <a:lnTo>
                    <a:pt x="59" y="123"/>
                  </a:lnTo>
                  <a:lnTo>
                    <a:pt x="66" y="123"/>
                  </a:lnTo>
                  <a:lnTo>
                    <a:pt x="72" y="122"/>
                  </a:lnTo>
                  <a:lnTo>
                    <a:pt x="78" y="121"/>
                  </a:lnTo>
                  <a:lnTo>
                    <a:pt x="84" y="119"/>
                  </a:lnTo>
                  <a:lnTo>
                    <a:pt x="88" y="115"/>
                  </a:lnTo>
                  <a:lnTo>
                    <a:pt x="92" y="111"/>
                  </a:lnTo>
                  <a:lnTo>
                    <a:pt x="95" y="106"/>
                  </a:lnTo>
                  <a:lnTo>
                    <a:pt x="97" y="105"/>
                  </a:lnTo>
                  <a:lnTo>
                    <a:pt x="97" y="106"/>
                  </a:lnTo>
                  <a:lnTo>
                    <a:pt x="96" y="111"/>
                  </a:lnTo>
                  <a:lnTo>
                    <a:pt x="93" y="117"/>
                  </a:lnTo>
                  <a:lnTo>
                    <a:pt x="88" y="122"/>
                  </a:lnTo>
                  <a:lnTo>
                    <a:pt x="83" y="127"/>
                  </a:lnTo>
                  <a:lnTo>
                    <a:pt x="76" y="129"/>
                  </a:lnTo>
                  <a:lnTo>
                    <a:pt x="69" y="132"/>
                  </a:lnTo>
                  <a:lnTo>
                    <a:pt x="62" y="133"/>
                  </a:lnTo>
                  <a:lnTo>
                    <a:pt x="55" y="133"/>
                  </a:lnTo>
                  <a:lnTo>
                    <a:pt x="49" y="132"/>
                  </a:lnTo>
                  <a:lnTo>
                    <a:pt x="46" y="135"/>
                  </a:lnTo>
                  <a:lnTo>
                    <a:pt x="43" y="138"/>
                  </a:lnTo>
                  <a:lnTo>
                    <a:pt x="41" y="143"/>
                  </a:lnTo>
                  <a:lnTo>
                    <a:pt x="40" y="147"/>
                  </a:lnTo>
                  <a:lnTo>
                    <a:pt x="34" y="145"/>
                  </a:lnTo>
                  <a:lnTo>
                    <a:pt x="30" y="147"/>
                  </a:lnTo>
                  <a:lnTo>
                    <a:pt x="25" y="149"/>
                  </a:lnTo>
                  <a:lnTo>
                    <a:pt x="23" y="151"/>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0" name="Freeform 266"/>
            <p:cNvSpPr>
              <a:spLocks/>
            </p:cNvSpPr>
            <p:nvPr/>
          </p:nvSpPr>
          <p:spPr bwMode="auto">
            <a:xfrm>
              <a:off x="3751" y="2283"/>
              <a:ext cx="91" cy="41"/>
            </a:xfrm>
            <a:custGeom>
              <a:avLst/>
              <a:gdLst>
                <a:gd name="T0" fmla="*/ 1 w 181"/>
                <a:gd name="T1" fmla="*/ 0 h 83"/>
                <a:gd name="T2" fmla="*/ 1 w 181"/>
                <a:gd name="T3" fmla="*/ 0 h 83"/>
                <a:gd name="T4" fmla="*/ 1 w 181"/>
                <a:gd name="T5" fmla="*/ 0 h 83"/>
                <a:gd name="T6" fmla="*/ 1 w 181"/>
                <a:gd name="T7" fmla="*/ 0 h 83"/>
                <a:gd name="T8" fmla="*/ 2 w 181"/>
                <a:gd name="T9" fmla="*/ 1 h 83"/>
                <a:gd name="T10" fmla="*/ 2 w 181"/>
                <a:gd name="T11" fmla="*/ 1 h 83"/>
                <a:gd name="T12" fmla="*/ 2 w 181"/>
                <a:gd name="T13" fmla="*/ 1 h 83"/>
                <a:gd name="T14" fmla="*/ 3 w 181"/>
                <a:gd name="T15" fmla="*/ 2 h 83"/>
                <a:gd name="T16" fmla="*/ 3 w 181"/>
                <a:gd name="T17" fmla="*/ 2 h 83"/>
                <a:gd name="T18" fmla="*/ 3 w 181"/>
                <a:gd name="T19" fmla="*/ 2 h 83"/>
                <a:gd name="T20" fmla="*/ 3 w 181"/>
                <a:gd name="T21" fmla="*/ 1 h 83"/>
                <a:gd name="T22" fmla="*/ 3 w 181"/>
                <a:gd name="T23" fmla="*/ 1 h 83"/>
                <a:gd name="T24" fmla="*/ 3 w 181"/>
                <a:gd name="T25" fmla="*/ 1 h 83"/>
                <a:gd name="T26" fmla="*/ 3 w 181"/>
                <a:gd name="T27" fmla="*/ 1 h 83"/>
                <a:gd name="T28" fmla="*/ 4 w 181"/>
                <a:gd name="T29" fmla="*/ 1 h 83"/>
                <a:gd name="T30" fmla="*/ 4 w 181"/>
                <a:gd name="T31" fmla="*/ 2 h 83"/>
                <a:gd name="T32" fmla="*/ 5 w 181"/>
                <a:gd name="T33" fmla="*/ 2 h 83"/>
                <a:gd name="T34" fmla="*/ 5 w 181"/>
                <a:gd name="T35" fmla="*/ 2 h 83"/>
                <a:gd name="T36" fmla="*/ 5 w 181"/>
                <a:gd name="T37" fmla="*/ 2 h 83"/>
                <a:gd name="T38" fmla="*/ 4 w 181"/>
                <a:gd name="T39" fmla="*/ 1 h 83"/>
                <a:gd name="T40" fmla="*/ 4 w 181"/>
                <a:gd name="T41" fmla="*/ 1 h 83"/>
                <a:gd name="T42" fmla="*/ 5 w 181"/>
                <a:gd name="T43" fmla="*/ 1 h 83"/>
                <a:gd name="T44" fmla="*/ 5 w 181"/>
                <a:gd name="T45" fmla="*/ 1 h 83"/>
                <a:gd name="T46" fmla="*/ 6 w 181"/>
                <a:gd name="T47" fmla="*/ 1 h 83"/>
                <a:gd name="T48" fmla="*/ 6 w 181"/>
                <a:gd name="T49" fmla="*/ 1 h 83"/>
                <a:gd name="T50" fmla="*/ 6 w 181"/>
                <a:gd name="T51" fmla="*/ 1 h 83"/>
                <a:gd name="T52" fmla="*/ 6 w 181"/>
                <a:gd name="T53" fmla="*/ 1 h 83"/>
                <a:gd name="T54" fmla="*/ 5 w 181"/>
                <a:gd name="T55" fmla="*/ 1 h 83"/>
                <a:gd name="T56" fmla="*/ 5 w 181"/>
                <a:gd name="T57" fmla="*/ 1 h 83"/>
                <a:gd name="T58" fmla="*/ 4 w 181"/>
                <a:gd name="T59" fmla="*/ 1 h 83"/>
                <a:gd name="T60" fmla="*/ 4 w 181"/>
                <a:gd name="T61" fmla="*/ 1 h 83"/>
                <a:gd name="T62" fmla="*/ 5 w 181"/>
                <a:gd name="T63" fmla="*/ 0 h 83"/>
                <a:gd name="T64" fmla="*/ 5 w 181"/>
                <a:gd name="T65" fmla="*/ 0 h 83"/>
                <a:gd name="T66" fmla="*/ 5 w 181"/>
                <a:gd name="T67" fmla="*/ 0 h 83"/>
                <a:gd name="T68" fmla="*/ 5 w 181"/>
                <a:gd name="T69" fmla="*/ 0 h 83"/>
                <a:gd name="T70" fmla="*/ 4 w 181"/>
                <a:gd name="T71" fmla="*/ 0 h 83"/>
                <a:gd name="T72" fmla="*/ 4 w 181"/>
                <a:gd name="T73" fmla="*/ 1 h 83"/>
                <a:gd name="T74" fmla="*/ 3 w 181"/>
                <a:gd name="T75" fmla="*/ 1 h 83"/>
                <a:gd name="T76" fmla="*/ 3 w 181"/>
                <a:gd name="T77" fmla="*/ 1 h 83"/>
                <a:gd name="T78" fmla="*/ 3 w 181"/>
                <a:gd name="T79" fmla="*/ 1 h 83"/>
                <a:gd name="T80" fmla="*/ 3 w 181"/>
                <a:gd name="T81" fmla="*/ 0 h 83"/>
                <a:gd name="T82" fmla="*/ 3 w 181"/>
                <a:gd name="T83" fmla="*/ 0 h 83"/>
                <a:gd name="T84" fmla="*/ 3 w 181"/>
                <a:gd name="T85" fmla="*/ 0 h 83"/>
                <a:gd name="T86" fmla="*/ 3 w 181"/>
                <a:gd name="T87" fmla="*/ 0 h 83"/>
                <a:gd name="T88" fmla="*/ 3 w 181"/>
                <a:gd name="T89" fmla="*/ 0 h 83"/>
                <a:gd name="T90" fmla="*/ 3 w 181"/>
                <a:gd name="T91" fmla="*/ 0 h 83"/>
                <a:gd name="T92" fmla="*/ 2 w 181"/>
                <a:gd name="T93" fmla="*/ 0 h 83"/>
                <a:gd name="T94" fmla="*/ 2 w 181"/>
                <a:gd name="T95" fmla="*/ 0 h 83"/>
                <a:gd name="T96" fmla="*/ 2 w 181"/>
                <a:gd name="T97" fmla="*/ 0 h 83"/>
                <a:gd name="T98" fmla="*/ 2 w 181"/>
                <a:gd name="T99" fmla="*/ 0 h 83"/>
                <a:gd name="T100" fmla="*/ 1 w 181"/>
                <a:gd name="T101" fmla="*/ 0 h 83"/>
                <a:gd name="T102" fmla="*/ 1 w 181"/>
                <a:gd name="T103" fmla="*/ 0 h 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1" h="83">
                  <a:moveTo>
                    <a:pt x="0" y="25"/>
                  </a:moveTo>
                  <a:lnTo>
                    <a:pt x="1" y="26"/>
                  </a:lnTo>
                  <a:lnTo>
                    <a:pt x="1" y="27"/>
                  </a:lnTo>
                  <a:lnTo>
                    <a:pt x="1" y="30"/>
                  </a:lnTo>
                  <a:lnTo>
                    <a:pt x="1" y="31"/>
                  </a:lnTo>
                  <a:lnTo>
                    <a:pt x="8" y="31"/>
                  </a:lnTo>
                  <a:lnTo>
                    <a:pt x="15" y="31"/>
                  </a:lnTo>
                  <a:lnTo>
                    <a:pt x="23" y="31"/>
                  </a:lnTo>
                  <a:lnTo>
                    <a:pt x="31" y="32"/>
                  </a:lnTo>
                  <a:lnTo>
                    <a:pt x="39" y="33"/>
                  </a:lnTo>
                  <a:lnTo>
                    <a:pt x="45" y="35"/>
                  </a:lnTo>
                  <a:lnTo>
                    <a:pt x="49" y="36"/>
                  </a:lnTo>
                  <a:lnTo>
                    <a:pt x="53" y="39"/>
                  </a:lnTo>
                  <a:lnTo>
                    <a:pt x="56" y="46"/>
                  </a:lnTo>
                  <a:lnTo>
                    <a:pt x="61" y="56"/>
                  </a:lnTo>
                  <a:lnTo>
                    <a:pt x="69" y="66"/>
                  </a:lnTo>
                  <a:lnTo>
                    <a:pt x="79" y="75"/>
                  </a:lnTo>
                  <a:lnTo>
                    <a:pt x="85" y="76"/>
                  </a:lnTo>
                  <a:lnTo>
                    <a:pt x="86" y="75"/>
                  </a:lnTo>
                  <a:lnTo>
                    <a:pt x="85" y="72"/>
                  </a:lnTo>
                  <a:lnTo>
                    <a:pt x="80" y="68"/>
                  </a:lnTo>
                  <a:lnTo>
                    <a:pt x="75" y="61"/>
                  </a:lnTo>
                  <a:lnTo>
                    <a:pt x="71" y="54"/>
                  </a:lnTo>
                  <a:lnTo>
                    <a:pt x="69" y="46"/>
                  </a:lnTo>
                  <a:lnTo>
                    <a:pt x="68" y="40"/>
                  </a:lnTo>
                  <a:lnTo>
                    <a:pt x="76" y="40"/>
                  </a:lnTo>
                  <a:lnTo>
                    <a:pt x="86" y="41"/>
                  </a:lnTo>
                  <a:lnTo>
                    <a:pt x="94" y="43"/>
                  </a:lnTo>
                  <a:lnTo>
                    <a:pt x="101" y="46"/>
                  </a:lnTo>
                  <a:lnTo>
                    <a:pt x="104" y="55"/>
                  </a:lnTo>
                  <a:lnTo>
                    <a:pt x="110" y="64"/>
                  </a:lnTo>
                  <a:lnTo>
                    <a:pt x="120" y="73"/>
                  </a:lnTo>
                  <a:lnTo>
                    <a:pt x="130" y="80"/>
                  </a:lnTo>
                  <a:lnTo>
                    <a:pt x="138" y="83"/>
                  </a:lnTo>
                  <a:lnTo>
                    <a:pt x="144" y="83"/>
                  </a:lnTo>
                  <a:lnTo>
                    <a:pt x="145" y="81"/>
                  </a:lnTo>
                  <a:lnTo>
                    <a:pt x="142" y="78"/>
                  </a:lnTo>
                  <a:lnTo>
                    <a:pt x="130" y="71"/>
                  </a:lnTo>
                  <a:lnTo>
                    <a:pt x="121" y="63"/>
                  </a:lnTo>
                  <a:lnTo>
                    <a:pt x="114" y="56"/>
                  </a:lnTo>
                  <a:lnTo>
                    <a:pt x="112" y="49"/>
                  </a:lnTo>
                  <a:lnTo>
                    <a:pt x="119" y="53"/>
                  </a:lnTo>
                  <a:lnTo>
                    <a:pt x="128" y="56"/>
                  </a:lnTo>
                  <a:lnTo>
                    <a:pt x="137" y="57"/>
                  </a:lnTo>
                  <a:lnTo>
                    <a:pt x="147" y="60"/>
                  </a:lnTo>
                  <a:lnTo>
                    <a:pt x="157" y="61"/>
                  </a:lnTo>
                  <a:lnTo>
                    <a:pt x="165" y="62"/>
                  </a:lnTo>
                  <a:lnTo>
                    <a:pt x="171" y="63"/>
                  </a:lnTo>
                  <a:lnTo>
                    <a:pt x="176" y="63"/>
                  </a:lnTo>
                  <a:lnTo>
                    <a:pt x="180" y="63"/>
                  </a:lnTo>
                  <a:lnTo>
                    <a:pt x="181" y="61"/>
                  </a:lnTo>
                  <a:lnTo>
                    <a:pt x="177" y="58"/>
                  </a:lnTo>
                  <a:lnTo>
                    <a:pt x="173" y="57"/>
                  </a:lnTo>
                  <a:lnTo>
                    <a:pt x="166" y="56"/>
                  </a:lnTo>
                  <a:lnTo>
                    <a:pt x="159" y="55"/>
                  </a:lnTo>
                  <a:lnTo>
                    <a:pt x="150" y="53"/>
                  </a:lnTo>
                  <a:lnTo>
                    <a:pt x="142" y="50"/>
                  </a:lnTo>
                  <a:lnTo>
                    <a:pt x="133" y="47"/>
                  </a:lnTo>
                  <a:lnTo>
                    <a:pt x="125" y="45"/>
                  </a:lnTo>
                  <a:lnTo>
                    <a:pt x="121" y="42"/>
                  </a:lnTo>
                  <a:lnTo>
                    <a:pt x="117" y="41"/>
                  </a:lnTo>
                  <a:lnTo>
                    <a:pt x="123" y="35"/>
                  </a:lnTo>
                  <a:lnTo>
                    <a:pt x="129" y="32"/>
                  </a:lnTo>
                  <a:lnTo>
                    <a:pt x="135" y="30"/>
                  </a:lnTo>
                  <a:lnTo>
                    <a:pt x="140" y="28"/>
                  </a:lnTo>
                  <a:lnTo>
                    <a:pt x="145" y="27"/>
                  </a:lnTo>
                  <a:lnTo>
                    <a:pt x="146" y="26"/>
                  </a:lnTo>
                  <a:lnTo>
                    <a:pt x="144" y="24"/>
                  </a:lnTo>
                  <a:lnTo>
                    <a:pt x="138" y="21"/>
                  </a:lnTo>
                  <a:lnTo>
                    <a:pt x="131" y="21"/>
                  </a:lnTo>
                  <a:lnTo>
                    <a:pt x="122" y="25"/>
                  </a:lnTo>
                  <a:lnTo>
                    <a:pt x="114" y="30"/>
                  </a:lnTo>
                  <a:lnTo>
                    <a:pt x="109" y="35"/>
                  </a:lnTo>
                  <a:lnTo>
                    <a:pt x="105" y="35"/>
                  </a:lnTo>
                  <a:lnTo>
                    <a:pt x="99" y="34"/>
                  </a:lnTo>
                  <a:lnTo>
                    <a:pt x="93" y="33"/>
                  </a:lnTo>
                  <a:lnTo>
                    <a:pt x="87" y="33"/>
                  </a:lnTo>
                  <a:lnTo>
                    <a:pt x="83" y="32"/>
                  </a:lnTo>
                  <a:lnTo>
                    <a:pt x="78" y="32"/>
                  </a:lnTo>
                  <a:lnTo>
                    <a:pt x="75" y="32"/>
                  </a:lnTo>
                  <a:lnTo>
                    <a:pt x="72" y="32"/>
                  </a:lnTo>
                  <a:lnTo>
                    <a:pt x="71" y="25"/>
                  </a:lnTo>
                  <a:lnTo>
                    <a:pt x="74" y="17"/>
                  </a:lnTo>
                  <a:lnTo>
                    <a:pt x="79" y="10"/>
                  </a:lnTo>
                  <a:lnTo>
                    <a:pt x="87" y="5"/>
                  </a:lnTo>
                  <a:lnTo>
                    <a:pt x="93" y="2"/>
                  </a:lnTo>
                  <a:lnTo>
                    <a:pt x="94" y="1"/>
                  </a:lnTo>
                  <a:lnTo>
                    <a:pt x="92" y="0"/>
                  </a:lnTo>
                  <a:lnTo>
                    <a:pt x="87" y="0"/>
                  </a:lnTo>
                  <a:lnTo>
                    <a:pt x="84" y="1"/>
                  </a:lnTo>
                  <a:lnTo>
                    <a:pt x="79" y="3"/>
                  </a:lnTo>
                  <a:lnTo>
                    <a:pt x="74" y="6"/>
                  </a:lnTo>
                  <a:lnTo>
                    <a:pt x="69" y="10"/>
                  </a:lnTo>
                  <a:lnTo>
                    <a:pt x="63" y="15"/>
                  </a:lnTo>
                  <a:lnTo>
                    <a:pt x="59" y="18"/>
                  </a:lnTo>
                  <a:lnTo>
                    <a:pt x="55" y="21"/>
                  </a:lnTo>
                  <a:lnTo>
                    <a:pt x="53" y="24"/>
                  </a:lnTo>
                  <a:lnTo>
                    <a:pt x="48" y="24"/>
                  </a:lnTo>
                  <a:lnTo>
                    <a:pt x="41" y="24"/>
                  </a:lnTo>
                  <a:lnTo>
                    <a:pt x="34" y="24"/>
                  </a:lnTo>
                  <a:lnTo>
                    <a:pt x="26" y="24"/>
                  </a:lnTo>
                  <a:lnTo>
                    <a:pt x="18" y="24"/>
                  </a:lnTo>
                  <a:lnTo>
                    <a:pt x="10" y="24"/>
                  </a:lnTo>
                  <a:lnTo>
                    <a:pt x="4" y="24"/>
                  </a:lnTo>
                  <a:lnTo>
                    <a:pt x="0" y="25"/>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1" name="Freeform 267"/>
            <p:cNvSpPr>
              <a:spLocks/>
            </p:cNvSpPr>
            <p:nvPr/>
          </p:nvSpPr>
          <p:spPr bwMode="auto">
            <a:xfrm>
              <a:off x="3742" y="2320"/>
              <a:ext cx="74" cy="84"/>
            </a:xfrm>
            <a:custGeom>
              <a:avLst/>
              <a:gdLst>
                <a:gd name="T0" fmla="*/ 1 w 148"/>
                <a:gd name="T1" fmla="*/ 0 h 169"/>
                <a:gd name="T2" fmla="*/ 1 w 148"/>
                <a:gd name="T3" fmla="*/ 0 h 169"/>
                <a:gd name="T4" fmla="*/ 1 w 148"/>
                <a:gd name="T5" fmla="*/ 1 h 169"/>
                <a:gd name="T6" fmla="*/ 1 w 148"/>
                <a:gd name="T7" fmla="*/ 2 h 169"/>
                <a:gd name="T8" fmla="*/ 1 w 148"/>
                <a:gd name="T9" fmla="*/ 2 h 169"/>
                <a:gd name="T10" fmla="*/ 1 w 148"/>
                <a:gd name="T11" fmla="*/ 1 h 169"/>
                <a:gd name="T12" fmla="*/ 2 w 148"/>
                <a:gd name="T13" fmla="*/ 1 h 169"/>
                <a:gd name="T14" fmla="*/ 2 w 148"/>
                <a:gd name="T15" fmla="*/ 1 h 169"/>
                <a:gd name="T16" fmla="*/ 2 w 148"/>
                <a:gd name="T17" fmla="*/ 1 h 169"/>
                <a:gd name="T18" fmla="*/ 2 w 148"/>
                <a:gd name="T19" fmla="*/ 2 h 169"/>
                <a:gd name="T20" fmla="*/ 3 w 148"/>
                <a:gd name="T21" fmla="*/ 2 h 169"/>
                <a:gd name="T22" fmla="*/ 3 w 148"/>
                <a:gd name="T23" fmla="*/ 3 h 169"/>
                <a:gd name="T24" fmla="*/ 3 w 148"/>
                <a:gd name="T25" fmla="*/ 3 h 169"/>
                <a:gd name="T26" fmla="*/ 3 w 148"/>
                <a:gd name="T27" fmla="*/ 2 h 169"/>
                <a:gd name="T28" fmla="*/ 3 w 148"/>
                <a:gd name="T29" fmla="*/ 2 h 169"/>
                <a:gd name="T30" fmla="*/ 4 w 148"/>
                <a:gd name="T31" fmla="*/ 3 h 169"/>
                <a:gd name="T32" fmla="*/ 4 w 148"/>
                <a:gd name="T33" fmla="*/ 4 h 169"/>
                <a:gd name="T34" fmla="*/ 5 w 148"/>
                <a:gd name="T35" fmla="*/ 4 h 169"/>
                <a:gd name="T36" fmla="*/ 5 w 148"/>
                <a:gd name="T37" fmla="*/ 5 h 169"/>
                <a:gd name="T38" fmla="*/ 5 w 148"/>
                <a:gd name="T39" fmla="*/ 5 h 169"/>
                <a:gd name="T40" fmla="*/ 5 w 148"/>
                <a:gd name="T41" fmla="*/ 4 h 169"/>
                <a:gd name="T42" fmla="*/ 5 w 148"/>
                <a:gd name="T43" fmla="*/ 4 h 169"/>
                <a:gd name="T44" fmla="*/ 4 w 148"/>
                <a:gd name="T45" fmla="*/ 3 h 169"/>
                <a:gd name="T46" fmla="*/ 3 w 148"/>
                <a:gd name="T47" fmla="*/ 2 h 169"/>
                <a:gd name="T48" fmla="*/ 3 w 148"/>
                <a:gd name="T49" fmla="*/ 2 h 169"/>
                <a:gd name="T50" fmla="*/ 4 w 148"/>
                <a:gd name="T51" fmla="*/ 2 h 169"/>
                <a:gd name="T52" fmla="*/ 4 w 148"/>
                <a:gd name="T53" fmla="*/ 2 h 169"/>
                <a:gd name="T54" fmla="*/ 4 w 148"/>
                <a:gd name="T55" fmla="*/ 2 h 169"/>
                <a:gd name="T56" fmla="*/ 5 w 148"/>
                <a:gd name="T57" fmla="*/ 2 h 169"/>
                <a:gd name="T58" fmla="*/ 5 w 148"/>
                <a:gd name="T59" fmla="*/ 2 h 169"/>
                <a:gd name="T60" fmla="*/ 4 w 148"/>
                <a:gd name="T61" fmla="*/ 1 h 169"/>
                <a:gd name="T62" fmla="*/ 4 w 148"/>
                <a:gd name="T63" fmla="*/ 1 h 169"/>
                <a:gd name="T64" fmla="*/ 4 w 148"/>
                <a:gd name="T65" fmla="*/ 1 h 169"/>
                <a:gd name="T66" fmla="*/ 3 w 148"/>
                <a:gd name="T67" fmla="*/ 1 h 169"/>
                <a:gd name="T68" fmla="*/ 3 w 148"/>
                <a:gd name="T69" fmla="*/ 1 h 169"/>
                <a:gd name="T70" fmla="*/ 2 w 148"/>
                <a:gd name="T71" fmla="*/ 1 h 169"/>
                <a:gd name="T72" fmla="*/ 2 w 148"/>
                <a:gd name="T73" fmla="*/ 1 h 169"/>
                <a:gd name="T74" fmla="*/ 3 w 148"/>
                <a:gd name="T75" fmla="*/ 0 h 169"/>
                <a:gd name="T76" fmla="*/ 3 w 148"/>
                <a:gd name="T77" fmla="*/ 1 h 169"/>
                <a:gd name="T78" fmla="*/ 3 w 148"/>
                <a:gd name="T79" fmla="*/ 0 h 169"/>
                <a:gd name="T80" fmla="*/ 3 w 148"/>
                <a:gd name="T81" fmla="*/ 0 h 169"/>
                <a:gd name="T82" fmla="*/ 3 w 148"/>
                <a:gd name="T83" fmla="*/ 0 h 169"/>
                <a:gd name="T84" fmla="*/ 2 w 148"/>
                <a:gd name="T85" fmla="*/ 0 h 169"/>
                <a:gd name="T86" fmla="*/ 2 w 148"/>
                <a:gd name="T87" fmla="*/ 0 h 169"/>
                <a:gd name="T88" fmla="*/ 2 w 148"/>
                <a:gd name="T89" fmla="*/ 0 h 169"/>
                <a:gd name="T90" fmla="*/ 1 w 148"/>
                <a:gd name="T91" fmla="*/ 0 h 169"/>
                <a:gd name="T92" fmla="*/ 1 w 148"/>
                <a:gd name="T93" fmla="*/ 0 h 169"/>
                <a:gd name="T94" fmla="*/ 1 w 148"/>
                <a:gd name="T95" fmla="*/ 0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8" h="169">
                  <a:moveTo>
                    <a:pt x="0" y="0"/>
                  </a:moveTo>
                  <a:lnTo>
                    <a:pt x="6" y="5"/>
                  </a:lnTo>
                  <a:lnTo>
                    <a:pt x="13" y="13"/>
                  </a:lnTo>
                  <a:lnTo>
                    <a:pt x="20" y="22"/>
                  </a:lnTo>
                  <a:lnTo>
                    <a:pt x="25" y="27"/>
                  </a:lnTo>
                  <a:lnTo>
                    <a:pt x="21" y="40"/>
                  </a:lnTo>
                  <a:lnTo>
                    <a:pt x="21" y="58"/>
                  </a:lnTo>
                  <a:lnTo>
                    <a:pt x="22" y="76"/>
                  </a:lnTo>
                  <a:lnTo>
                    <a:pt x="28" y="89"/>
                  </a:lnTo>
                  <a:lnTo>
                    <a:pt x="27" y="74"/>
                  </a:lnTo>
                  <a:lnTo>
                    <a:pt x="28" y="59"/>
                  </a:lnTo>
                  <a:lnTo>
                    <a:pt x="30" y="45"/>
                  </a:lnTo>
                  <a:lnTo>
                    <a:pt x="35" y="37"/>
                  </a:lnTo>
                  <a:lnTo>
                    <a:pt x="37" y="35"/>
                  </a:lnTo>
                  <a:lnTo>
                    <a:pt x="40" y="36"/>
                  </a:lnTo>
                  <a:lnTo>
                    <a:pt x="41" y="38"/>
                  </a:lnTo>
                  <a:lnTo>
                    <a:pt x="43" y="42"/>
                  </a:lnTo>
                  <a:lnTo>
                    <a:pt x="49" y="48"/>
                  </a:lnTo>
                  <a:lnTo>
                    <a:pt x="56" y="56"/>
                  </a:lnTo>
                  <a:lnTo>
                    <a:pt x="63" y="64"/>
                  </a:lnTo>
                  <a:lnTo>
                    <a:pt x="67" y="70"/>
                  </a:lnTo>
                  <a:lnTo>
                    <a:pt x="65" y="83"/>
                  </a:lnTo>
                  <a:lnTo>
                    <a:pt x="63" y="100"/>
                  </a:lnTo>
                  <a:lnTo>
                    <a:pt x="65" y="114"/>
                  </a:lnTo>
                  <a:lnTo>
                    <a:pt x="74" y="127"/>
                  </a:lnTo>
                  <a:lnTo>
                    <a:pt x="72" y="112"/>
                  </a:lnTo>
                  <a:lnTo>
                    <a:pt x="72" y="97"/>
                  </a:lnTo>
                  <a:lnTo>
                    <a:pt x="74" y="85"/>
                  </a:lnTo>
                  <a:lnTo>
                    <a:pt x="80" y="76"/>
                  </a:lnTo>
                  <a:lnTo>
                    <a:pt x="86" y="82"/>
                  </a:lnTo>
                  <a:lnTo>
                    <a:pt x="94" y="90"/>
                  </a:lnTo>
                  <a:lnTo>
                    <a:pt x="102" y="103"/>
                  </a:lnTo>
                  <a:lnTo>
                    <a:pt x="112" y="116"/>
                  </a:lnTo>
                  <a:lnTo>
                    <a:pt x="121" y="129"/>
                  </a:lnTo>
                  <a:lnTo>
                    <a:pt x="131" y="142"/>
                  </a:lnTo>
                  <a:lnTo>
                    <a:pt x="138" y="154"/>
                  </a:lnTo>
                  <a:lnTo>
                    <a:pt x="142" y="162"/>
                  </a:lnTo>
                  <a:lnTo>
                    <a:pt x="146" y="168"/>
                  </a:lnTo>
                  <a:lnTo>
                    <a:pt x="148" y="169"/>
                  </a:lnTo>
                  <a:lnTo>
                    <a:pt x="148" y="165"/>
                  </a:lnTo>
                  <a:lnTo>
                    <a:pt x="147" y="159"/>
                  </a:lnTo>
                  <a:lnTo>
                    <a:pt x="143" y="153"/>
                  </a:lnTo>
                  <a:lnTo>
                    <a:pt x="138" y="142"/>
                  </a:lnTo>
                  <a:lnTo>
                    <a:pt x="129" y="128"/>
                  </a:lnTo>
                  <a:lnTo>
                    <a:pt x="121" y="114"/>
                  </a:lnTo>
                  <a:lnTo>
                    <a:pt x="111" y="101"/>
                  </a:lnTo>
                  <a:lnTo>
                    <a:pt x="103" y="88"/>
                  </a:lnTo>
                  <a:lnTo>
                    <a:pt x="95" y="79"/>
                  </a:lnTo>
                  <a:lnTo>
                    <a:pt x="89" y="73"/>
                  </a:lnTo>
                  <a:lnTo>
                    <a:pt x="93" y="71"/>
                  </a:lnTo>
                  <a:lnTo>
                    <a:pt x="97" y="67"/>
                  </a:lnTo>
                  <a:lnTo>
                    <a:pt x="102" y="66"/>
                  </a:lnTo>
                  <a:lnTo>
                    <a:pt x="106" y="65"/>
                  </a:lnTo>
                  <a:lnTo>
                    <a:pt x="110" y="64"/>
                  </a:lnTo>
                  <a:lnTo>
                    <a:pt x="114" y="64"/>
                  </a:lnTo>
                  <a:lnTo>
                    <a:pt x="119" y="65"/>
                  </a:lnTo>
                  <a:lnTo>
                    <a:pt x="124" y="67"/>
                  </a:lnTo>
                  <a:lnTo>
                    <a:pt x="131" y="71"/>
                  </a:lnTo>
                  <a:lnTo>
                    <a:pt x="134" y="72"/>
                  </a:lnTo>
                  <a:lnTo>
                    <a:pt x="134" y="71"/>
                  </a:lnTo>
                  <a:lnTo>
                    <a:pt x="132" y="66"/>
                  </a:lnTo>
                  <a:lnTo>
                    <a:pt x="128" y="63"/>
                  </a:lnTo>
                  <a:lnTo>
                    <a:pt x="123" y="60"/>
                  </a:lnTo>
                  <a:lnTo>
                    <a:pt x="116" y="58"/>
                  </a:lnTo>
                  <a:lnTo>
                    <a:pt x="109" y="57"/>
                  </a:lnTo>
                  <a:lnTo>
                    <a:pt x="101" y="57"/>
                  </a:lnTo>
                  <a:lnTo>
                    <a:pt x="93" y="58"/>
                  </a:lnTo>
                  <a:lnTo>
                    <a:pt x="87" y="59"/>
                  </a:lnTo>
                  <a:lnTo>
                    <a:pt x="81" y="63"/>
                  </a:lnTo>
                  <a:lnTo>
                    <a:pt x="73" y="56"/>
                  </a:lnTo>
                  <a:lnTo>
                    <a:pt x="65" y="48"/>
                  </a:lnTo>
                  <a:lnTo>
                    <a:pt x="57" y="41"/>
                  </a:lnTo>
                  <a:lnTo>
                    <a:pt x="52" y="36"/>
                  </a:lnTo>
                  <a:lnTo>
                    <a:pt x="58" y="33"/>
                  </a:lnTo>
                  <a:lnTo>
                    <a:pt x="66" y="31"/>
                  </a:lnTo>
                  <a:lnTo>
                    <a:pt x="75" y="30"/>
                  </a:lnTo>
                  <a:lnTo>
                    <a:pt x="83" y="31"/>
                  </a:lnTo>
                  <a:lnTo>
                    <a:pt x="87" y="33"/>
                  </a:lnTo>
                  <a:lnTo>
                    <a:pt x="88" y="31"/>
                  </a:lnTo>
                  <a:lnTo>
                    <a:pt x="86" y="29"/>
                  </a:lnTo>
                  <a:lnTo>
                    <a:pt x="81" y="28"/>
                  </a:lnTo>
                  <a:lnTo>
                    <a:pt x="78" y="28"/>
                  </a:lnTo>
                  <a:lnTo>
                    <a:pt x="73" y="27"/>
                  </a:lnTo>
                  <a:lnTo>
                    <a:pt x="67" y="26"/>
                  </a:lnTo>
                  <a:lnTo>
                    <a:pt x="61" y="26"/>
                  </a:lnTo>
                  <a:lnTo>
                    <a:pt x="56" y="25"/>
                  </a:lnTo>
                  <a:lnTo>
                    <a:pt x="51" y="25"/>
                  </a:lnTo>
                  <a:lnTo>
                    <a:pt x="45" y="25"/>
                  </a:lnTo>
                  <a:lnTo>
                    <a:pt x="42" y="25"/>
                  </a:lnTo>
                  <a:lnTo>
                    <a:pt x="37" y="23"/>
                  </a:lnTo>
                  <a:lnTo>
                    <a:pt x="32" y="20"/>
                  </a:lnTo>
                  <a:lnTo>
                    <a:pt x="26" y="15"/>
                  </a:lnTo>
                  <a:lnTo>
                    <a:pt x="20" y="11"/>
                  </a:lnTo>
                  <a:lnTo>
                    <a:pt x="14" y="6"/>
                  </a:lnTo>
                  <a:lnTo>
                    <a:pt x="10" y="3"/>
                  </a:lnTo>
                  <a:lnTo>
                    <a:pt x="5" y="0"/>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2" name="Freeform 268"/>
            <p:cNvSpPr>
              <a:spLocks/>
            </p:cNvSpPr>
            <p:nvPr/>
          </p:nvSpPr>
          <p:spPr bwMode="auto">
            <a:xfrm>
              <a:off x="3679" y="2327"/>
              <a:ext cx="55" cy="98"/>
            </a:xfrm>
            <a:custGeom>
              <a:avLst/>
              <a:gdLst>
                <a:gd name="T0" fmla="*/ 3 w 110"/>
                <a:gd name="T1" fmla="*/ 1 h 195"/>
                <a:gd name="T2" fmla="*/ 2 w 110"/>
                <a:gd name="T3" fmla="*/ 2 h 195"/>
                <a:gd name="T4" fmla="*/ 2 w 110"/>
                <a:gd name="T5" fmla="*/ 2 h 195"/>
                <a:gd name="T6" fmla="*/ 1 w 110"/>
                <a:gd name="T7" fmla="*/ 2 h 195"/>
                <a:gd name="T8" fmla="*/ 1 w 110"/>
                <a:gd name="T9" fmla="*/ 3 h 195"/>
                <a:gd name="T10" fmla="*/ 1 w 110"/>
                <a:gd name="T11" fmla="*/ 3 h 195"/>
                <a:gd name="T12" fmla="*/ 2 w 110"/>
                <a:gd name="T13" fmla="*/ 2 h 195"/>
                <a:gd name="T14" fmla="*/ 2 w 110"/>
                <a:gd name="T15" fmla="*/ 2 h 195"/>
                <a:gd name="T16" fmla="*/ 2 w 110"/>
                <a:gd name="T17" fmla="*/ 3 h 195"/>
                <a:gd name="T18" fmla="*/ 2 w 110"/>
                <a:gd name="T19" fmla="*/ 3 h 195"/>
                <a:gd name="T20" fmla="*/ 1 w 110"/>
                <a:gd name="T21" fmla="*/ 3 h 195"/>
                <a:gd name="T22" fmla="*/ 1 w 110"/>
                <a:gd name="T23" fmla="*/ 4 h 195"/>
                <a:gd name="T24" fmla="*/ 1 w 110"/>
                <a:gd name="T25" fmla="*/ 4 h 195"/>
                <a:gd name="T26" fmla="*/ 1 w 110"/>
                <a:gd name="T27" fmla="*/ 4 h 195"/>
                <a:gd name="T28" fmla="*/ 1 w 110"/>
                <a:gd name="T29" fmla="*/ 4 h 195"/>
                <a:gd name="T30" fmla="*/ 2 w 110"/>
                <a:gd name="T31" fmla="*/ 3 h 195"/>
                <a:gd name="T32" fmla="*/ 2 w 110"/>
                <a:gd name="T33" fmla="*/ 4 h 195"/>
                <a:gd name="T34" fmla="*/ 2 w 110"/>
                <a:gd name="T35" fmla="*/ 4 h 195"/>
                <a:gd name="T36" fmla="*/ 1 w 110"/>
                <a:gd name="T37" fmla="*/ 5 h 195"/>
                <a:gd name="T38" fmla="*/ 1 w 110"/>
                <a:gd name="T39" fmla="*/ 5 h 195"/>
                <a:gd name="T40" fmla="*/ 1 w 110"/>
                <a:gd name="T41" fmla="*/ 5 h 195"/>
                <a:gd name="T42" fmla="*/ 2 w 110"/>
                <a:gd name="T43" fmla="*/ 5 h 195"/>
                <a:gd name="T44" fmla="*/ 1 w 110"/>
                <a:gd name="T45" fmla="*/ 6 h 195"/>
                <a:gd name="T46" fmla="*/ 1 w 110"/>
                <a:gd name="T47" fmla="*/ 6 h 195"/>
                <a:gd name="T48" fmla="*/ 0 w 110"/>
                <a:gd name="T49" fmla="*/ 7 h 195"/>
                <a:gd name="T50" fmla="*/ 1 w 110"/>
                <a:gd name="T51" fmla="*/ 6 h 195"/>
                <a:gd name="T52" fmla="*/ 1 w 110"/>
                <a:gd name="T53" fmla="*/ 6 h 195"/>
                <a:gd name="T54" fmla="*/ 2 w 110"/>
                <a:gd name="T55" fmla="*/ 5 h 195"/>
                <a:gd name="T56" fmla="*/ 3 w 110"/>
                <a:gd name="T57" fmla="*/ 5 h 195"/>
                <a:gd name="T58" fmla="*/ 3 w 110"/>
                <a:gd name="T59" fmla="*/ 6 h 195"/>
                <a:gd name="T60" fmla="*/ 3 w 110"/>
                <a:gd name="T61" fmla="*/ 6 h 195"/>
                <a:gd name="T62" fmla="*/ 3 w 110"/>
                <a:gd name="T63" fmla="*/ 5 h 195"/>
                <a:gd name="T64" fmla="*/ 3 w 110"/>
                <a:gd name="T65" fmla="*/ 5 h 195"/>
                <a:gd name="T66" fmla="*/ 2 w 110"/>
                <a:gd name="T67" fmla="*/ 4 h 195"/>
                <a:gd name="T68" fmla="*/ 3 w 110"/>
                <a:gd name="T69" fmla="*/ 3 h 195"/>
                <a:gd name="T70" fmla="*/ 3 w 110"/>
                <a:gd name="T71" fmla="*/ 3 h 195"/>
                <a:gd name="T72" fmla="*/ 3 w 110"/>
                <a:gd name="T73" fmla="*/ 4 h 195"/>
                <a:gd name="T74" fmla="*/ 4 w 110"/>
                <a:gd name="T75" fmla="*/ 4 h 195"/>
                <a:gd name="T76" fmla="*/ 4 w 110"/>
                <a:gd name="T77" fmla="*/ 4 h 195"/>
                <a:gd name="T78" fmla="*/ 4 w 110"/>
                <a:gd name="T79" fmla="*/ 4 h 195"/>
                <a:gd name="T80" fmla="*/ 3 w 110"/>
                <a:gd name="T81" fmla="*/ 3 h 195"/>
                <a:gd name="T82" fmla="*/ 3 w 110"/>
                <a:gd name="T83" fmla="*/ 3 h 195"/>
                <a:gd name="T84" fmla="*/ 3 w 110"/>
                <a:gd name="T85" fmla="*/ 2 h 195"/>
                <a:gd name="T86" fmla="*/ 4 w 110"/>
                <a:gd name="T87" fmla="*/ 2 h 195"/>
                <a:gd name="T88" fmla="*/ 4 w 110"/>
                <a:gd name="T89" fmla="*/ 3 h 195"/>
                <a:gd name="T90" fmla="*/ 4 w 110"/>
                <a:gd name="T91" fmla="*/ 2 h 195"/>
                <a:gd name="T92" fmla="*/ 3 w 110"/>
                <a:gd name="T93" fmla="*/ 2 h 195"/>
                <a:gd name="T94" fmla="*/ 3 w 110"/>
                <a:gd name="T95" fmla="*/ 1 h 195"/>
                <a:gd name="T96" fmla="*/ 3 w 110"/>
                <a:gd name="T97" fmla="*/ 0 h 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0" h="195">
                  <a:moveTo>
                    <a:pt x="73" y="10"/>
                  </a:moveTo>
                  <a:lnTo>
                    <a:pt x="73" y="18"/>
                  </a:lnTo>
                  <a:lnTo>
                    <a:pt x="72" y="25"/>
                  </a:lnTo>
                  <a:lnTo>
                    <a:pt x="70" y="29"/>
                  </a:lnTo>
                  <a:lnTo>
                    <a:pt x="67" y="33"/>
                  </a:lnTo>
                  <a:lnTo>
                    <a:pt x="61" y="36"/>
                  </a:lnTo>
                  <a:lnTo>
                    <a:pt x="53" y="40"/>
                  </a:lnTo>
                  <a:lnTo>
                    <a:pt x="45" y="44"/>
                  </a:lnTo>
                  <a:lnTo>
                    <a:pt x="35" y="49"/>
                  </a:lnTo>
                  <a:lnTo>
                    <a:pt x="26" y="53"/>
                  </a:lnTo>
                  <a:lnTo>
                    <a:pt x="19" y="58"/>
                  </a:lnTo>
                  <a:lnTo>
                    <a:pt x="14" y="64"/>
                  </a:lnTo>
                  <a:lnTo>
                    <a:pt x="11" y="68"/>
                  </a:lnTo>
                  <a:lnTo>
                    <a:pt x="11" y="72"/>
                  </a:lnTo>
                  <a:lnTo>
                    <a:pt x="12" y="73"/>
                  </a:lnTo>
                  <a:lnTo>
                    <a:pt x="14" y="72"/>
                  </a:lnTo>
                  <a:lnTo>
                    <a:pt x="17" y="70"/>
                  </a:lnTo>
                  <a:lnTo>
                    <a:pt x="21" y="66"/>
                  </a:lnTo>
                  <a:lnTo>
                    <a:pt x="25" y="61"/>
                  </a:lnTo>
                  <a:lnTo>
                    <a:pt x="31" y="58"/>
                  </a:lnTo>
                  <a:lnTo>
                    <a:pt x="37" y="56"/>
                  </a:lnTo>
                  <a:lnTo>
                    <a:pt x="42" y="52"/>
                  </a:lnTo>
                  <a:lnTo>
                    <a:pt x="49" y="51"/>
                  </a:lnTo>
                  <a:lnTo>
                    <a:pt x="56" y="49"/>
                  </a:lnTo>
                  <a:lnTo>
                    <a:pt x="62" y="49"/>
                  </a:lnTo>
                  <a:lnTo>
                    <a:pt x="61" y="59"/>
                  </a:lnTo>
                  <a:lnTo>
                    <a:pt x="59" y="68"/>
                  </a:lnTo>
                  <a:lnTo>
                    <a:pt x="55" y="75"/>
                  </a:lnTo>
                  <a:lnTo>
                    <a:pt x="53" y="81"/>
                  </a:lnTo>
                  <a:lnTo>
                    <a:pt x="45" y="82"/>
                  </a:lnTo>
                  <a:lnTo>
                    <a:pt x="35" y="86"/>
                  </a:lnTo>
                  <a:lnTo>
                    <a:pt x="29" y="88"/>
                  </a:lnTo>
                  <a:lnTo>
                    <a:pt x="22" y="93"/>
                  </a:lnTo>
                  <a:lnTo>
                    <a:pt x="15" y="97"/>
                  </a:lnTo>
                  <a:lnTo>
                    <a:pt x="10" y="102"/>
                  </a:lnTo>
                  <a:lnTo>
                    <a:pt x="8" y="108"/>
                  </a:lnTo>
                  <a:lnTo>
                    <a:pt x="7" y="113"/>
                  </a:lnTo>
                  <a:lnTo>
                    <a:pt x="7" y="117"/>
                  </a:lnTo>
                  <a:lnTo>
                    <a:pt x="8" y="118"/>
                  </a:lnTo>
                  <a:lnTo>
                    <a:pt x="10" y="116"/>
                  </a:lnTo>
                  <a:lnTo>
                    <a:pt x="11" y="112"/>
                  </a:lnTo>
                  <a:lnTo>
                    <a:pt x="14" y="109"/>
                  </a:lnTo>
                  <a:lnTo>
                    <a:pt x="17" y="105"/>
                  </a:lnTo>
                  <a:lnTo>
                    <a:pt x="23" y="102"/>
                  </a:lnTo>
                  <a:lnTo>
                    <a:pt x="29" y="98"/>
                  </a:lnTo>
                  <a:lnTo>
                    <a:pt x="35" y="95"/>
                  </a:lnTo>
                  <a:lnTo>
                    <a:pt x="42" y="93"/>
                  </a:lnTo>
                  <a:lnTo>
                    <a:pt x="48" y="91"/>
                  </a:lnTo>
                  <a:lnTo>
                    <a:pt x="54" y="90"/>
                  </a:lnTo>
                  <a:lnTo>
                    <a:pt x="54" y="102"/>
                  </a:lnTo>
                  <a:lnTo>
                    <a:pt x="52" y="111"/>
                  </a:lnTo>
                  <a:lnTo>
                    <a:pt x="49" y="119"/>
                  </a:lnTo>
                  <a:lnTo>
                    <a:pt x="46" y="125"/>
                  </a:lnTo>
                  <a:lnTo>
                    <a:pt x="39" y="127"/>
                  </a:lnTo>
                  <a:lnTo>
                    <a:pt x="32" y="129"/>
                  </a:lnTo>
                  <a:lnTo>
                    <a:pt x="26" y="133"/>
                  </a:lnTo>
                  <a:lnTo>
                    <a:pt x="21" y="136"/>
                  </a:lnTo>
                  <a:lnTo>
                    <a:pt x="16" y="141"/>
                  </a:lnTo>
                  <a:lnTo>
                    <a:pt x="12" y="146"/>
                  </a:lnTo>
                  <a:lnTo>
                    <a:pt x="10" y="151"/>
                  </a:lnTo>
                  <a:lnTo>
                    <a:pt x="9" y="157"/>
                  </a:lnTo>
                  <a:lnTo>
                    <a:pt x="17" y="149"/>
                  </a:lnTo>
                  <a:lnTo>
                    <a:pt x="26" y="141"/>
                  </a:lnTo>
                  <a:lnTo>
                    <a:pt x="35" y="135"/>
                  </a:lnTo>
                  <a:lnTo>
                    <a:pt x="42" y="133"/>
                  </a:lnTo>
                  <a:lnTo>
                    <a:pt x="41" y="139"/>
                  </a:lnTo>
                  <a:lnTo>
                    <a:pt x="39" y="146"/>
                  </a:lnTo>
                  <a:lnTo>
                    <a:pt x="35" y="154"/>
                  </a:lnTo>
                  <a:lnTo>
                    <a:pt x="31" y="163"/>
                  </a:lnTo>
                  <a:lnTo>
                    <a:pt x="24" y="171"/>
                  </a:lnTo>
                  <a:lnTo>
                    <a:pt x="18" y="179"/>
                  </a:lnTo>
                  <a:lnTo>
                    <a:pt x="11" y="185"/>
                  </a:lnTo>
                  <a:lnTo>
                    <a:pt x="4" y="189"/>
                  </a:lnTo>
                  <a:lnTo>
                    <a:pt x="1" y="192"/>
                  </a:lnTo>
                  <a:lnTo>
                    <a:pt x="0" y="194"/>
                  </a:lnTo>
                  <a:lnTo>
                    <a:pt x="1" y="195"/>
                  </a:lnTo>
                  <a:lnTo>
                    <a:pt x="6" y="194"/>
                  </a:lnTo>
                  <a:lnTo>
                    <a:pt x="10" y="192"/>
                  </a:lnTo>
                  <a:lnTo>
                    <a:pt x="16" y="188"/>
                  </a:lnTo>
                  <a:lnTo>
                    <a:pt x="23" y="183"/>
                  </a:lnTo>
                  <a:lnTo>
                    <a:pt x="30" y="174"/>
                  </a:lnTo>
                  <a:lnTo>
                    <a:pt x="37" y="166"/>
                  </a:lnTo>
                  <a:lnTo>
                    <a:pt x="44" y="156"/>
                  </a:lnTo>
                  <a:lnTo>
                    <a:pt x="48" y="144"/>
                  </a:lnTo>
                  <a:lnTo>
                    <a:pt x="52" y="133"/>
                  </a:lnTo>
                  <a:lnTo>
                    <a:pt x="60" y="135"/>
                  </a:lnTo>
                  <a:lnTo>
                    <a:pt x="67" y="141"/>
                  </a:lnTo>
                  <a:lnTo>
                    <a:pt x="71" y="149"/>
                  </a:lnTo>
                  <a:lnTo>
                    <a:pt x="71" y="156"/>
                  </a:lnTo>
                  <a:lnTo>
                    <a:pt x="69" y="163"/>
                  </a:lnTo>
                  <a:lnTo>
                    <a:pt x="69" y="168"/>
                  </a:lnTo>
                  <a:lnTo>
                    <a:pt x="70" y="169"/>
                  </a:lnTo>
                  <a:lnTo>
                    <a:pt x="73" y="165"/>
                  </a:lnTo>
                  <a:lnTo>
                    <a:pt x="76" y="162"/>
                  </a:lnTo>
                  <a:lnTo>
                    <a:pt x="78" y="158"/>
                  </a:lnTo>
                  <a:lnTo>
                    <a:pt x="78" y="155"/>
                  </a:lnTo>
                  <a:lnTo>
                    <a:pt x="77" y="150"/>
                  </a:lnTo>
                  <a:lnTo>
                    <a:pt x="73" y="142"/>
                  </a:lnTo>
                  <a:lnTo>
                    <a:pt x="69" y="134"/>
                  </a:lnTo>
                  <a:lnTo>
                    <a:pt x="64" y="128"/>
                  </a:lnTo>
                  <a:lnTo>
                    <a:pt x="61" y="125"/>
                  </a:lnTo>
                  <a:lnTo>
                    <a:pt x="63" y="116"/>
                  </a:lnTo>
                  <a:lnTo>
                    <a:pt x="64" y="105"/>
                  </a:lnTo>
                  <a:lnTo>
                    <a:pt x="67" y="95"/>
                  </a:lnTo>
                  <a:lnTo>
                    <a:pt x="67" y="88"/>
                  </a:lnTo>
                  <a:lnTo>
                    <a:pt x="68" y="85"/>
                  </a:lnTo>
                  <a:lnTo>
                    <a:pt x="69" y="85"/>
                  </a:lnTo>
                  <a:lnTo>
                    <a:pt x="72" y="86"/>
                  </a:lnTo>
                  <a:lnTo>
                    <a:pt x="78" y="88"/>
                  </a:lnTo>
                  <a:lnTo>
                    <a:pt x="85" y="93"/>
                  </a:lnTo>
                  <a:lnTo>
                    <a:pt x="91" y="98"/>
                  </a:lnTo>
                  <a:lnTo>
                    <a:pt x="97" y="108"/>
                  </a:lnTo>
                  <a:lnTo>
                    <a:pt x="99" y="120"/>
                  </a:lnTo>
                  <a:lnTo>
                    <a:pt x="100" y="125"/>
                  </a:lnTo>
                  <a:lnTo>
                    <a:pt x="101" y="126"/>
                  </a:lnTo>
                  <a:lnTo>
                    <a:pt x="103" y="125"/>
                  </a:lnTo>
                  <a:lnTo>
                    <a:pt x="103" y="119"/>
                  </a:lnTo>
                  <a:lnTo>
                    <a:pt x="103" y="114"/>
                  </a:lnTo>
                  <a:lnTo>
                    <a:pt x="102" y="109"/>
                  </a:lnTo>
                  <a:lnTo>
                    <a:pt x="100" y="101"/>
                  </a:lnTo>
                  <a:lnTo>
                    <a:pt x="97" y="94"/>
                  </a:lnTo>
                  <a:lnTo>
                    <a:pt x="92" y="87"/>
                  </a:lnTo>
                  <a:lnTo>
                    <a:pt x="85" y="81"/>
                  </a:lnTo>
                  <a:lnTo>
                    <a:pt x="78" y="75"/>
                  </a:lnTo>
                  <a:lnTo>
                    <a:pt x="69" y="73"/>
                  </a:lnTo>
                  <a:lnTo>
                    <a:pt x="71" y="67"/>
                  </a:lnTo>
                  <a:lnTo>
                    <a:pt x="73" y="59"/>
                  </a:lnTo>
                  <a:lnTo>
                    <a:pt x="76" y="52"/>
                  </a:lnTo>
                  <a:lnTo>
                    <a:pt x="76" y="48"/>
                  </a:lnTo>
                  <a:lnTo>
                    <a:pt x="85" y="50"/>
                  </a:lnTo>
                  <a:lnTo>
                    <a:pt x="95" y="53"/>
                  </a:lnTo>
                  <a:lnTo>
                    <a:pt x="102" y="60"/>
                  </a:lnTo>
                  <a:lnTo>
                    <a:pt x="107" y="71"/>
                  </a:lnTo>
                  <a:lnTo>
                    <a:pt x="108" y="75"/>
                  </a:lnTo>
                  <a:lnTo>
                    <a:pt x="109" y="76"/>
                  </a:lnTo>
                  <a:lnTo>
                    <a:pt x="110" y="74"/>
                  </a:lnTo>
                  <a:lnTo>
                    <a:pt x="110" y="68"/>
                  </a:lnTo>
                  <a:lnTo>
                    <a:pt x="107" y="59"/>
                  </a:lnTo>
                  <a:lnTo>
                    <a:pt x="100" y="49"/>
                  </a:lnTo>
                  <a:lnTo>
                    <a:pt x="91" y="40"/>
                  </a:lnTo>
                  <a:lnTo>
                    <a:pt x="82" y="36"/>
                  </a:lnTo>
                  <a:lnTo>
                    <a:pt x="82" y="27"/>
                  </a:lnTo>
                  <a:lnTo>
                    <a:pt x="82" y="19"/>
                  </a:lnTo>
                  <a:lnTo>
                    <a:pt x="82" y="12"/>
                  </a:lnTo>
                  <a:lnTo>
                    <a:pt x="82" y="5"/>
                  </a:lnTo>
                  <a:lnTo>
                    <a:pt x="79" y="0"/>
                  </a:lnTo>
                  <a:lnTo>
                    <a:pt x="77" y="0"/>
                  </a:lnTo>
                  <a:lnTo>
                    <a:pt x="75" y="5"/>
                  </a:lnTo>
                  <a:lnTo>
                    <a:pt x="73" y="1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3" name="Freeform 269"/>
            <p:cNvSpPr>
              <a:spLocks/>
            </p:cNvSpPr>
            <p:nvPr/>
          </p:nvSpPr>
          <p:spPr bwMode="auto">
            <a:xfrm>
              <a:off x="3618" y="2305"/>
              <a:ext cx="89" cy="50"/>
            </a:xfrm>
            <a:custGeom>
              <a:avLst/>
              <a:gdLst>
                <a:gd name="T0" fmla="*/ 5 w 177"/>
                <a:gd name="T1" fmla="*/ 0 h 101"/>
                <a:gd name="T2" fmla="*/ 5 w 177"/>
                <a:gd name="T3" fmla="*/ 0 h 101"/>
                <a:gd name="T4" fmla="*/ 4 w 177"/>
                <a:gd name="T5" fmla="*/ 0 h 101"/>
                <a:gd name="T6" fmla="*/ 4 w 177"/>
                <a:gd name="T7" fmla="*/ 0 h 101"/>
                <a:gd name="T8" fmla="*/ 4 w 177"/>
                <a:gd name="T9" fmla="*/ 0 h 101"/>
                <a:gd name="T10" fmla="*/ 3 w 177"/>
                <a:gd name="T11" fmla="*/ 0 h 101"/>
                <a:gd name="T12" fmla="*/ 3 w 177"/>
                <a:gd name="T13" fmla="*/ 0 h 101"/>
                <a:gd name="T14" fmla="*/ 3 w 177"/>
                <a:gd name="T15" fmla="*/ 0 h 101"/>
                <a:gd name="T16" fmla="*/ 2 w 177"/>
                <a:gd name="T17" fmla="*/ 0 h 101"/>
                <a:gd name="T18" fmla="*/ 2 w 177"/>
                <a:gd name="T19" fmla="*/ 0 h 101"/>
                <a:gd name="T20" fmla="*/ 3 w 177"/>
                <a:gd name="T21" fmla="*/ 0 h 101"/>
                <a:gd name="T22" fmla="*/ 3 w 177"/>
                <a:gd name="T23" fmla="*/ 1 h 101"/>
                <a:gd name="T24" fmla="*/ 3 w 177"/>
                <a:gd name="T25" fmla="*/ 1 h 101"/>
                <a:gd name="T26" fmla="*/ 3 w 177"/>
                <a:gd name="T27" fmla="*/ 1 h 101"/>
                <a:gd name="T28" fmla="*/ 3 w 177"/>
                <a:gd name="T29" fmla="*/ 1 h 101"/>
                <a:gd name="T30" fmla="*/ 2 w 177"/>
                <a:gd name="T31" fmla="*/ 1 h 101"/>
                <a:gd name="T32" fmla="*/ 2 w 177"/>
                <a:gd name="T33" fmla="*/ 1 h 101"/>
                <a:gd name="T34" fmla="*/ 1 w 177"/>
                <a:gd name="T35" fmla="*/ 1 h 101"/>
                <a:gd name="T36" fmla="*/ 1 w 177"/>
                <a:gd name="T37" fmla="*/ 1 h 101"/>
                <a:gd name="T38" fmla="*/ 2 w 177"/>
                <a:gd name="T39" fmla="*/ 1 h 101"/>
                <a:gd name="T40" fmla="*/ 2 w 177"/>
                <a:gd name="T41" fmla="*/ 1 h 101"/>
                <a:gd name="T42" fmla="*/ 2 w 177"/>
                <a:gd name="T43" fmla="*/ 1 h 101"/>
                <a:gd name="T44" fmla="*/ 2 w 177"/>
                <a:gd name="T45" fmla="*/ 2 h 101"/>
                <a:gd name="T46" fmla="*/ 2 w 177"/>
                <a:gd name="T47" fmla="*/ 2 h 101"/>
                <a:gd name="T48" fmla="*/ 1 w 177"/>
                <a:gd name="T49" fmla="*/ 2 h 101"/>
                <a:gd name="T50" fmla="*/ 1 w 177"/>
                <a:gd name="T51" fmla="*/ 2 h 101"/>
                <a:gd name="T52" fmla="*/ 1 w 177"/>
                <a:gd name="T53" fmla="*/ 2 h 101"/>
                <a:gd name="T54" fmla="*/ 1 w 177"/>
                <a:gd name="T55" fmla="*/ 2 h 101"/>
                <a:gd name="T56" fmla="*/ 1 w 177"/>
                <a:gd name="T57" fmla="*/ 2 h 101"/>
                <a:gd name="T58" fmla="*/ 1 w 177"/>
                <a:gd name="T59" fmla="*/ 2 h 101"/>
                <a:gd name="T60" fmla="*/ 2 w 177"/>
                <a:gd name="T61" fmla="*/ 2 h 101"/>
                <a:gd name="T62" fmla="*/ 3 w 177"/>
                <a:gd name="T63" fmla="*/ 2 h 101"/>
                <a:gd name="T64" fmla="*/ 3 w 177"/>
                <a:gd name="T65" fmla="*/ 2 h 101"/>
                <a:gd name="T66" fmla="*/ 3 w 177"/>
                <a:gd name="T67" fmla="*/ 2 h 101"/>
                <a:gd name="T68" fmla="*/ 3 w 177"/>
                <a:gd name="T69" fmla="*/ 3 h 101"/>
                <a:gd name="T70" fmla="*/ 3 w 177"/>
                <a:gd name="T71" fmla="*/ 3 h 101"/>
                <a:gd name="T72" fmla="*/ 3 w 177"/>
                <a:gd name="T73" fmla="*/ 2 h 101"/>
                <a:gd name="T74" fmla="*/ 3 w 177"/>
                <a:gd name="T75" fmla="*/ 2 h 101"/>
                <a:gd name="T76" fmla="*/ 3 w 177"/>
                <a:gd name="T77" fmla="*/ 1 h 101"/>
                <a:gd name="T78" fmla="*/ 4 w 177"/>
                <a:gd name="T79" fmla="*/ 1 h 101"/>
                <a:gd name="T80" fmla="*/ 4 w 177"/>
                <a:gd name="T81" fmla="*/ 1 h 101"/>
                <a:gd name="T82" fmla="*/ 4 w 177"/>
                <a:gd name="T83" fmla="*/ 2 h 101"/>
                <a:gd name="T84" fmla="*/ 4 w 177"/>
                <a:gd name="T85" fmla="*/ 2 h 101"/>
                <a:gd name="T86" fmla="*/ 4 w 177"/>
                <a:gd name="T87" fmla="*/ 2 h 101"/>
                <a:gd name="T88" fmla="*/ 5 w 177"/>
                <a:gd name="T89" fmla="*/ 2 h 101"/>
                <a:gd name="T90" fmla="*/ 5 w 177"/>
                <a:gd name="T91" fmla="*/ 1 h 101"/>
                <a:gd name="T92" fmla="*/ 5 w 177"/>
                <a:gd name="T93" fmla="*/ 0 h 101"/>
                <a:gd name="T94" fmla="*/ 5 w 177"/>
                <a:gd name="T95" fmla="*/ 0 h 101"/>
                <a:gd name="T96" fmla="*/ 5 w 177"/>
                <a:gd name="T97" fmla="*/ 0 h 101"/>
                <a:gd name="T98" fmla="*/ 6 w 177"/>
                <a:gd name="T99" fmla="*/ 0 h 101"/>
                <a:gd name="T100" fmla="*/ 6 w 177"/>
                <a:gd name="T101" fmla="*/ 0 h 101"/>
                <a:gd name="T102" fmla="*/ 6 w 177"/>
                <a:gd name="T103" fmla="*/ 0 h 1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7" h="101">
                  <a:moveTo>
                    <a:pt x="157" y="3"/>
                  </a:moveTo>
                  <a:lnTo>
                    <a:pt x="152" y="5"/>
                  </a:lnTo>
                  <a:lnTo>
                    <a:pt x="145" y="7"/>
                  </a:lnTo>
                  <a:lnTo>
                    <a:pt x="137" y="11"/>
                  </a:lnTo>
                  <a:lnTo>
                    <a:pt x="128" y="14"/>
                  </a:lnTo>
                  <a:lnTo>
                    <a:pt x="119" y="19"/>
                  </a:lnTo>
                  <a:lnTo>
                    <a:pt x="113" y="22"/>
                  </a:lnTo>
                  <a:lnTo>
                    <a:pt x="107" y="25"/>
                  </a:lnTo>
                  <a:lnTo>
                    <a:pt x="105" y="27"/>
                  </a:lnTo>
                  <a:lnTo>
                    <a:pt x="101" y="25"/>
                  </a:lnTo>
                  <a:lnTo>
                    <a:pt x="96" y="21"/>
                  </a:lnTo>
                  <a:lnTo>
                    <a:pt x="91" y="20"/>
                  </a:lnTo>
                  <a:lnTo>
                    <a:pt x="85" y="18"/>
                  </a:lnTo>
                  <a:lnTo>
                    <a:pt x="78" y="18"/>
                  </a:lnTo>
                  <a:lnTo>
                    <a:pt x="72" y="17"/>
                  </a:lnTo>
                  <a:lnTo>
                    <a:pt x="66" y="18"/>
                  </a:lnTo>
                  <a:lnTo>
                    <a:pt x="61" y="19"/>
                  </a:lnTo>
                  <a:lnTo>
                    <a:pt x="57" y="21"/>
                  </a:lnTo>
                  <a:lnTo>
                    <a:pt x="58" y="22"/>
                  </a:lnTo>
                  <a:lnTo>
                    <a:pt x="61" y="22"/>
                  </a:lnTo>
                  <a:lnTo>
                    <a:pt x="65" y="22"/>
                  </a:lnTo>
                  <a:lnTo>
                    <a:pt x="72" y="23"/>
                  </a:lnTo>
                  <a:lnTo>
                    <a:pt x="83" y="27"/>
                  </a:lnTo>
                  <a:lnTo>
                    <a:pt x="91" y="32"/>
                  </a:lnTo>
                  <a:lnTo>
                    <a:pt x="96" y="35"/>
                  </a:lnTo>
                  <a:lnTo>
                    <a:pt x="93" y="40"/>
                  </a:lnTo>
                  <a:lnTo>
                    <a:pt x="88" y="44"/>
                  </a:lnTo>
                  <a:lnTo>
                    <a:pt x="83" y="49"/>
                  </a:lnTo>
                  <a:lnTo>
                    <a:pt x="79" y="51"/>
                  </a:lnTo>
                  <a:lnTo>
                    <a:pt x="72" y="50"/>
                  </a:lnTo>
                  <a:lnTo>
                    <a:pt x="65" y="49"/>
                  </a:lnTo>
                  <a:lnTo>
                    <a:pt x="57" y="48"/>
                  </a:lnTo>
                  <a:lnTo>
                    <a:pt x="49" y="46"/>
                  </a:lnTo>
                  <a:lnTo>
                    <a:pt x="41" y="45"/>
                  </a:lnTo>
                  <a:lnTo>
                    <a:pt x="34" y="45"/>
                  </a:lnTo>
                  <a:lnTo>
                    <a:pt x="28" y="46"/>
                  </a:lnTo>
                  <a:lnTo>
                    <a:pt x="24" y="48"/>
                  </a:lnTo>
                  <a:lnTo>
                    <a:pt x="28" y="48"/>
                  </a:lnTo>
                  <a:lnTo>
                    <a:pt x="33" y="49"/>
                  </a:lnTo>
                  <a:lnTo>
                    <a:pt x="39" y="50"/>
                  </a:lnTo>
                  <a:lnTo>
                    <a:pt x="45" y="51"/>
                  </a:lnTo>
                  <a:lnTo>
                    <a:pt x="50" y="52"/>
                  </a:lnTo>
                  <a:lnTo>
                    <a:pt x="56" y="53"/>
                  </a:lnTo>
                  <a:lnTo>
                    <a:pt x="61" y="56"/>
                  </a:lnTo>
                  <a:lnTo>
                    <a:pt x="65" y="58"/>
                  </a:lnTo>
                  <a:lnTo>
                    <a:pt x="60" y="64"/>
                  </a:lnTo>
                  <a:lnTo>
                    <a:pt x="53" y="68"/>
                  </a:lnTo>
                  <a:lnTo>
                    <a:pt x="45" y="73"/>
                  </a:lnTo>
                  <a:lnTo>
                    <a:pt x="37" y="76"/>
                  </a:lnTo>
                  <a:lnTo>
                    <a:pt x="28" y="79"/>
                  </a:lnTo>
                  <a:lnTo>
                    <a:pt x="19" y="80"/>
                  </a:lnTo>
                  <a:lnTo>
                    <a:pt x="12" y="81"/>
                  </a:lnTo>
                  <a:lnTo>
                    <a:pt x="7" y="81"/>
                  </a:lnTo>
                  <a:lnTo>
                    <a:pt x="2" y="81"/>
                  </a:lnTo>
                  <a:lnTo>
                    <a:pt x="0" y="82"/>
                  </a:lnTo>
                  <a:lnTo>
                    <a:pt x="1" y="83"/>
                  </a:lnTo>
                  <a:lnTo>
                    <a:pt x="5" y="85"/>
                  </a:lnTo>
                  <a:lnTo>
                    <a:pt x="11" y="85"/>
                  </a:lnTo>
                  <a:lnTo>
                    <a:pt x="18" y="85"/>
                  </a:lnTo>
                  <a:lnTo>
                    <a:pt x="27" y="83"/>
                  </a:lnTo>
                  <a:lnTo>
                    <a:pt x="37" y="82"/>
                  </a:lnTo>
                  <a:lnTo>
                    <a:pt x="47" y="80"/>
                  </a:lnTo>
                  <a:lnTo>
                    <a:pt x="56" y="76"/>
                  </a:lnTo>
                  <a:lnTo>
                    <a:pt x="65" y="72"/>
                  </a:lnTo>
                  <a:lnTo>
                    <a:pt x="73" y="66"/>
                  </a:lnTo>
                  <a:lnTo>
                    <a:pt x="78" y="73"/>
                  </a:lnTo>
                  <a:lnTo>
                    <a:pt x="79" y="81"/>
                  </a:lnTo>
                  <a:lnTo>
                    <a:pt x="77" y="89"/>
                  </a:lnTo>
                  <a:lnTo>
                    <a:pt x="72" y="97"/>
                  </a:lnTo>
                  <a:lnTo>
                    <a:pt x="70" y="100"/>
                  </a:lnTo>
                  <a:lnTo>
                    <a:pt x="70" y="101"/>
                  </a:lnTo>
                  <a:lnTo>
                    <a:pt x="73" y="101"/>
                  </a:lnTo>
                  <a:lnTo>
                    <a:pt x="77" y="98"/>
                  </a:lnTo>
                  <a:lnTo>
                    <a:pt x="81" y="94"/>
                  </a:lnTo>
                  <a:lnTo>
                    <a:pt x="85" y="85"/>
                  </a:lnTo>
                  <a:lnTo>
                    <a:pt x="86" y="74"/>
                  </a:lnTo>
                  <a:lnTo>
                    <a:pt x="85" y="64"/>
                  </a:lnTo>
                  <a:lnTo>
                    <a:pt x="93" y="56"/>
                  </a:lnTo>
                  <a:lnTo>
                    <a:pt x="101" y="46"/>
                  </a:lnTo>
                  <a:lnTo>
                    <a:pt x="109" y="40"/>
                  </a:lnTo>
                  <a:lnTo>
                    <a:pt x="118" y="36"/>
                  </a:lnTo>
                  <a:lnTo>
                    <a:pt x="123" y="43"/>
                  </a:lnTo>
                  <a:lnTo>
                    <a:pt x="125" y="52"/>
                  </a:lnTo>
                  <a:lnTo>
                    <a:pt x="125" y="64"/>
                  </a:lnTo>
                  <a:lnTo>
                    <a:pt x="123" y="73"/>
                  </a:lnTo>
                  <a:lnTo>
                    <a:pt x="122" y="76"/>
                  </a:lnTo>
                  <a:lnTo>
                    <a:pt x="123" y="78"/>
                  </a:lnTo>
                  <a:lnTo>
                    <a:pt x="125" y="78"/>
                  </a:lnTo>
                  <a:lnTo>
                    <a:pt x="128" y="74"/>
                  </a:lnTo>
                  <a:lnTo>
                    <a:pt x="131" y="66"/>
                  </a:lnTo>
                  <a:lnTo>
                    <a:pt x="133" y="56"/>
                  </a:lnTo>
                  <a:lnTo>
                    <a:pt x="132" y="43"/>
                  </a:lnTo>
                  <a:lnTo>
                    <a:pt x="129" y="30"/>
                  </a:lnTo>
                  <a:lnTo>
                    <a:pt x="132" y="27"/>
                  </a:lnTo>
                  <a:lnTo>
                    <a:pt x="138" y="23"/>
                  </a:lnTo>
                  <a:lnTo>
                    <a:pt x="144" y="19"/>
                  </a:lnTo>
                  <a:lnTo>
                    <a:pt x="152" y="14"/>
                  </a:lnTo>
                  <a:lnTo>
                    <a:pt x="160" y="10"/>
                  </a:lnTo>
                  <a:lnTo>
                    <a:pt x="167" y="6"/>
                  </a:lnTo>
                  <a:lnTo>
                    <a:pt x="172" y="4"/>
                  </a:lnTo>
                  <a:lnTo>
                    <a:pt x="177" y="2"/>
                  </a:lnTo>
                  <a:lnTo>
                    <a:pt x="174" y="0"/>
                  </a:lnTo>
                  <a:lnTo>
                    <a:pt x="168" y="2"/>
                  </a:lnTo>
                  <a:lnTo>
                    <a:pt x="161" y="3"/>
                  </a:lnTo>
                  <a:lnTo>
                    <a:pt x="157" y="3"/>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4" name="Freeform 270"/>
            <p:cNvSpPr>
              <a:spLocks/>
            </p:cNvSpPr>
            <p:nvPr/>
          </p:nvSpPr>
          <p:spPr bwMode="auto">
            <a:xfrm>
              <a:off x="3741" y="2277"/>
              <a:ext cx="8" cy="9"/>
            </a:xfrm>
            <a:custGeom>
              <a:avLst/>
              <a:gdLst>
                <a:gd name="T0" fmla="*/ 1 w 16"/>
                <a:gd name="T1" fmla="*/ 1 h 17"/>
                <a:gd name="T2" fmla="*/ 1 w 16"/>
                <a:gd name="T3" fmla="*/ 0 h 17"/>
                <a:gd name="T4" fmla="*/ 1 w 16"/>
                <a:gd name="T5" fmla="*/ 0 h 17"/>
                <a:gd name="T6" fmla="*/ 1 w 16"/>
                <a:gd name="T7" fmla="*/ 1 h 17"/>
                <a:gd name="T8" fmla="*/ 1 w 16"/>
                <a:gd name="T9" fmla="*/ 1 h 17"/>
                <a:gd name="T10" fmla="*/ 1 w 16"/>
                <a:gd name="T11" fmla="*/ 1 h 17"/>
                <a:gd name="T12" fmla="*/ 1 w 16"/>
                <a:gd name="T13" fmla="*/ 1 h 17"/>
                <a:gd name="T14" fmla="*/ 1 w 16"/>
                <a:gd name="T15" fmla="*/ 1 h 17"/>
                <a:gd name="T16" fmla="*/ 1 w 16"/>
                <a:gd name="T17" fmla="*/ 1 h 17"/>
                <a:gd name="T18" fmla="*/ 1 w 16"/>
                <a:gd name="T19" fmla="*/ 1 h 17"/>
                <a:gd name="T20" fmla="*/ 1 w 16"/>
                <a:gd name="T21" fmla="*/ 1 h 17"/>
                <a:gd name="T22" fmla="*/ 1 w 16"/>
                <a:gd name="T23" fmla="*/ 1 h 17"/>
                <a:gd name="T24" fmla="*/ 1 w 16"/>
                <a:gd name="T25" fmla="*/ 1 h 17"/>
                <a:gd name="T26" fmla="*/ 1 w 16"/>
                <a:gd name="T27" fmla="*/ 1 h 17"/>
                <a:gd name="T28" fmla="*/ 0 w 16"/>
                <a:gd name="T29" fmla="*/ 1 h 17"/>
                <a:gd name="T30" fmla="*/ 0 w 16"/>
                <a:gd name="T31" fmla="*/ 1 h 17"/>
                <a:gd name="T32" fmla="*/ 1 w 1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7">
                  <a:moveTo>
                    <a:pt x="2" y="1"/>
                  </a:moveTo>
                  <a:lnTo>
                    <a:pt x="7" y="0"/>
                  </a:lnTo>
                  <a:lnTo>
                    <a:pt x="11" y="0"/>
                  </a:lnTo>
                  <a:lnTo>
                    <a:pt x="14" y="1"/>
                  </a:lnTo>
                  <a:lnTo>
                    <a:pt x="15" y="5"/>
                  </a:lnTo>
                  <a:lnTo>
                    <a:pt x="16" y="8"/>
                  </a:lnTo>
                  <a:lnTo>
                    <a:pt x="16" y="12"/>
                  </a:lnTo>
                  <a:lnTo>
                    <a:pt x="15" y="14"/>
                  </a:lnTo>
                  <a:lnTo>
                    <a:pt x="14" y="16"/>
                  </a:lnTo>
                  <a:lnTo>
                    <a:pt x="12" y="17"/>
                  </a:lnTo>
                  <a:lnTo>
                    <a:pt x="9" y="17"/>
                  </a:lnTo>
                  <a:lnTo>
                    <a:pt x="6" y="16"/>
                  </a:lnTo>
                  <a:lnTo>
                    <a:pt x="2" y="14"/>
                  </a:lnTo>
                  <a:lnTo>
                    <a:pt x="1" y="10"/>
                  </a:lnTo>
                  <a:lnTo>
                    <a:pt x="0" y="6"/>
                  </a:lnTo>
                  <a:lnTo>
                    <a:pt x="0" y="2"/>
                  </a:lnTo>
                  <a:lnTo>
                    <a:pt x="2"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5" name="Freeform 271"/>
            <p:cNvSpPr>
              <a:spLocks/>
            </p:cNvSpPr>
            <p:nvPr/>
          </p:nvSpPr>
          <p:spPr bwMode="auto">
            <a:xfrm>
              <a:off x="3739" y="2297"/>
              <a:ext cx="7" cy="6"/>
            </a:xfrm>
            <a:custGeom>
              <a:avLst/>
              <a:gdLst>
                <a:gd name="T0" fmla="*/ 1 w 14"/>
                <a:gd name="T1" fmla="*/ 1 h 12"/>
                <a:gd name="T2" fmla="*/ 1 w 14"/>
                <a:gd name="T3" fmla="*/ 0 h 12"/>
                <a:gd name="T4" fmla="*/ 1 w 14"/>
                <a:gd name="T5" fmla="*/ 0 h 12"/>
                <a:gd name="T6" fmla="*/ 1 w 14"/>
                <a:gd name="T7" fmla="*/ 1 h 12"/>
                <a:gd name="T8" fmla="*/ 1 w 14"/>
                <a:gd name="T9" fmla="*/ 1 h 12"/>
                <a:gd name="T10" fmla="*/ 1 w 14"/>
                <a:gd name="T11" fmla="*/ 1 h 12"/>
                <a:gd name="T12" fmla="*/ 1 w 14"/>
                <a:gd name="T13" fmla="*/ 1 h 12"/>
                <a:gd name="T14" fmla="*/ 1 w 14"/>
                <a:gd name="T15" fmla="*/ 1 h 12"/>
                <a:gd name="T16" fmla="*/ 1 w 14"/>
                <a:gd name="T17" fmla="*/ 1 h 12"/>
                <a:gd name="T18" fmla="*/ 1 w 14"/>
                <a:gd name="T19" fmla="*/ 1 h 12"/>
                <a:gd name="T20" fmla="*/ 1 w 14"/>
                <a:gd name="T21" fmla="*/ 1 h 12"/>
                <a:gd name="T22" fmla="*/ 1 w 14"/>
                <a:gd name="T23" fmla="*/ 1 h 12"/>
                <a:gd name="T24" fmla="*/ 1 w 14"/>
                <a:gd name="T25" fmla="*/ 1 h 12"/>
                <a:gd name="T26" fmla="*/ 1 w 14"/>
                <a:gd name="T27" fmla="*/ 1 h 12"/>
                <a:gd name="T28" fmla="*/ 0 w 14"/>
                <a:gd name="T29" fmla="*/ 1 h 12"/>
                <a:gd name="T30" fmla="*/ 0 w 14"/>
                <a:gd name="T31" fmla="*/ 1 h 12"/>
                <a:gd name="T32" fmla="*/ 1 w 14"/>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2">
                  <a:moveTo>
                    <a:pt x="1" y="2"/>
                  </a:moveTo>
                  <a:lnTo>
                    <a:pt x="4" y="0"/>
                  </a:lnTo>
                  <a:lnTo>
                    <a:pt x="7" y="0"/>
                  </a:lnTo>
                  <a:lnTo>
                    <a:pt x="10" y="2"/>
                  </a:lnTo>
                  <a:lnTo>
                    <a:pt x="12" y="3"/>
                  </a:lnTo>
                  <a:lnTo>
                    <a:pt x="14" y="5"/>
                  </a:lnTo>
                  <a:lnTo>
                    <a:pt x="14" y="6"/>
                  </a:lnTo>
                  <a:lnTo>
                    <a:pt x="12" y="8"/>
                  </a:lnTo>
                  <a:lnTo>
                    <a:pt x="11" y="11"/>
                  </a:lnTo>
                  <a:lnTo>
                    <a:pt x="9" y="12"/>
                  </a:lnTo>
                  <a:lnTo>
                    <a:pt x="5" y="12"/>
                  </a:lnTo>
                  <a:lnTo>
                    <a:pt x="2" y="11"/>
                  </a:lnTo>
                  <a:lnTo>
                    <a:pt x="1" y="10"/>
                  </a:lnTo>
                  <a:lnTo>
                    <a:pt x="1" y="8"/>
                  </a:lnTo>
                  <a:lnTo>
                    <a:pt x="0" y="7"/>
                  </a:lnTo>
                  <a:lnTo>
                    <a:pt x="0" y="4"/>
                  </a:lnTo>
                  <a:lnTo>
                    <a:pt x="1"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6" name="Freeform 272"/>
            <p:cNvSpPr>
              <a:spLocks/>
            </p:cNvSpPr>
            <p:nvPr/>
          </p:nvSpPr>
          <p:spPr bwMode="auto">
            <a:xfrm>
              <a:off x="3754" y="2311"/>
              <a:ext cx="10" cy="9"/>
            </a:xfrm>
            <a:custGeom>
              <a:avLst/>
              <a:gdLst>
                <a:gd name="T0" fmla="*/ 1 w 18"/>
                <a:gd name="T1" fmla="*/ 1 h 17"/>
                <a:gd name="T2" fmla="*/ 1 w 18"/>
                <a:gd name="T3" fmla="*/ 1 h 17"/>
                <a:gd name="T4" fmla="*/ 1 w 18"/>
                <a:gd name="T5" fmla="*/ 0 h 17"/>
                <a:gd name="T6" fmla="*/ 1 w 18"/>
                <a:gd name="T7" fmla="*/ 0 h 17"/>
                <a:gd name="T8" fmla="*/ 1 w 18"/>
                <a:gd name="T9" fmla="*/ 1 h 17"/>
                <a:gd name="T10" fmla="*/ 1 w 18"/>
                <a:gd name="T11" fmla="*/ 1 h 17"/>
                <a:gd name="T12" fmla="*/ 1 w 18"/>
                <a:gd name="T13" fmla="*/ 1 h 17"/>
                <a:gd name="T14" fmla="*/ 1 w 18"/>
                <a:gd name="T15" fmla="*/ 1 h 17"/>
                <a:gd name="T16" fmla="*/ 1 w 18"/>
                <a:gd name="T17" fmla="*/ 1 h 17"/>
                <a:gd name="T18" fmla="*/ 1 w 18"/>
                <a:gd name="T19" fmla="*/ 1 h 17"/>
                <a:gd name="T20" fmla="*/ 1 w 18"/>
                <a:gd name="T21" fmla="*/ 1 h 17"/>
                <a:gd name="T22" fmla="*/ 1 w 18"/>
                <a:gd name="T23" fmla="*/ 1 h 17"/>
                <a:gd name="T24" fmla="*/ 1 w 18"/>
                <a:gd name="T25" fmla="*/ 1 h 17"/>
                <a:gd name="T26" fmla="*/ 1 w 18"/>
                <a:gd name="T27" fmla="*/ 1 h 17"/>
                <a:gd name="T28" fmla="*/ 0 w 18"/>
                <a:gd name="T29" fmla="*/ 1 h 17"/>
                <a:gd name="T30" fmla="*/ 0 w 18"/>
                <a:gd name="T31" fmla="*/ 1 h 17"/>
                <a:gd name="T32" fmla="*/ 1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7">
                  <a:moveTo>
                    <a:pt x="2" y="5"/>
                  </a:moveTo>
                  <a:lnTo>
                    <a:pt x="5" y="1"/>
                  </a:lnTo>
                  <a:lnTo>
                    <a:pt x="9" y="0"/>
                  </a:lnTo>
                  <a:lnTo>
                    <a:pt x="11" y="0"/>
                  </a:lnTo>
                  <a:lnTo>
                    <a:pt x="15" y="2"/>
                  </a:lnTo>
                  <a:lnTo>
                    <a:pt x="17" y="5"/>
                  </a:lnTo>
                  <a:lnTo>
                    <a:pt x="18" y="8"/>
                  </a:lnTo>
                  <a:lnTo>
                    <a:pt x="18" y="12"/>
                  </a:lnTo>
                  <a:lnTo>
                    <a:pt x="16" y="14"/>
                  </a:lnTo>
                  <a:lnTo>
                    <a:pt x="13" y="16"/>
                  </a:lnTo>
                  <a:lnTo>
                    <a:pt x="10" y="17"/>
                  </a:lnTo>
                  <a:lnTo>
                    <a:pt x="5" y="17"/>
                  </a:lnTo>
                  <a:lnTo>
                    <a:pt x="3" y="16"/>
                  </a:lnTo>
                  <a:lnTo>
                    <a:pt x="1" y="13"/>
                  </a:lnTo>
                  <a:lnTo>
                    <a:pt x="0" y="10"/>
                  </a:lnTo>
                  <a:lnTo>
                    <a:pt x="0" y="7"/>
                  </a:lnTo>
                  <a:lnTo>
                    <a:pt x="2"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7" name="Freeform 273"/>
            <p:cNvSpPr>
              <a:spLocks/>
            </p:cNvSpPr>
            <p:nvPr/>
          </p:nvSpPr>
          <p:spPr bwMode="auto">
            <a:xfrm>
              <a:off x="3720" y="2308"/>
              <a:ext cx="11" cy="9"/>
            </a:xfrm>
            <a:custGeom>
              <a:avLst/>
              <a:gdLst>
                <a:gd name="T0" fmla="*/ 1 w 20"/>
                <a:gd name="T1" fmla="*/ 0 h 20"/>
                <a:gd name="T2" fmla="*/ 1 w 20"/>
                <a:gd name="T3" fmla="*/ 0 h 20"/>
                <a:gd name="T4" fmla="*/ 1 w 20"/>
                <a:gd name="T5" fmla="*/ 0 h 20"/>
                <a:gd name="T6" fmla="*/ 1 w 20"/>
                <a:gd name="T7" fmla="*/ 0 h 20"/>
                <a:gd name="T8" fmla="*/ 1 w 20"/>
                <a:gd name="T9" fmla="*/ 0 h 20"/>
                <a:gd name="T10" fmla="*/ 1 w 20"/>
                <a:gd name="T11" fmla="*/ 0 h 20"/>
                <a:gd name="T12" fmla="*/ 1 w 20"/>
                <a:gd name="T13" fmla="*/ 0 h 20"/>
                <a:gd name="T14" fmla="*/ 1 w 20"/>
                <a:gd name="T15" fmla="*/ 0 h 20"/>
                <a:gd name="T16" fmla="*/ 1 w 20"/>
                <a:gd name="T17" fmla="*/ 0 h 20"/>
                <a:gd name="T18" fmla="*/ 1 w 20"/>
                <a:gd name="T19" fmla="*/ 0 h 20"/>
                <a:gd name="T20" fmla="*/ 1 w 20"/>
                <a:gd name="T21" fmla="*/ 0 h 20"/>
                <a:gd name="T22" fmla="*/ 1 w 20"/>
                <a:gd name="T23" fmla="*/ 0 h 20"/>
                <a:gd name="T24" fmla="*/ 0 w 20"/>
                <a:gd name="T25" fmla="*/ 0 h 20"/>
                <a:gd name="T26" fmla="*/ 1 w 20"/>
                <a:gd name="T27" fmla="*/ 0 h 20"/>
                <a:gd name="T28" fmla="*/ 1 w 20"/>
                <a:gd name="T29" fmla="*/ 0 h 20"/>
                <a:gd name="T30" fmla="*/ 1 w 20"/>
                <a:gd name="T31" fmla="*/ 0 h 20"/>
                <a:gd name="T32" fmla="*/ 1 w 20"/>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0">
                  <a:moveTo>
                    <a:pt x="10" y="0"/>
                  </a:moveTo>
                  <a:lnTo>
                    <a:pt x="15" y="1"/>
                  </a:lnTo>
                  <a:lnTo>
                    <a:pt x="18" y="2"/>
                  </a:lnTo>
                  <a:lnTo>
                    <a:pt x="20" y="6"/>
                  </a:lnTo>
                  <a:lnTo>
                    <a:pt x="20" y="9"/>
                  </a:lnTo>
                  <a:lnTo>
                    <a:pt x="19" y="14"/>
                  </a:lnTo>
                  <a:lnTo>
                    <a:pt x="18" y="17"/>
                  </a:lnTo>
                  <a:lnTo>
                    <a:pt x="15" y="20"/>
                  </a:lnTo>
                  <a:lnTo>
                    <a:pt x="11" y="20"/>
                  </a:lnTo>
                  <a:lnTo>
                    <a:pt x="7" y="19"/>
                  </a:lnTo>
                  <a:lnTo>
                    <a:pt x="3" y="17"/>
                  </a:lnTo>
                  <a:lnTo>
                    <a:pt x="1" y="15"/>
                  </a:lnTo>
                  <a:lnTo>
                    <a:pt x="0" y="12"/>
                  </a:lnTo>
                  <a:lnTo>
                    <a:pt x="1" y="8"/>
                  </a:lnTo>
                  <a:lnTo>
                    <a:pt x="2" y="4"/>
                  </a:lnTo>
                  <a:lnTo>
                    <a:pt x="5" y="1"/>
                  </a:lnTo>
                  <a:lnTo>
                    <a:pt x="10"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8" name="Freeform 274"/>
            <p:cNvSpPr>
              <a:spLocks/>
            </p:cNvSpPr>
            <p:nvPr/>
          </p:nvSpPr>
          <p:spPr bwMode="auto">
            <a:xfrm>
              <a:off x="3715" y="2286"/>
              <a:ext cx="11" cy="9"/>
            </a:xfrm>
            <a:custGeom>
              <a:avLst/>
              <a:gdLst>
                <a:gd name="T0" fmla="*/ 0 w 21"/>
                <a:gd name="T1" fmla="*/ 0 h 19"/>
                <a:gd name="T2" fmla="*/ 0 w 21"/>
                <a:gd name="T3" fmla="*/ 0 h 19"/>
                <a:gd name="T4" fmla="*/ 1 w 21"/>
                <a:gd name="T5" fmla="*/ 0 h 19"/>
                <a:gd name="T6" fmla="*/ 1 w 21"/>
                <a:gd name="T7" fmla="*/ 0 h 19"/>
                <a:gd name="T8" fmla="*/ 1 w 21"/>
                <a:gd name="T9" fmla="*/ 0 h 19"/>
                <a:gd name="T10" fmla="*/ 1 w 21"/>
                <a:gd name="T11" fmla="*/ 0 h 19"/>
                <a:gd name="T12" fmla="*/ 1 w 21"/>
                <a:gd name="T13" fmla="*/ 0 h 19"/>
                <a:gd name="T14" fmla="*/ 1 w 21"/>
                <a:gd name="T15" fmla="*/ 0 h 19"/>
                <a:gd name="T16" fmla="*/ 1 w 21"/>
                <a:gd name="T17" fmla="*/ 0 h 19"/>
                <a:gd name="T18" fmla="*/ 1 w 21"/>
                <a:gd name="T19" fmla="*/ 0 h 19"/>
                <a:gd name="T20" fmla="*/ 1 w 21"/>
                <a:gd name="T21" fmla="*/ 0 h 19"/>
                <a:gd name="T22" fmla="*/ 1 w 21"/>
                <a:gd name="T23" fmla="*/ 0 h 19"/>
                <a:gd name="T24" fmla="*/ 1 w 21"/>
                <a:gd name="T25" fmla="*/ 0 h 19"/>
                <a:gd name="T26" fmla="*/ 1 w 21"/>
                <a:gd name="T27" fmla="*/ 0 h 19"/>
                <a:gd name="T28" fmla="*/ 1 w 21"/>
                <a:gd name="T29" fmla="*/ 0 h 19"/>
                <a:gd name="T30" fmla="*/ 1 w 21"/>
                <a:gd name="T31" fmla="*/ 0 h 19"/>
                <a:gd name="T32" fmla="*/ 0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19">
                  <a:moveTo>
                    <a:pt x="0" y="11"/>
                  </a:moveTo>
                  <a:lnTo>
                    <a:pt x="0" y="6"/>
                  </a:lnTo>
                  <a:lnTo>
                    <a:pt x="3" y="3"/>
                  </a:lnTo>
                  <a:lnTo>
                    <a:pt x="6" y="2"/>
                  </a:lnTo>
                  <a:lnTo>
                    <a:pt x="11" y="0"/>
                  </a:lnTo>
                  <a:lnTo>
                    <a:pt x="14" y="0"/>
                  </a:lnTo>
                  <a:lnTo>
                    <a:pt x="18" y="2"/>
                  </a:lnTo>
                  <a:lnTo>
                    <a:pt x="20" y="4"/>
                  </a:lnTo>
                  <a:lnTo>
                    <a:pt x="21" y="6"/>
                  </a:lnTo>
                  <a:lnTo>
                    <a:pt x="21" y="10"/>
                  </a:lnTo>
                  <a:lnTo>
                    <a:pt x="20" y="13"/>
                  </a:lnTo>
                  <a:lnTo>
                    <a:pt x="18" y="17"/>
                  </a:lnTo>
                  <a:lnTo>
                    <a:pt x="14" y="19"/>
                  </a:lnTo>
                  <a:lnTo>
                    <a:pt x="11" y="19"/>
                  </a:lnTo>
                  <a:lnTo>
                    <a:pt x="6" y="18"/>
                  </a:lnTo>
                  <a:lnTo>
                    <a:pt x="3" y="14"/>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9" name="Freeform 275"/>
            <p:cNvSpPr>
              <a:spLocks/>
            </p:cNvSpPr>
            <p:nvPr/>
          </p:nvSpPr>
          <p:spPr bwMode="auto">
            <a:xfrm>
              <a:off x="3700" y="2286"/>
              <a:ext cx="8" cy="8"/>
            </a:xfrm>
            <a:custGeom>
              <a:avLst/>
              <a:gdLst>
                <a:gd name="T0" fmla="*/ 0 w 18"/>
                <a:gd name="T1" fmla="*/ 1 h 16"/>
                <a:gd name="T2" fmla="*/ 0 w 18"/>
                <a:gd name="T3" fmla="*/ 1 h 16"/>
                <a:gd name="T4" fmla="*/ 0 w 18"/>
                <a:gd name="T5" fmla="*/ 1 h 16"/>
                <a:gd name="T6" fmla="*/ 0 w 18"/>
                <a:gd name="T7" fmla="*/ 1 h 16"/>
                <a:gd name="T8" fmla="*/ 0 w 18"/>
                <a:gd name="T9" fmla="*/ 0 h 16"/>
                <a:gd name="T10" fmla="*/ 0 w 18"/>
                <a:gd name="T11" fmla="*/ 0 h 16"/>
                <a:gd name="T12" fmla="*/ 0 w 18"/>
                <a:gd name="T13" fmla="*/ 1 h 16"/>
                <a:gd name="T14" fmla="*/ 0 w 18"/>
                <a:gd name="T15" fmla="*/ 1 h 16"/>
                <a:gd name="T16" fmla="*/ 0 w 18"/>
                <a:gd name="T17" fmla="*/ 1 h 16"/>
                <a:gd name="T18" fmla="*/ 0 w 18"/>
                <a:gd name="T19" fmla="*/ 1 h 16"/>
                <a:gd name="T20" fmla="*/ 0 w 18"/>
                <a:gd name="T21" fmla="*/ 1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6">
                  <a:moveTo>
                    <a:pt x="0" y="11"/>
                  </a:moveTo>
                  <a:lnTo>
                    <a:pt x="0" y="7"/>
                  </a:lnTo>
                  <a:lnTo>
                    <a:pt x="3" y="4"/>
                  </a:lnTo>
                  <a:lnTo>
                    <a:pt x="5" y="1"/>
                  </a:lnTo>
                  <a:lnTo>
                    <a:pt x="8" y="0"/>
                  </a:lnTo>
                  <a:lnTo>
                    <a:pt x="12" y="0"/>
                  </a:lnTo>
                  <a:lnTo>
                    <a:pt x="15" y="1"/>
                  </a:lnTo>
                  <a:lnTo>
                    <a:pt x="16" y="5"/>
                  </a:lnTo>
                  <a:lnTo>
                    <a:pt x="18" y="7"/>
                  </a:lnTo>
                  <a:lnTo>
                    <a:pt x="16" y="11"/>
                  </a:lnTo>
                  <a:lnTo>
                    <a:pt x="15" y="13"/>
                  </a:lnTo>
                  <a:lnTo>
                    <a:pt x="13" y="15"/>
                  </a:lnTo>
                  <a:lnTo>
                    <a:pt x="11" y="16"/>
                  </a:lnTo>
                  <a:lnTo>
                    <a:pt x="7" y="16"/>
                  </a:lnTo>
                  <a:lnTo>
                    <a:pt x="4" y="15"/>
                  </a:lnTo>
                  <a:lnTo>
                    <a:pt x="0" y="14"/>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0" name="Freeform 276"/>
            <p:cNvSpPr>
              <a:spLocks/>
            </p:cNvSpPr>
            <p:nvPr/>
          </p:nvSpPr>
          <p:spPr bwMode="auto">
            <a:xfrm>
              <a:off x="3712" y="2271"/>
              <a:ext cx="9" cy="9"/>
            </a:xfrm>
            <a:custGeom>
              <a:avLst/>
              <a:gdLst>
                <a:gd name="T0" fmla="*/ 0 w 18"/>
                <a:gd name="T1" fmla="*/ 1 h 17"/>
                <a:gd name="T2" fmla="*/ 1 w 18"/>
                <a:gd name="T3" fmla="*/ 1 h 17"/>
                <a:gd name="T4" fmla="*/ 1 w 18"/>
                <a:gd name="T5" fmla="*/ 1 h 17"/>
                <a:gd name="T6" fmla="*/ 1 w 18"/>
                <a:gd name="T7" fmla="*/ 1 h 17"/>
                <a:gd name="T8" fmla="*/ 1 w 18"/>
                <a:gd name="T9" fmla="*/ 0 h 17"/>
                <a:gd name="T10" fmla="*/ 1 w 18"/>
                <a:gd name="T11" fmla="*/ 0 h 17"/>
                <a:gd name="T12" fmla="*/ 1 w 18"/>
                <a:gd name="T13" fmla="*/ 1 h 17"/>
                <a:gd name="T14" fmla="*/ 1 w 18"/>
                <a:gd name="T15" fmla="*/ 1 h 17"/>
                <a:gd name="T16" fmla="*/ 1 w 18"/>
                <a:gd name="T17" fmla="*/ 1 h 17"/>
                <a:gd name="T18" fmla="*/ 1 w 18"/>
                <a:gd name="T19" fmla="*/ 1 h 17"/>
                <a:gd name="T20" fmla="*/ 1 w 18"/>
                <a:gd name="T21" fmla="*/ 1 h 17"/>
                <a:gd name="T22" fmla="*/ 1 w 18"/>
                <a:gd name="T23" fmla="*/ 1 h 17"/>
                <a:gd name="T24" fmla="*/ 1 w 18"/>
                <a:gd name="T25" fmla="*/ 1 h 17"/>
                <a:gd name="T26" fmla="*/ 1 w 18"/>
                <a:gd name="T27" fmla="*/ 1 h 17"/>
                <a:gd name="T28" fmla="*/ 1 w 18"/>
                <a:gd name="T29" fmla="*/ 1 h 17"/>
                <a:gd name="T30" fmla="*/ 1 w 18"/>
                <a:gd name="T31" fmla="*/ 1 h 17"/>
                <a:gd name="T32" fmla="*/ 0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7">
                  <a:moveTo>
                    <a:pt x="0" y="9"/>
                  </a:moveTo>
                  <a:lnTo>
                    <a:pt x="1" y="6"/>
                  </a:lnTo>
                  <a:lnTo>
                    <a:pt x="2" y="3"/>
                  </a:lnTo>
                  <a:lnTo>
                    <a:pt x="4" y="1"/>
                  </a:lnTo>
                  <a:lnTo>
                    <a:pt x="8" y="0"/>
                  </a:lnTo>
                  <a:lnTo>
                    <a:pt x="11" y="0"/>
                  </a:lnTo>
                  <a:lnTo>
                    <a:pt x="15" y="1"/>
                  </a:lnTo>
                  <a:lnTo>
                    <a:pt x="17" y="3"/>
                  </a:lnTo>
                  <a:lnTo>
                    <a:pt x="18" y="5"/>
                  </a:lnTo>
                  <a:lnTo>
                    <a:pt x="18" y="9"/>
                  </a:lnTo>
                  <a:lnTo>
                    <a:pt x="17" y="12"/>
                  </a:lnTo>
                  <a:lnTo>
                    <a:pt x="15" y="16"/>
                  </a:lnTo>
                  <a:lnTo>
                    <a:pt x="11" y="17"/>
                  </a:lnTo>
                  <a:lnTo>
                    <a:pt x="8" y="17"/>
                  </a:lnTo>
                  <a:lnTo>
                    <a:pt x="4" y="16"/>
                  </a:lnTo>
                  <a:lnTo>
                    <a:pt x="1" y="12"/>
                  </a:lnTo>
                  <a:lnTo>
                    <a:pt x="0" y="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1" name="Freeform 277"/>
            <p:cNvSpPr>
              <a:spLocks/>
            </p:cNvSpPr>
            <p:nvPr/>
          </p:nvSpPr>
          <p:spPr bwMode="auto">
            <a:xfrm>
              <a:off x="3890" y="2269"/>
              <a:ext cx="66" cy="67"/>
            </a:xfrm>
            <a:custGeom>
              <a:avLst/>
              <a:gdLst>
                <a:gd name="T0" fmla="*/ 1 w 132"/>
                <a:gd name="T1" fmla="*/ 2 h 134"/>
                <a:gd name="T2" fmla="*/ 1 w 132"/>
                <a:gd name="T3" fmla="*/ 2 h 134"/>
                <a:gd name="T4" fmla="*/ 2 w 132"/>
                <a:gd name="T5" fmla="*/ 2 h 134"/>
                <a:gd name="T6" fmla="*/ 2 w 132"/>
                <a:gd name="T7" fmla="*/ 3 h 134"/>
                <a:gd name="T8" fmla="*/ 2 w 132"/>
                <a:gd name="T9" fmla="*/ 3 h 134"/>
                <a:gd name="T10" fmla="*/ 2 w 132"/>
                <a:gd name="T11" fmla="*/ 3 h 134"/>
                <a:gd name="T12" fmla="*/ 1 w 132"/>
                <a:gd name="T13" fmla="*/ 3 h 134"/>
                <a:gd name="T14" fmla="*/ 1 w 132"/>
                <a:gd name="T15" fmla="*/ 3 h 134"/>
                <a:gd name="T16" fmla="*/ 1 w 132"/>
                <a:gd name="T17" fmla="*/ 3 h 134"/>
                <a:gd name="T18" fmla="*/ 1 w 132"/>
                <a:gd name="T19" fmla="*/ 3 h 134"/>
                <a:gd name="T20" fmla="*/ 1 w 132"/>
                <a:gd name="T21" fmla="*/ 4 h 134"/>
                <a:gd name="T22" fmla="*/ 1 w 132"/>
                <a:gd name="T23" fmla="*/ 4 h 134"/>
                <a:gd name="T24" fmla="*/ 2 w 132"/>
                <a:gd name="T25" fmla="*/ 4 h 134"/>
                <a:gd name="T26" fmla="*/ 2 w 132"/>
                <a:gd name="T27" fmla="*/ 4 h 134"/>
                <a:gd name="T28" fmla="*/ 1 w 132"/>
                <a:gd name="T29" fmla="*/ 5 h 134"/>
                <a:gd name="T30" fmla="*/ 2 w 132"/>
                <a:gd name="T31" fmla="*/ 5 h 134"/>
                <a:gd name="T32" fmla="*/ 2 w 132"/>
                <a:gd name="T33" fmla="*/ 4 h 134"/>
                <a:gd name="T34" fmla="*/ 2 w 132"/>
                <a:gd name="T35" fmla="*/ 4 h 134"/>
                <a:gd name="T36" fmla="*/ 2 w 132"/>
                <a:gd name="T37" fmla="*/ 3 h 134"/>
                <a:gd name="T38" fmla="*/ 2 w 132"/>
                <a:gd name="T39" fmla="*/ 4 h 134"/>
                <a:gd name="T40" fmla="*/ 3 w 132"/>
                <a:gd name="T41" fmla="*/ 4 h 134"/>
                <a:gd name="T42" fmla="*/ 3 w 132"/>
                <a:gd name="T43" fmla="*/ 4 h 134"/>
                <a:gd name="T44" fmla="*/ 4 w 132"/>
                <a:gd name="T45" fmla="*/ 4 h 134"/>
                <a:gd name="T46" fmla="*/ 4 w 132"/>
                <a:gd name="T47" fmla="*/ 4 h 134"/>
                <a:gd name="T48" fmla="*/ 4 w 132"/>
                <a:gd name="T49" fmla="*/ 4 h 134"/>
                <a:gd name="T50" fmla="*/ 4 w 132"/>
                <a:gd name="T51" fmla="*/ 3 h 134"/>
                <a:gd name="T52" fmla="*/ 4 w 132"/>
                <a:gd name="T53" fmla="*/ 3 h 134"/>
                <a:gd name="T54" fmla="*/ 3 w 132"/>
                <a:gd name="T55" fmla="*/ 3 h 134"/>
                <a:gd name="T56" fmla="*/ 4 w 132"/>
                <a:gd name="T57" fmla="*/ 3 h 134"/>
                <a:gd name="T58" fmla="*/ 4 w 132"/>
                <a:gd name="T59" fmla="*/ 2 h 134"/>
                <a:gd name="T60" fmla="*/ 5 w 132"/>
                <a:gd name="T61" fmla="*/ 2 h 134"/>
                <a:gd name="T62" fmla="*/ 5 w 132"/>
                <a:gd name="T63" fmla="*/ 2 h 134"/>
                <a:gd name="T64" fmla="*/ 4 w 132"/>
                <a:gd name="T65" fmla="*/ 1 h 134"/>
                <a:gd name="T66" fmla="*/ 4 w 132"/>
                <a:gd name="T67" fmla="*/ 2 h 134"/>
                <a:gd name="T68" fmla="*/ 4 w 132"/>
                <a:gd name="T69" fmla="*/ 2 h 134"/>
                <a:gd name="T70" fmla="*/ 3 w 132"/>
                <a:gd name="T71" fmla="*/ 2 h 134"/>
                <a:gd name="T72" fmla="*/ 3 w 132"/>
                <a:gd name="T73" fmla="*/ 2 h 134"/>
                <a:gd name="T74" fmla="*/ 3 w 132"/>
                <a:gd name="T75" fmla="*/ 2 h 134"/>
                <a:gd name="T76" fmla="*/ 3 w 132"/>
                <a:gd name="T77" fmla="*/ 2 h 134"/>
                <a:gd name="T78" fmla="*/ 3 w 132"/>
                <a:gd name="T79" fmla="*/ 1 h 134"/>
                <a:gd name="T80" fmla="*/ 3 w 132"/>
                <a:gd name="T81" fmla="*/ 1 h 134"/>
                <a:gd name="T82" fmla="*/ 3 w 132"/>
                <a:gd name="T83" fmla="*/ 1 h 134"/>
                <a:gd name="T84" fmla="*/ 2 w 132"/>
                <a:gd name="T85" fmla="*/ 1 h 134"/>
                <a:gd name="T86" fmla="*/ 2 w 132"/>
                <a:gd name="T87" fmla="*/ 1 h 134"/>
                <a:gd name="T88" fmla="*/ 2 w 132"/>
                <a:gd name="T89" fmla="*/ 1 h 134"/>
                <a:gd name="T90" fmla="*/ 2 w 132"/>
                <a:gd name="T91" fmla="*/ 2 h 134"/>
                <a:gd name="T92" fmla="*/ 2 w 132"/>
                <a:gd name="T93" fmla="*/ 2 h 134"/>
                <a:gd name="T94" fmla="*/ 2 w 132"/>
                <a:gd name="T95" fmla="*/ 2 h 134"/>
                <a:gd name="T96" fmla="*/ 2 w 132"/>
                <a:gd name="T97" fmla="*/ 2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2" h="134">
                  <a:moveTo>
                    <a:pt x="33" y="30"/>
                  </a:moveTo>
                  <a:lnTo>
                    <a:pt x="23" y="32"/>
                  </a:lnTo>
                  <a:lnTo>
                    <a:pt x="14" y="38"/>
                  </a:lnTo>
                  <a:lnTo>
                    <a:pt x="11" y="48"/>
                  </a:lnTo>
                  <a:lnTo>
                    <a:pt x="17" y="62"/>
                  </a:lnTo>
                  <a:lnTo>
                    <a:pt x="21" y="64"/>
                  </a:lnTo>
                  <a:lnTo>
                    <a:pt x="26" y="66"/>
                  </a:lnTo>
                  <a:lnTo>
                    <a:pt x="30" y="64"/>
                  </a:lnTo>
                  <a:lnTo>
                    <a:pt x="33" y="62"/>
                  </a:lnTo>
                  <a:lnTo>
                    <a:pt x="36" y="66"/>
                  </a:lnTo>
                  <a:lnTo>
                    <a:pt x="40" y="68"/>
                  </a:lnTo>
                  <a:lnTo>
                    <a:pt x="43" y="71"/>
                  </a:lnTo>
                  <a:lnTo>
                    <a:pt x="45" y="75"/>
                  </a:lnTo>
                  <a:lnTo>
                    <a:pt x="46" y="77"/>
                  </a:lnTo>
                  <a:lnTo>
                    <a:pt x="46" y="78"/>
                  </a:lnTo>
                  <a:lnTo>
                    <a:pt x="44" y="78"/>
                  </a:lnTo>
                  <a:lnTo>
                    <a:pt x="40" y="77"/>
                  </a:lnTo>
                  <a:lnTo>
                    <a:pt x="35" y="76"/>
                  </a:lnTo>
                  <a:lnTo>
                    <a:pt x="32" y="76"/>
                  </a:lnTo>
                  <a:lnTo>
                    <a:pt x="29" y="75"/>
                  </a:lnTo>
                  <a:lnTo>
                    <a:pt x="28" y="74"/>
                  </a:lnTo>
                  <a:lnTo>
                    <a:pt x="27" y="71"/>
                  </a:lnTo>
                  <a:lnTo>
                    <a:pt x="23" y="69"/>
                  </a:lnTo>
                  <a:lnTo>
                    <a:pt x="19" y="68"/>
                  </a:lnTo>
                  <a:lnTo>
                    <a:pt x="13" y="68"/>
                  </a:lnTo>
                  <a:lnTo>
                    <a:pt x="7" y="70"/>
                  </a:lnTo>
                  <a:lnTo>
                    <a:pt x="3" y="75"/>
                  </a:lnTo>
                  <a:lnTo>
                    <a:pt x="0" y="82"/>
                  </a:lnTo>
                  <a:lnTo>
                    <a:pt x="0" y="89"/>
                  </a:lnTo>
                  <a:lnTo>
                    <a:pt x="2" y="92"/>
                  </a:lnTo>
                  <a:lnTo>
                    <a:pt x="3" y="96"/>
                  </a:lnTo>
                  <a:lnTo>
                    <a:pt x="4" y="98"/>
                  </a:lnTo>
                  <a:lnTo>
                    <a:pt x="5" y="100"/>
                  </a:lnTo>
                  <a:lnTo>
                    <a:pt x="12" y="104"/>
                  </a:lnTo>
                  <a:lnTo>
                    <a:pt x="20" y="104"/>
                  </a:lnTo>
                  <a:lnTo>
                    <a:pt x="27" y="103"/>
                  </a:lnTo>
                  <a:lnTo>
                    <a:pt x="32" y="99"/>
                  </a:lnTo>
                  <a:lnTo>
                    <a:pt x="35" y="97"/>
                  </a:lnTo>
                  <a:lnTo>
                    <a:pt x="38" y="97"/>
                  </a:lnTo>
                  <a:lnTo>
                    <a:pt x="42" y="97"/>
                  </a:lnTo>
                  <a:lnTo>
                    <a:pt x="45" y="98"/>
                  </a:lnTo>
                  <a:lnTo>
                    <a:pt x="38" y="104"/>
                  </a:lnTo>
                  <a:lnTo>
                    <a:pt x="33" y="113"/>
                  </a:lnTo>
                  <a:lnTo>
                    <a:pt x="29" y="122"/>
                  </a:lnTo>
                  <a:lnTo>
                    <a:pt x="32" y="129"/>
                  </a:lnTo>
                  <a:lnTo>
                    <a:pt x="38" y="132"/>
                  </a:lnTo>
                  <a:lnTo>
                    <a:pt x="46" y="134"/>
                  </a:lnTo>
                  <a:lnTo>
                    <a:pt x="53" y="131"/>
                  </a:lnTo>
                  <a:lnTo>
                    <a:pt x="59" y="127"/>
                  </a:lnTo>
                  <a:lnTo>
                    <a:pt x="61" y="120"/>
                  </a:lnTo>
                  <a:lnTo>
                    <a:pt x="63" y="113"/>
                  </a:lnTo>
                  <a:lnTo>
                    <a:pt x="60" y="107"/>
                  </a:lnTo>
                  <a:lnTo>
                    <a:pt x="58" y="101"/>
                  </a:lnTo>
                  <a:lnTo>
                    <a:pt x="56" y="98"/>
                  </a:lnTo>
                  <a:lnTo>
                    <a:pt x="56" y="96"/>
                  </a:lnTo>
                  <a:lnTo>
                    <a:pt x="58" y="94"/>
                  </a:lnTo>
                  <a:lnTo>
                    <a:pt x="60" y="93"/>
                  </a:lnTo>
                  <a:lnTo>
                    <a:pt x="61" y="94"/>
                  </a:lnTo>
                  <a:lnTo>
                    <a:pt x="63" y="97"/>
                  </a:lnTo>
                  <a:lnTo>
                    <a:pt x="64" y="100"/>
                  </a:lnTo>
                  <a:lnTo>
                    <a:pt x="65" y="105"/>
                  </a:lnTo>
                  <a:lnTo>
                    <a:pt x="66" y="109"/>
                  </a:lnTo>
                  <a:lnTo>
                    <a:pt x="71" y="114"/>
                  </a:lnTo>
                  <a:lnTo>
                    <a:pt x="76" y="114"/>
                  </a:lnTo>
                  <a:lnTo>
                    <a:pt x="86" y="109"/>
                  </a:lnTo>
                  <a:lnTo>
                    <a:pt x="89" y="113"/>
                  </a:lnTo>
                  <a:lnTo>
                    <a:pt x="94" y="115"/>
                  </a:lnTo>
                  <a:lnTo>
                    <a:pt x="99" y="117"/>
                  </a:lnTo>
                  <a:lnTo>
                    <a:pt x="105" y="117"/>
                  </a:lnTo>
                  <a:lnTo>
                    <a:pt x="110" y="116"/>
                  </a:lnTo>
                  <a:lnTo>
                    <a:pt x="116" y="114"/>
                  </a:lnTo>
                  <a:lnTo>
                    <a:pt x="120" y="108"/>
                  </a:lnTo>
                  <a:lnTo>
                    <a:pt x="124" y="101"/>
                  </a:lnTo>
                  <a:lnTo>
                    <a:pt x="124" y="100"/>
                  </a:lnTo>
                  <a:lnTo>
                    <a:pt x="124" y="99"/>
                  </a:lnTo>
                  <a:lnTo>
                    <a:pt x="123" y="98"/>
                  </a:lnTo>
                  <a:lnTo>
                    <a:pt x="123" y="97"/>
                  </a:lnTo>
                  <a:lnTo>
                    <a:pt x="120" y="93"/>
                  </a:lnTo>
                  <a:lnTo>
                    <a:pt x="117" y="89"/>
                  </a:lnTo>
                  <a:lnTo>
                    <a:pt x="111" y="85"/>
                  </a:lnTo>
                  <a:lnTo>
                    <a:pt x="103" y="85"/>
                  </a:lnTo>
                  <a:lnTo>
                    <a:pt x="98" y="85"/>
                  </a:lnTo>
                  <a:lnTo>
                    <a:pt x="95" y="84"/>
                  </a:lnTo>
                  <a:lnTo>
                    <a:pt x="91" y="82"/>
                  </a:lnTo>
                  <a:lnTo>
                    <a:pt x="89" y="79"/>
                  </a:lnTo>
                  <a:lnTo>
                    <a:pt x="93" y="75"/>
                  </a:lnTo>
                  <a:lnTo>
                    <a:pt x="97" y="69"/>
                  </a:lnTo>
                  <a:lnTo>
                    <a:pt x="101" y="66"/>
                  </a:lnTo>
                  <a:lnTo>
                    <a:pt x="104" y="63"/>
                  </a:lnTo>
                  <a:lnTo>
                    <a:pt x="113" y="63"/>
                  </a:lnTo>
                  <a:lnTo>
                    <a:pt x="120" y="62"/>
                  </a:lnTo>
                  <a:lnTo>
                    <a:pt x="125" y="59"/>
                  </a:lnTo>
                  <a:lnTo>
                    <a:pt x="129" y="54"/>
                  </a:lnTo>
                  <a:lnTo>
                    <a:pt x="132" y="48"/>
                  </a:lnTo>
                  <a:lnTo>
                    <a:pt x="132" y="44"/>
                  </a:lnTo>
                  <a:lnTo>
                    <a:pt x="129" y="38"/>
                  </a:lnTo>
                  <a:lnTo>
                    <a:pt x="127" y="33"/>
                  </a:lnTo>
                  <a:lnTo>
                    <a:pt x="121" y="30"/>
                  </a:lnTo>
                  <a:lnTo>
                    <a:pt x="114" y="29"/>
                  </a:lnTo>
                  <a:lnTo>
                    <a:pt x="108" y="30"/>
                  </a:lnTo>
                  <a:lnTo>
                    <a:pt x="102" y="32"/>
                  </a:lnTo>
                  <a:lnTo>
                    <a:pt x="98" y="37"/>
                  </a:lnTo>
                  <a:lnTo>
                    <a:pt x="97" y="40"/>
                  </a:lnTo>
                  <a:lnTo>
                    <a:pt x="97" y="44"/>
                  </a:lnTo>
                  <a:lnTo>
                    <a:pt x="98" y="47"/>
                  </a:lnTo>
                  <a:lnTo>
                    <a:pt x="94" y="52"/>
                  </a:lnTo>
                  <a:lnTo>
                    <a:pt x="88" y="56"/>
                  </a:lnTo>
                  <a:lnTo>
                    <a:pt x="83" y="60"/>
                  </a:lnTo>
                  <a:lnTo>
                    <a:pt x="81" y="62"/>
                  </a:lnTo>
                  <a:lnTo>
                    <a:pt x="80" y="60"/>
                  </a:lnTo>
                  <a:lnTo>
                    <a:pt x="78" y="59"/>
                  </a:lnTo>
                  <a:lnTo>
                    <a:pt x="75" y="56"/>
                  </a:lnTo>
                  <a:lnTo>
                    <a:pt x="73" y="55"/>
                  </a:lnTo>
                  <a:lnTo>
                    <a:pt x="75" y="51"/>
                  </a:lnTo>
                  <a:lnTo>
                    <a:pt x="78" y="45"/>
                  </a:lnTo>
                  <a:lnTo>
                    <a:pt x="79" y="40"/>
                  </a:lnTo>
                  <a:lnTo>
                    <a:pt x="80" y="36"/>
                  </a:lnTo>
                  <a:lnTo>
                    <a:pt x="86" y="31"/>
                  </a:lnTo>
                  <a:lnTo>
                    <a:pt x="90" y="25"/>
                  </a:lnTo>
                  <a:lnTo>
                    <a:pt x="93" y="19"/>
                  </a:lnTo>
                  <a:lnTo>
                    <a:pt x="93" y="13"/>
                  </a:lnTo>
                  <a:lnTo>
                    <a:pt x="89" y="7"/>
                  </a:lnTo>
                  <a:lnTo>
                    <a:pt x="84" y="2"/>
                  </a:lnTo>
                  <a:lnTo>
                    <a:pt x="78" y="0"/>
                  </a:lnTo>
                  <a:lnTo>
                    <a:pt x="72" y="0"/>
                  </a:lnTo>
                  <a:lnTo>
                    <a:pt x="67" y="1"/>
                  </a:lnTo>
                  <a:lnTo>
                    <a:pt x="64" y="2"/>
                  </a:lnTo>
                  <a:lnTo>
                    <a:pt x="60" y="6"/>
                  </a:lnTo>
                  <a:lnTo>
                    <a:pt x="57" y="8"/>
                  </a:lnTo>
                  <a:lnTo>
                    <a:pt x="55" y="10"/>
                  </a:lnTo>
                  <a:lnTo>
                    <a:pt x="53" y="14"/>
                  </a:lnTo>
                  <a:lnTo>
                    <a:pt x="52" y="16"/>
                  </a:lnTo>
                  <a:lnTo>
                    <a:pt x="52" y="19"/>
                  </a:lnTo>
                  <a:lnTo>
                    <a:pt x="53" y="25"/>
                  </a:lnTo>
                  <a:lnTo>
                    <a:pt x="57" y="29"/>
                  </a:lnTo>
                  <a:lnTo>
                    <a:pt x="60" y="32"/>
                  </a:lnTo>
                  <a:lnTo>
                    <a:pt x="64" y="34"/>
                  </a:lnTo>
                  <a:lnTo>
                    <a:pt x="64" y="40"/>
                  </a:lnTo>
                  <a:lnTo>
                    <a:pt x="64" y="45"/>
                  </a:lnTo>
                  <a:lnTo>
                    <a:pt x="63" y="49"/>
                  </a:lnTo>
                  <a:lnTo>
                    <a:pt x="63" y="53"/>
                  </a:lnTo>
                  <a:lnTo>
                    <a:pt x="60" y="53"/>
                  </a:lnTo>
                  <a:lnTo>
                    <a:pt x="57" y="54"/>
                  </a:lnTo>
                  <a:lnTo>
                    <a:pt x="56" y="55"/>
                  </a:lnTo>
                  <a:lnTo>
                    <a:pt x="55" y="55"/>
                  </a:lnTo>
                  <a:lnTo>
                    <a:pt x="50" y="49"/>
                  </a:lnTo>
                  <a:lnTo>
                    <a:pt x="48" y="40"/>
                  </a:lnTo>
                  <a:lnTo>
                    <a:pt x="42" y="33"/>
                  </a:lnTo>
                  <a:lnTo>
                    <a:pt x="33" y="30"/>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2" name="Freeform 278"/>
            <p:cNvSpPr>
              <a:spLocks/>
            </p:cNvSpPr>
            <p:nvPr/>
          </p:nvSpPr>
          <p:spPr bwMode="auto">
            <a:xfrm>
              <a:off x="3844" y="2357"/>
              <a:ext cx="68" cy="118"/>
            </a:xfrm>
            <a:custGeom>
              <a:avLst/>
              <a:gdLst>
                <a:gd name="T0" fmla="*/ 5 w 135"/>
                <a:gd name="T1" fmla="*/ 0 h 235"/>
                <a:gd name="T2" fmla="*/ 4 w 135"/>
                <a:gd name="T3" fmla="*/ 1 h 235"/>
                <a:gd name="T4" fmla="*/ 4 w 135"/>
                <a:gd name="T5" fmla="*/ 1 h 235"/>
                <a:gd name="T6" fmla="*/ 4 w 135"/>
                <a:gd name="T7" fmla="*/ 2 h 235"/>
                <a:gd name="T8" fmla="*/ 3 w 135"/>
                <a:gd name="T9" fmla="*/ 2 h 235"/>
                <a:gd name="T10" fmla="*/ 3 w 135"/>
                <a:gd name="T11" fmla="*/ 2 h 235"/>
                <a:gd name="T12" fmla="*/ 2 w 135"/>
                <a:gd name="T13" fmla="*/ 2 h 235"/>
                <a:gd name="T14" fmla="*/ 2 w 135"/>
                <a:gd name="T15" fmla="*/ 2 h 235"/>
                <a:gd name="T16" fmla="*/ 1 w 135"/>
                <a:gd name="T17" fmla="*/ 2 h 235"/>
                <a:gd name="T18" fmla="*/ 1 w 135"/>
                <a:gd name="T19" fmla="*/ 3 h 235"/>
                <a:gd name="T20" fmla="*/ 1 w 135"/>
                <a:gd name="T21" fmla="*/ 3 h 235"/>
                <a:gd name="T22" fmla="*/ 1 w 135"/>
                <a:gd name="T23" fmla="*/ 4 h 235"/>
                <a:gd name="T24" fmla="*/ 0 w 135"/>
                <a:gd name="T25" fmla="*/ 4 h 235"/>
                <a:gd name="T26" fmla="*/ 1 w 135"/>
                <a:gd name="T27" fmla="*/ 4 h 235"/>
                <a:gd name="T28" fmla="*/ 1 w 135"/>
                <a:gd name="T29" fmla="*/ 5 h 235"/>
                <a:gd name="T30" fmla="*/ 1 w 135"/>
                <a:gd name="T31" fmla="*/ 6 h 235"/>
                <a:gd name="T32" fmla="*/ 1 w 135"/>
                <a:gd name="T33" fmla="*/ 6 h 235"/>
                <a:gd name="T34" fmla="*/ 1 w 135"/>
                <a:gd name="T35" fmla="*/ 6 h 235"/>
                <a:gd name="T36" fmla="*/ 1 w 135"/>
                <a:gd name="T37" fmla="*/ 6 h 235"/>
                <a:gd name="T38" fmla="*/ 1 w 135"/>
                <a:gd name="T39" fmla="*/ 6 h 235"/>
                <a:gd name="T40" fmla="*/ 2 w 135"/>
                <a:gd name="T41" fmla="*/ 7 h 235"/>
                <a:gd name="T42" fmla="*/ 2 w 135"/>
                <a:gd name="T43" fmla="*/ 7 h 235"/>
                <a:gd name="T44" fmla="*/ 2 w 135"/>
                <a:gd name="T45" fmla="*/ 7 h 235"/>
                <a:gd name="T46" fmla="*/ 2 w 135"/>
                <a:gd name="T47" fmla="*/ 7 h 235"/>
                <a:gd name="T48" fmla="*/ 3 w 135"/>
                <a:gd name="T49" fmla="*/ 8 h 235"/>
                <a:gd name="T50" fmla="*/ 3 w 135"/>
                <a:gd name="T51" fmla="*/ 8 h 235"/>
                <a:gd name="T52" fmla="*/ 3 w 135"/>
                <a:gd name="T53" fmla="*/ 7 h 235"/>
                <a:gd name="T54" fmla="*/ 3 w 135"/>
                <a:gd name="T55" fmla="*/ 7 h 235"/>
                <a:gd name="T56" fmla="*/ 3 w 135"/>
                <a:gd name="T57" fmla="*/ 7 h 235"/>
                <a:gd name="T58" fmla="*/ 3 w 135"/>
                <a:gd name="T59" fmla="*/ 7 h 235"/>
                <a:gd name="T60" fmla="*/ 4 w 135"/>
                <a:gd name="T61" fmla="*/ 6 h 235"/>
                <a:gd name="T62" fmla="*/ 4 w 135"/>
                <a:gd name="T63" fmla="*/ 6 h 235"/>
                <a:gd name="T64" fmla="*/ 4 w 135"/>
                <a:gd name="T65" fmla="*/ 6 h 235"/>
                <a:gd name="T66" fmla="*/ 4 w 135"/>
                <a:gd name="T67" fmla="*/ 6 h 235"/>
                <a:gd name="T68" fmla="*/ 4 w 135"/>
                <a:gd name="T69" fmla="*/ 5 h 235"/>
                <a:gd name="T70" fmla="*/ 4 w 135"/>
                <a:gd name="T71" fmla="*/ 5 h 235"/>
                <a:gd name="T72" fmla="*/ 4 w 135"/>
                <a:gd name="T73" fmla="*/ 4 h 235"/>
                <a:gd name="T74" fmla="*/ 4 w 135"/>
                <a:gd name="T75" fmla="*/ 4 h 235"/>
                <a:gd name="T76" fmla="*/ 4 w 135"/>
                <a:gd name="T77" fmla="*/ 3 h 235"/>
                <a:gd name="T78" fmla="*/ 4 w 135"/>
                <a:gd name="T79" fmla="*/ 2 h 235"/>
                <a:gd name="T80" fmla="*/ 4 w 135"/>
                <a:gd name="T81" fmla="*/ 2 h 235"/>
                <a:gd name="T82" fmla="*/ 4 w 135"/>
                <a:gd name="T83" fmla="*/ 1 h 235"/>
                <a:gd name="T84" fmla="*/ 4 w 135"/>
                <a:gd name="T85" fmla="*/ 1 h 235"/>
                <a:gd name="T86" fmla="*/ 5 w 135"/>
                <a:gd name="T87" fmla="*/ 1 h 235"/>
                <a:gd name="T88" fmla="*/ 5 w 135"/>
                <a:gd name="T89" fmla="*/ 1 h 235"/>
                <a:gd name="T90" fmla="*/ 5 w 135"/>
                <a:gd name="T91" fmla="*/ 1 h 235"/>
                <a:gd name="T92" fmla="*/ 5 w 135"/>
                <a:gd name="T93" fmla="*/ 1 h 235"/>
                <a:gd name="T94" fmla="*/ 5 w 135"/>
                <a:gd name="T95" fmla="*/ 1 h 235"/>
                <a:gd name="T96" fmla="*/ 5 w 135"/>
                <a:gd name="T97" fmla="*/ 1 h 235"/>
                <a:gd name="T98" fmla="*/ 5 w 135"/>
                <a:gd name="T99" fmla="*/ 0 h 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5" h="235">
                  <a:moveTo>
                    <a:pt x="134" y="0"/>
                  </a:moveTo>
                  <a:lnTo>
                    <a:pt x="124" y="15"/>
                  </a:lnTo>
                  <a:lnTo>
                    <a:pt x="111" y="28"/>
                  </a:lnTo>
                  <a:lnTo>
                    <a:pt x="97" y="39"/>
                  </a:lnTo>
                  <a:lnTo>
                    <a:pt x="83" y="48"/>
                  </a:lnTo>
                  <a:lnTo>
                    <a:pt x="68" y="53"/>
                  </a:lnTo>
                  <a:lnTo>
                    <a:pt x="53" y="58"/>
                  </a:lnTo>
                  <a:lnTo>
                    <a:pt x="39" y="60"/>
                  </a:lnTo>
                  <a:lnTo>
                    <a:pt x="26" y="60"/>
                  </a:lnTo>
                  <a:lnTo>
                    <a:pt x="26" y="72"/>
                  </a:lnTo>
                  <a:lnTo>
                    <a:pt x="23" y="84"/>
                  </a:lnTo>
                  <a:lnTo>
                    <a:pt x="15" y="98"/>
                  </a:lnTo>
                  <a:lnTo>
                    <a:pt x="0" y="109"/>
                  </a:lnTo>
                  <a:lnTo>
                    <a:pt x="10" y="124"/>
                  </a:lnTo>
                  <a:lnTo>
                    <a:pt x="15" y="142"/>
                  </a:lnTo>
                  <a:lnTo>
                    <a:pt x="16" y="162"/>
                  </a:lnTo>
                  <a:lnTo>
                    <a:pt x="10" y="178"/>
                  </a:lnTo>
                  <a:lnTo>
                    <a:pt x="15" y="180"/>
                  </a:lnTo>
                  <a:lnTo>
                    <a:pt x="22" y="184"/>
                  </a:lnTo>
                  <a:lnTo>
                    <a:pt x="30" y="187"/>
                  </a:lnTo>
                  <a:lnTo>
                    <a:pt x="39" y="193"/>
                  </a:lnTo>
                  <a:lnTo>
                    <a:pt x="48" y="201"/>
                  </a:lnTo>
                  <a:lnTo>
                    <a:pt x="56" y="210"/>
                  </a:lnTo>
                  <a:lnTo>
                    <a:pt x="61" y="222"/>
                  </a:lnTo>
                  <a:lnTo>
                    <a:pt x="66" y="235"/>
                  </a:lnTo>
                  <a:lnTo>
                    <a:pt x="69" y="227"/>
                  </a:lnTo>
                  <a:lnTo>
                    <a:pt x="74" y="218"/>
                  </a:lnTo>
                  <a:lnTo>
                    <a:pt x="80" y="210"/>
                  </a:lnTo>
                  <a:lnTo>
                    <a:pt x="86" y="202"/>
                  </a:lnTo>
                  <a:lnTo>
                    <a:pt x="94" y="194"/>
                  </a:lnTo>
                  <a:lnTo>
                    <a:pt x="103" y="188"/>
                  </a:lnTo>
                  <a:lnTo>
                    <a:pt x="112" y="185"/>
                  </a:lnTo>
                  <a:lnTo>
                    <a:pt x="122" y="182"/>
                  </a:lnTo>
                  <a:lnTo>
                    <a:pt x="118" y="172"/>
                  </a:lnTo>
                  <a:lnTo>
                    <a:pt x="114" y="158"/>
                  </a:lnTo>
                  <a:lnTo>
                    <a:pt x="117" y="144"/>
                  </a:lnTo>
                  <a:lnTo>
                    <a:pt x="126" y="128"/>
                  </a:lnTo>
                  <a:lnTo>
                    <a:pt x="117" y="103"/>
                  </a:lnTo>
                  <a:lnTo>
                    <a:pt x="114" y="79"/>
                  </a:lnTo>
                  <a:lnTo>
                    <a:pt x="115" y="57"/>
                  </a:lnTo>
                  <a:lnTo>
                    <a:pt x="118" y="41"/>
                  </a:lnTo>
                  <a:lnTo>
                    <a:pt x="121" y="31"/>
                  </a:lnTo>
                  <a:lnTo>
                    <a:pt x="126" y="21"/>
                  </a:lnTo>
                  <a:lnTo>
                    <a:pt x="130" y="12"/>
                  </a:lnTo>
                  <a:lnTo>
                    <a:pt x="134" y="7"/>
                  </a:lnTo>
                  <a:lnTo>
                    <a:pt x="135" y="6"/>
                  </a:lnTo>
                  <a:lnTo>
                    <a:pt x="135" y="4"/>
                  </a:lnTo>
                  <a:lnTo>
                    <a:pt x="134" y="3"/>
                  </a:lnTo>
                  <a:lnTo>
                    <a:pt x="134"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3" name="Freeform 279"/>
            <p:cNvSpPr>
              <a:spLocks/>
            </p:cNvSpPr>
            <p:nvPr/>
          </p:nvSpPr>
          <p:spPr bwMode="auto">
            <a:xfrm>
              <a:off x="4016" y="2328"/>
              <a:ext cx="127" cy="97"/>
            </a:xfrm>
            <a:custGeom>
              <a:avLst/>
              <a:gdLst>
                <a:gd name="T0" fmla="*/ 4 w 253"/>
                <a:gd name="T1" fmla="*/ 0 h 194"/>
                <a:gd name="T2" fmla="*/ 4 w 253"/>
                <a:gd name="T3" fmla="*/ 1 h 194"/>
                <a:gd name="T4" fmla="*/ 3 w 253"/>
                <a:gd name="T5" fmla="*/ 1 h 194"/>
                <a:gd name="T6" fmla="*/ 3 w 253"/>
                <a:gd name="T7" fmla="*/ 1 h 194"/>
                <a:gd name="T8" fmla="*/ 3 w 253"/>
                <a:gd name="T9" fmla="*/ 1 h 194"/>
                <a:gd name="T10" fmla="*/ 2 w 253"/>
                <a:gd name="T11" fmla="*/ 1 h 194"/>
                <a:gd name="T12" fmla="*/ 2 w 253"/>
                <a:gd name="T13" fmla="*/ 1 h 194"/>
                <a:gd name="T14" fmla="*/ 1 w 253"/>
                <a:gd name="T15" fmla="*/ 1 h 194"/>
                <a:gd name="T16" fmla="*/ 1 w 253"/>
                <a:gd name="T17" fmla="*/ 1 h 194"/>
                <a:gd name="T18" fmla="*/ 1 w 253"/>
                <a:gd name="T19" fmla="*/ 1 h 194"/>
                <a:gd name="T20" fmla="*/ 1 w 253"/>
                <a:gd name="T21" fmla="*/ 1 h 194"/>
                <a:gd name="T22" fmla="*/ 1 w 253"/>
                <a:gd name="T23" fmla="*/ 1 h 194"/>
                <a:gd name="T24" fmla="*/ 0 w 253"/>
                <a:gd name="T25" fmla="*/ 1 h 194"/>
                <a:gd name="T26" fmla="*/ 1 w 253"/>
                <a:gd name="T27" fmla="*/ 2 h 194"/>
                <a:gd name="T28" fmla="*/ 1 w 253"/>
                <a:gd name="T29" fmla="*/ 2 h 194"/>
                <a:gd name="T30" fmla="*/ 2 w 253"/>
                <a:gd name="T31" fmla="*/ 2 h 194"/>
                <a:gd name="T32" fmla="*/ 2 w 253"/>
                <a:gd name="T33" fmla="*/ 3 h 194"/>
                <a:gd name="T34" fmla="*/ 2 w 253"/>
                <a:gd name="T35" fmla="*/ 3 h 194"/>
                <a:gd name="T36" fmla="*/ 2 w 253"/>
                <a:gd name="T37" fmla="*/ 4 h 194"/>
                <a:gd name="T38" fmla="*/ 3 w 253"/>
                <a:gd name="T39" fmla="*/ 4 h 194"/>
                <a:gd name="T40" fmla="*/ 3 w 253"/>
                <a:gd name="T41" fmla="*/ 5 h 194"/>
                <a:gd name="T42" fmla="*/ 3 w 253"/>
                <a:gd name="T43" fmla="*/ 5 h 194"/>
                <a:gd name="T44" fmla="*/ 3 w 253"/>
                <a:gd name="T45" fmla="*/ 5 h 194"/>
                <a:gd name="T46" fmla="*/ 3 w 253"/>
                <a:gd name="T47" fmla="*/ 5 h 194"/>
                <a:gd name="T48" fmla="*/ 4 w 253"/>
                <a:gd name="T49" fmla="*/ 5 h 194"/>
                <a:gd name="T50" fmla="*/ 4 w 253"/>
                <a:gd name="T51" fmla="*/ 6 h 194"/>
                <a:gd name="T52" fmla="*/ 4 w 253"/>
                <a:gd name="T53" fmla="*/ 6 h 194"/>
                <a:gd name="T54" fmla="*/ 5 w 253"/>
                <a:gd name="T55" fmla="*/ 6 h 194"/>
                <a:gd name="T56" fmla="*/ 5 w 253"/>
                <a:gd name="T57" fmla="*/ 7 h 194"/>
                <a:gd name="T58" fmla="*/ 5 w 253"/>
                <a:gd name="T59" fmla="*/ 6 h 194"/>
                <a:gd name="T60" fmla="*/ 5 w 253"/>
                <a:gd name="T61" fmla="*/ 6 h 194"/>
                <a:gd name="T62" fmla="*/ 6 w 253"/>
                <a:gd name="T63" fmla="*/ 6 h 194"/>
                <a:gd name="T64" fmla="*/ 6 w 253"/>
                <a:gd name="T65" fmla="*/ 6 h 194"/>
                <a:gd name="T66" fmla="*/ 7 w 253"/>
                <a:gd name="T67" fmla="*/ 6 h 194"/>
                <a:gd name="T68" fmla="*/ 7 w 253"/>
                <a:gd name="T69" fmla="*/ 6 h 194"/>
                <a:gd name="T70" fmla="*/ 8 w 253"/>
                <a:gd name="T71" fmla="*/ 6 h 194"/>
                <a:gd name="T72" fmla="*/ 8 w 253"/>
                <a:gd name="T73" fmla="*/ 6 h 194"/>
                <a:gd name="T74" fmla="*/ 8 w 253"/>
                <a:gd name="T75" fmla="*/ 6 h 194"/>
                <a:gd name="T76" fmla="*/ 8 w 253"/>
                <a:gd name="T77" fmla="*/ 6 h 194"/>
                <a:gd name="T78" fmla="*/ 8 w 253"/>
                <a:gd name="T79" fmla="*/ 6 h 194"/>
                <a:gd name="T80" fmla="*/ 8 w 253"/>
                <a:gd name="T81" fmla="*/ 5 h 194"/>
                <a:gd name="T82" fmla="*/ 8 w 253"/>
                <a:gd name="T83" fmla="*/ 5 h 194"/>
                <a:gd name="T84" fmla="*/ 8 w 253"/>
                <a:gd name="T85" fmla="*/ 4 h 194"/>
                <a:gd name="T86" fmla="*/ 8 w 253"/>
                <a:gd name="T87" fmla="*/ 4 h 194"/>
                <a:gd name="T88" fmla="*/ 8 w 253"/>
                <a:gd name="T89" fmla="*/ 3 h 194"/>
                <a:gd name="T90" fmla="*/ 8 w 253"/>
                <a:gd name="T91" fmla="*/ 3 h 194"/>
                <a:gd name="T92" fmla="*/ 7 w 253"/>
                <a:gd name="T93" fmla="*/ 3 h 194"/>
                <a:gd name="T94" fmla="*/ 7 w 253"/>
                <a:gd name="T95" fmla="*/ 3 h 194"/>
                <a:gd name="T96" fmla="*/ 7 w 253"/>
                <a:gd name="T97" fmla="*/ 3 h 194"/>
                <a:gd name="T98" fmla="*/ 6 w 253"/>
                <a:gd name="T99" fmla="*/ 2 h 194"/>
                <a:gd name="T100" fmla="*/ 6 w 253"/>
                <a:gd name="T101" fmla="*/ 2 h 194"/>
                <a:gd name="T102" fmla="*/ 6 w 253"/>
                <a:gd name="T103" fmla="*/ 1 h 194"/>
                <a:gd name="T104" fmla="*/ 6 w 253"/>
                <a:gd name="T105" fmla="*/ 1 h 194"/>
                <a:gd name="T106" fmla="*/ 6 w 253"/>
                <a:gd name="T107" fmla="*/ 1 h 194"/>
                <a:gd name="T108" fmla="*/ 6 w 253"/>
                <a:gd name="T109" fmla="*/ 1 h 194"/>
                <a:gd name="T110" fmla="*/ 5 w 253"/>
                <a:gd name="T111" fmla="*/ 1 h 194"/>
                <a:gd name="T112" fmla="*/ 5 w 253"/>
                <a:gd name="T113" fmla="*/ 1 h 194"/>
                <a:gd name="T114" fmla="*/ 5 w 253"/>
                <a:gd name="T115" fmla="*/ 1 h 194"/>
                <a:gd name="T116" fmla="*/ 5 w 253"/>
                <a:gd name="T117" fmla="*/ 1 h 194"/>
                <a:gd name="T118" fmla="*/ 4 w 253"/>
                <a:gd name="T119" fmla="*/ 1 h 194"/>
                <a:gd name="T120" fmla="*/ 4 w 253"/>
                <a:gd name="T121" fmla="*/ 0 h 1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194">
                  <a:moveTo>
                    <a:pt x="115" y="0"/>
                  </a:moveTo>
                  <a:lnTo>
                    <a:pt x="106" y="3"/>
                  </a:lnTo>
                  <a:lnTo>
                    <a:pt x="95" y="7"/>
                  </a:lnTo>
                  <a:lnTo>
                    <a:pt x="83" y="11"/>
                  </a:lnTo>
                  <a:lnTo>
                    <a:pt x="69" y="15"/>
                  </a:lnTo>
                  <a:lnTo>
                    <a:pt x="54" y="20"/>
                  </a:lnTo>
                  <a:lnTo>
                    <a:pt x="40" y="24"/>
                  </a:lnTo>
                  <a:lnTo>
                    <a:pt x="27" y="26"/>
                  </a:lnTo>
                  <a:lnTo>
                    <a:pt x="16" y="27"/>
                  </a:lnTo>
                  <a:lnTo>
                    <a:pt x="11" y="26"/>
                  </a:lnTo>
                  <a:lnTo>
                    <a:pt x="7" y="26"/>
                  </a:lnTo>
                  <a:lnTo>
                    <a:pt x="2" y="25"/>
                  </a:lnTo>
                  <a:lnTo>
                    <a:pt x="0" y="25"/>
                  </a:lnTo>
                  <a:lnTo>
                    <a:pt x="13" y="33"/>
                  </a:lnTo>
                  <a:lnTo>
                    <a:pt x="26" y="44"/>
                  </a:lnTo>
                  <a:lnTo>
                    <a:pt x="36" y="58"/>
                  </a:lnTo>
                  <a:lnTo>
                    <a:pt x="47" y="73"/>
                  </a:lnTo>
                  <a:lnTo>
                    <a:pt x="55" y="90"/>
                  </a:lnTo>
                  <a:lnTo>
                    <a:pt x="62" y="109"/>
                  </a:lnTo>
                  <a:lnTo>
                    <a:pt x="66" y="127"/>
                  </a:lnTo>
                  <a:lnTo>
                    <a:pt x="70" y="146"/>
                  </a:lnTo>
                  <a:lnTo>
                    <a:pt x="77" y="146"/>
                  </a:lnTo>
                  <a:lnTo>
                    <a:pt x="85" y="148"/>
                  </a:lnTo>
                  <a:lnTo>
                    <a:pt x="94" y="153"/>
                  </a:lnTo>
                  <a:lnTo>
                    <a:pt x="104" y="157"/>
                  </a:lnTo>
                  <a:lnTo>
                    <a:pt x="114" y="165"/>
                  </a:lnTo>
                  <a:lnTo>
                    <a:pt x="123" y="173"/>
                  </a:lnTo>
                  <a:lnTo>
                    <a:pt x="131" y="184"/>
                  </a:lnTo>
                  <a:lnTo>
                    <a:pt x="137" y="194"/>
                  </a:lnTo>
                  <a:lnTo>
                    <a:pt x="144" y="188"/>
                  </a:lnTo>
                  <a:lnTo>
                    <a:pt x="154" y="183"/>
                  </a:lnTo>
                  <a:lnTo>
                    <a:pt x="165" y="178"/>
                  </a:lnTo>
                  <a:lnTo>
                    <a:pt x="179" y="175"/>
                  </a:lnTo>
                  <a:lnTo>
                    <a:pt x="195" y="173"/>
                  </a:lnTo>
                  <a:lnTo>
                    <a:pt x="214" y="175"/>
                  </a:lnTo>
                  <a:lnTo>
                    <a:pt x="232" y="180"/>
                  </a:lnTo>
                  <a:lnTo>
                    <a:pt x="253" y="188"/>
                  </a:lnTo>
                  <a:lnTo>
                    <a:pt x="247" y="180"/>
                  </a:lnTo>
                  <a:lnTo>
                    <a:pt x="240" y="172"/>
                  </a:lnTo>
                  <a:lnTo>
                    <a:pt x="236" y="162"/>
                  </a:lnTo>
                  <a:lnTo>
                    <a:pt x="231" y="149"/>
                  </a:lnTo>
                  <a:lnTo>
                    <a:pt x="230" y="135"/>
                  </a:lnTo>
                  <a:lnTo>
                    <a:pt x="230" y="120"/>
                  </a:lnTo>
                  <a:lnTo>
                    <a:pt x="235" y="103"/>
                  </a:lnTo>
                  <a:lnTo>
                    <a:pt x="243" y="84"/>
                  </a:lnTo>
                  <a:lnTo>
                    <a:pt x="231" y="81"/>
                  </a:lnTo>
                  <a:lnTo>
                    <a:pt x="218" y="78"/>
                  </a:lnTo>
                  <a:lnTo>
                    <a:pt x="207" y="72"/>
                  </a:lnTo>
                  <a:lnTo>
                    <a:pt x="197" y="65"/>
                  </a:lnTo>
                  <a:lnTo>
                    <a:pt x="187" y="57"/>
                  </a:lnTo>
                  <a:lnTo>
                    <a:pt x="180" y="44"/>
                  </a:lnTo>
                  <a:lnTo>
                    <a:pt x="177" y="30"/>
                  </a:lnTo>
                  <a:lnTo>
                    <a:pt x="176" y="12"/>
                  </a:lnTo>
                  <a:lnTo>
                    <a:pt x="169" y="13"/>
                  </a:lnTo>
                  <a:lnTo>
                    <a:pt x="162" y="15"/>
                  </a:lnTo>
                  <a:lnTo>
                    <a:pt x="155" y="15"/>
                  </a:lnTo>
                  <a:lnTo>
                    <a:pt x="148" y="15"/>
                  </a:lnTo>
                  <a:lnTo>
                    <a:pt x="140" y="14"/>
                  </a:lnTo>
                  <a:lnTo>
                    <a:pt x="132" y="11"/>
                  </a:lnTo>
                  <a:lnTo>
                    <a:pt x="124" y="6"/>
                  </a:lnTo>
                  <a:lnTo>
                    <a:pt x="115"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4" name="Freeform 280"/>
            <p:cNvSpPr>
              <a:spLocks/>
            </p:cNvSpPr>
            <p:nvPr/>
          </p:nvSpPr>
          <p:spPr bwMode="auto">
            <a:xfrm>
              <a:off x="3951" y="2182"/>
              <a:ext cx="111" cy="138"/>
            </a:xfrm>
            <a:custGeom>
              <a:avLst/>
              <a:gdLst>
                <a:gd name="T0" fmla="*/ 6 w 222"/>
                <a:gd name="T1" fmla="*/ 5 h 274"/>
                <a:gd name="T2" fmla="*/ 5 w 222"/>
                <a:gd name="T3" fmla="*/ 5 h 274"/>
                <a:gd name="T4" fmla="*/ 4 w 222"/>
                <a:gd name="T5" fmla="*/ 5 h 274"/>
                <a:gd name="T6" fmla="*/ 3 w 222"/>
                <a:gd name="T7" fmla="*/ 6 h 274"/>
                <a:gd name="T8" fmla="*/ 2 w 222"/>
                <a:gd name="T9" fmla="*/ 8 h 274"/>
                <a:gd name="T10" fmla="*/ 2 w 222"/>
                <a:gd name="T11" fmla="*/ 9 h 274"/>
                <a:gd name="T12" fmla="*/ 2 w 222"/>
                <a:gd name="T13" fmla="*/ 9 h 274"/>
                <a:gd name="T14" fmla="*/ 1 w 222"/>
                <a:gd name="T15" fmla="*/ 9 h 274"/>
                <a:gd name="T16" fmla="*/ 1 w 222"/>
                <a:gd name="T17" fmla="*/ 9 h 274"/>
                <a:gd name="T18" fmla="*/ 1 w 222"/>
                <a:gd name="T19" fmla="*/ 9 h 274"/>
                <a:gd name="T20" fmla="*/ 1 w 222"/>
                <a:gd name="T21" fmla="*/ 9 h 274"/>
                <a:gd name="T22" fmla="*/ 0 w 222"/>
                <a:gd name="T23" fmla="*/ 9 h 274"/>
                <a:gd name="T24" fmla="*/ 1 w 222"/>
                <a:gd name="T25" fmla="*/ 9 h 274"/>
                <a:gd name="T26" fmla="*/ 2 w 222"/>
                <a:gd name="T27" fmla="*/ 8 h 274"/>
                <a:gd name="T28" fmla="*/ 2 w 222"/>
                <a:gd name="T29" fmla="*/ 7 h 274"/>
                <a:gd name="T30" fmla="*/ 2 w 222"/>
                <a:gd name="T31" fmla="*/ 6 h 274"/>
                <a:gd name="T32" fmla="*/ 2 w 222"/>
                <a:gd name="T33" fmla="*/ 5 h 274"/>
                <a:gd name="T34" fmla="*/ 2 w 222"/>
                <a:gd name="T35" fmla="*/ 5 h 274"/>
                <a:gd name="T36" fmla="*/ 2 w 222"/>
                <a:gd name="T37" fmla="*/ 4 h 274"/>
                <a:gd name="T38" fmla="*/ 3 w 222"/>
                <a:gd name="T39" fmla="*/ 4 h 274"/>
                <a:gd name="T40" fmla="*/ 3 w 222"/>
                <a:gd name="T41" fmla="*/ 3 h 274"/>
                <a:gd name="T42" fmla="*/ 3 w 222"/>
                <a:gd name="T43" fmla="*/ 2 h 274"/>
                <a:gd name="T44" fmla="*/ 4 w 222"/>
                <a:gd name="T45" fmla="*/ 2 h 274"/>
                <a:gd name="T46" fmla="*/ 4 w 222"/>
                <a:gd name="T47" fmla="*/ 2 h 274"/>
                <a:gd name="T48" fmla="*/ 5 w 222"/>
                <a:gd name="T49" fmla="*/ 1 h 274"/>
                <a:gd name="T50" fmla="*/ 6 w 222"/>
                <a:gd name="T51" fmla="*/ 1 h 274"/>
                <a:gd name="T52" fmla="*/ 6 w 222"/>
                <a:gd name="T53" fmla="*/ 1 h 274"/>
                <a:gd name="T54" fmla="*/ 6 w 222"/>
                <a:gd name="T55" fmla="*/ 2 h 274"/>
                <a:gd name="T56" fmla="*/ 7 w 222"/>
                <a:gd name="T57" fmla="*/ 2 h 274"/>
                <a:gd name="T58" fmla="*/ 7 w 222"/>
                <a:gd name="T59" fmla="*/ 3 h 274"/>
                <a:gd name="T60" fmla="*/ 7 w 222"/>
                <a:gd name="T61" fmla="*/ 3 h 274"/>
                <a:gd name="T62" fmla="*/ 7 w 222"/>
                <a:gd name="T63" fmla="*/ 4 h 274"/>
                <a:gd name="T64" fmla="*/ 6 w 222"/>
                <a:gd name="T65" fmla="*/ 4 h 274"/>
                <a:gd name="T66" fmla="*/ 6 w 222"/>
                <a:gd name="T67" fmla="*/ 4 h 2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2" h="274">
                  <a:moveTo>
                    <a:pt x="194" y="133"/>
                  </a:moveTo>
                  <a:lnTo>
                    <a:pt x="187" y="133"/>
                  </a:lnTo>
                  <a:lnTo>
                    <a:pt x="175" y="133"/>
                  </a:lnTo>
                  <a:lnTo>
                    <a:pt x="158" y="135"/>
                  </a:lnTo>
                  <a:lnTo>
                    <a:pt x="140" y="139"/>
                  </a:lnTo>
                  <a:lnTo>
                    <a:pt x="120" y="148"/>
                  </a:lnTo>
                  <a:lnTo>
                    <a:pt x="102" y="160"/>
                  </a:lnTo>
                  <a:lnTo>
                    <a:pt x="85" y="179"/>
                  </a:lnTo>
                  <a:lnTo>
                    <a:pt x="72" y="205"/>
                  </a:lnTo>
                  <a:lnTo>
                    <a:pt x="64" y="228"/>
                  </a:lnTo>
                  <a:lnTo>
                    <a:pt x="57" y="247"/>
                  </a:lnTo>
                  <a:lnTo>
                    <a:pt x="49" y="258"/>
                  </a:lnTo>
                  <a:lnTo>
                    <a:pt x="40" y="264"/>
                  </a:lnTo>
                  <a:lnTo>
                    <a:pt x="34" y="265"/>
                  </a:lnTo>
                  <a:lnTo>
                    <a:pt x="29" y="266"/>
                  </a:lnTo>
                  <a:lnTo>
                    <a:pt x="24" y="267"/>
                  </a:lnTo>
                  <a:lnTo>
                    <a:pt x="18" y="269"/>
                  </a:lnTo>
                  <a:lnTo>
                    <a:pt x="13" y="270"/>
                  </a:lnTo>
                  <a:lnTo>
                    <a:pt x="9" y="271"/>
                  </a:lnTo>
                  <a:lnTo>
                    <a:pt x="4" y="273"/>
                  </a:lnTo>
                  <a:lnTo>
                    <a:pt x="1" y="274"/>
                  </a:lnTo>
                  <a:lnTo>
                    <a:pt x="1" y="273"/>
                  </a:lnTo>
                  <a:lnTo>
                    <a:pt x="1" y="272"/>
                  </a:lnTo>
                  <a:lnTo>
                    <a:pt x="0" y="271"/>
                  </a:lnTo>
                  <a:lnTo>
                    <a:pt x="0" y="270"/>
                  </a:lnTo>
                  <a:lnTo>
                    <a:pt x="18" y="262"/>
                  </a:lnTo>
                  <a:lnTo>
                    <a:pt x="33" y="249"/>
                  </a:lnTo>
                  <a:lnTo>
                    <a:pt x="42" y="234"/>
                  </a:lnTo>
                  <a:lnTo>
                    <a:pt x="49" y="218"/>
                  </a:lnTo>
                  <a:lnTo>
                    <a:pt x="52" y="201"/>
                  </a:lnTo>
                  <a:lnTo>
                    <a:pt x="55" y="186"/>
                  </a:lnTo>
                  <a:lnTo>
                    <a:pt x="55" y="172"/>
                  </a:lnTo>
                  <a:lnTo>
                    <a:pt x="55" y="161"/>
                  </a:lnTo>
                  <a:lnTo>
                    <a:pt x="54" y="152"/>
                  </a:lnTo>
                  <a:lnTo>
                    <a:pt x="52" y="142"/>
                  </a:lnTo>
                  <a:lnTo>
                    <a:pt x="49" y="130"/>
                  </a:lnTo>
                  <a:lnTo>
                    <a:pt x="46" y="118"/>
                  </a:lnTo>
                  <a:lnTo>
                    <a:pt x="52" y="116"/>
                  </a:lnTo>
                  <a:lnTo>
                    <a:pt x="62" y="112"/>
                  </a:lnTo>
                  <a:lnTo>
                    <a:pt x="70" y="104"/>
                  </a:lnTo>
                  <a:lnTo>
                    <a:pt x="79" y="95"/>
                  </a:lnTo>
                  <a:lnTo>
                    <a:pt x="86" y="84"/>
                  </a:lnTo>
                  <a:lnTo>
                    <a:pt x="90" y="73"/>
                  </a:lnTo>
                  <a:lnTo>
                    <a:pt x="92" y="61"/>
                  </a:lnTo>
                  <a:lnTo>
                    <a:pt x="88" y="48"/>
                  </a:lnTo>
                  <a:lnTo>
                    <a:pt x="97" y="47"/>
                  </a:lnTo>
                  <a:lnTo>
                    <a:pt x="110" y="44"/>
                  </a:lnTo>
                  <a:lnTo>
                    <a:pt x="123" y="39"/>
                  </a:lnTo>
                  <a:lnTo>
                    <a:pt x="138" y="32"/>
                  </a:lnTo>
                  <a:lnTo>
                    <a:pt x="150" y="25"/>
                  </a:lnTo>
                  <a:lnTo>
                    <a:pt x="163" y="17"/>
                  </a:lnTo>
                  <a:lnTo>
                    <a:pt x="173" y="8"/>
                  </a:lnTo>
                  <a:lnTo>
                    <a:pt x="180" y="0"/>
                  </a:lnTo>
                  <a:lnTo>
                    <a:pt x="180" y="10"/>
                  </a:lnTo>
                  <a:lnTo>
                    <a:pt x="181" y="23"/>
                  </a:lnTo>
                  <a:lnTo>
                    <a:pt x="184" y="37"/>
                  </a:lnTo>
                  <a:lnTo>
                    <a:pt x="188" y="50"/>
                  </a:lnTo>
                  <a:lnTo>
                    <a:pt x="194" y="62"/>
                  </a:lnTo>
                  <a:lnTo>
                    <a:pt x="202" y="74"/>
                  </a:lnTo>
                  <a:lnTo>
                    <a:pt x="211" y="83"/>
                  </a:lnTo>
                  <a:lnTo>
                    <a:pt x="222" y="90"/>
                  </a:lnTo>
                  <a:lnTo>
                    <a:pt x="215" y="91"/>
                  </a:lnTo>
                  <a:lnTo>
                    <a:pt x="208" y="93"/>
                  </a:lnTo>
                  <a:lnTo>
                    <a:pt x="201" y="97"/>
                  </a:lnTo>
                  <a:lnTo>
                    <a:pt x="195" y="101"/>
                  </a:lnTo>
                  <a:lnTo>
                    <a:pt x="191" y="107"/>
                  </a:lnTo>
                  <a:lnTo>
                    <a:pt x="190" y="115"/>
                  </a:lnTo>
                  <a:lnTo>
                    <a:pt x="190" y="123"/>
                  </a:lnTo>
                  <a:lnTo>
                    <a:pt x="194" y="133"/>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5" name="Freeform 281"/>
            <p:cNvSpPr>
              <a:spLocks/>
            </p:cNvSpPr>
            <p:nvPr/>
          </p:nvSpPr>
          <p:spPr bwMode="auto">
            <a:xfrm>
              <a:off x="3915" y="2185"/>
              <a:ext cx="66" cy="132"/>
            </a:xfrm>
            <a:custGeom>
              <a:avLst/>
              <a:gdLst>
                <a:gd name="T0" fmla="*/ 3 w 131"/>
                <a:gd name="T1" fmla="*/ 8 h 265"/>
                <a:gd name="T2" fmla="*/ 2 w 131"/>
                <a:gd name="T3" fmla="*/ 7 h 265"/>
                <a:gd name="T4" fmla="*/ 2 w 131"/>
                <a:gd name="T5" fmla="*/ 7 h 265"/>
                <a:gd name="T6" fmla="*/ 2 w 131"/>
                <a:gd name="T7" fmla="*/ 7 h 265"/>
                <a:gd name="T8" fmla="*/ 2 w 131"/>
                <a:gd name="T9" fmla="*/ 7 h 265"/>
                <a:gd name="T10" fmla="*/ 2 w 131"/>
                <a:gd name="T11" fmla="*/ 7 h 265"/>
                <a:gd name="T12" fmla="*/ 2 w 131"/>
                <a:gd name="T13" fmla="*/ 7 h 265"/>
                <a:gd name="T14" fmla="*/ 3 w 131"/>
                <a:gd name="T15" fmla="*/ 7 h 265"/>
                <a:gd name="T16" fmla="*/ 3 w 131"/>
                <a:gd name="T17" fmla="*/ 6 h 265"/>
                <a:gd name="T18" fmla="*/ 3 w 131"/>
                <a:gd name="T19" fmla="*/ 6 h 265"/>
                <a:gd name="T20" fmla="*/ 3 w 131"/>
                <a:gd name="T21" fmla="*/ 6 h 265"/>
                <a:gd name="T22" fmla="*/ 3 w 131"/>
                <a:gd name="T23" fmla="*/ 6 h 265"/>
                <a:gd name="T24" fmla="*/ 3 w 131"/>
                <a:gd name="T25" fmla="*/ 6 h 265"/>
                <a:gd name="T26" fmla="*/ 2 w 131"/>
                <a:gd name="T27" fmla="*/ 6 h 265"/>
                <a:gd name="T28" fmla="*/ 2 w 131"/>
                <a:gd name="T29" fmla="*/ 6 h 265"/>
                <a:gd name="T30" fmla="*/ 2 w 131"/>
                <a:gd name="T31" fmla="*/ 6 h 265"/>
                <a:gd name="T32" fmla="*/ 2 w 131"/>
                <a:gd name="T33" fmla="*/ 6 h 265"/>
                <a:gd name="T34" fmla="*/ 2 w 131"/>
                <a:gd name="T35" fmla="*/ 7 h 265"/>
                <a:gd name="T36" fmla="*/ 1 w 131"/>
                <a:gd name="T37" fmla="*/ 7 h 265"/>
                <a:gd name="T38" fmla="*/ 1 w 131"/>
                <a:gd name="T39" fmla="*/ 7 h 265"/>
                <a:gd name="T40" fmla="*/ 1 w 131"/>
                <a:gd name="T41" fmla="*/ 6 h 265"/>
                <a:gd name="T42" fmla="*/ 1 w 131"/>
                <a:gd name="T43" fmla="*/ 6 h 265"/>
                <a:gd name="T44" fmla="*/ 2 w 131"/>
                <a:gd name="T45" fmla="*/ 6 h 265"/>
                <a:gd name="T46" fmla="*/ 2 w 131"/>
                <a:gd name="T47" fmla="*/ 6 h 265"/>
                <a:gd name="T48" fmla="*/ 2 w 131"/>
                <a:gd name="T49" fmla="*/ 5 h 265"/>
                <a:gd name="T50" fmla="*/ 2 w 131"/>
                <a:gd name="T51" fmla="*/ 5 h 265"/>
                <a:gd name="T52" fmla="*/ 2 w 131"/>
                <a:gd name="T53" fmla="*/ 5 h 265"/>
                <a:gd name="T54" fmla="*/ 2 w 131"/>
                <a:gd name="T55" fmla="*/ 5 h 265"/>
                <a:gd name="T56" fmla="*/ 1 w 131"/>
                <a:gd name="T57" fmla="*/ 5 h 265"/>
                <a:gd name="T58" fmla="*/ 1 w 131"/>
                <a:gd name="T59" fmla="*/ 5 h 265"/>
                <a:gd name="T60" fmla="*/ 1 w 131"/>
                <a:gd name="T61" fmla="*/ 5 h 265"/>
                <a:gd name="T62" fmla="*/ 1 w 131"/>
                <a:gd name="T63" fmla="*/ 5 h 265"/>
                <a:gd name="T64" fmla="*/ 0 w 131"/>
                <a:gd name="T65" fmla="*/ 4 h 265"/>
                <a:gd name="T66" fmla="*/ 1 w 131"/>
                <a:gd name="T67" fmla="*/ 3 h 265"/>
                <a:gd name="T68" fmla="*/ 2 w 131"/>
                <a:gd name="T69" fmla="*/ 1 h 265"/>
                <a:gd name="T70" fmla="*/ 3 w 131"/>
                <a:gd name="T71" fmla="*/ 0 h 265"/>
                <a:gd name="T72" fmla="*/ 4 w 131"/>
                <a:gd name="T73" fmla="*/ 0 h 265"/>
                <a:gd name="T74" fmla="*/ 5 w 131"/>
                <a:gd name="T75" fmla="*/ 0 h 265"/>
                <a:gd name="T76" fmla="*/ 4 w 131"/>
                <a:gd name="T77" fmla="*/ 0 h 265"/>
                <a:gd name="T78" fmla="*/ 4 w 131"/>
                <a:gd name="T79" fmla="*/ 1 h 265"/>
                <a:gd name="T80" fmla="*/ 4 w 131"/>
                <a:gd name="T81" fmla="*/ 2 h 265"/>
                <a:gd name="T82" fmla="*/ 4 w 131"/>
                <a:gd name="T83" fmla="*/ 3 h 265"/>
                <a:gd name="T84" fmla="*/ 4 w 131"/>
                <a:gd name="T85" fmla="*/ 3 h 265"/>
                <a:gd name="T86" fmla="*/ 4 w 131"/>
                <a:gd name="T87" fmla="*/ 4 h 265"/>
                <a:gd name="T88" fmla="*/ 4 w 131"/>
                <a:gd name="T89" fmla="*/ 5 h 265"/>
                <a:gd name="T90" fmla="*/ 4 w 131"/>
                <a:gd name="T91" fmla="*/ 6 h 265"/>
                <a:gd name="T92" fmla="*/ 4 w 131"/>
                <a:gd name="T93" fmla="*/ 7 h 265"/>
                <a:gd name="T94" fmla="*/ 3 w 131"/>
                <a:gd name="T95" fmla="*/ 8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65">
                  <a:moveTo>
                    <a:pt x="73" y="265"/>
                  </a:moveTo>
                  <a:lnTo>
                    <a:pt x="70" y="261"/>
                  </a:lnTo>
                  <a:lnTo>
                    <a:pt x="67" y="257"/>
                  </a:lnTo>
                  <a:lnTo>
                    <a:pt x="61" y="253"/>
                  </a:lnTo>
                  <a:lnTo>
                    <a:pt x="53" y="253"/>
                  </a:lnTo>
                  <a:lnTo>
                    <a:pt x="48" y="253"/>
                  </a:lnTo>
                  <a:lnTo>
                    <a:pt x="45" y="252"/>
                  </a:lnTo>
                  <a:lnTo>
                    <a:pt x="41" y="250"/>
                  </a:lnTo>
                  <a:lnTo>
                    <a:pt x="39" y="247"/>
                  </a:lnTo>
                  <a:lnTo>
                    <a:pt x="43" y="243"/>
                  </a:lnTo>
                  <a:lnTo>
                    <a:pt x="47" y="237"/>
                  </a:lnTo>
                  <a:lnTo>
                    <a:pt x="51" y="234"/>
                  </a:lnTo>
                  <a:lnTo>
                    <a:pt x="54" y="231"/>
                  </a:lnTo>
                  <a:lnTo>
                    <a:pt x="63" y="231"/>
                  </a:lnTo>
                  <a:lnTo>
                    <a:pt x="70" y="230"/>
                  </a:lnTo>
                  <a:lnTo>
                    <a:pt x="75" y="227"/>
                  </a:lnTo>
                  <a:lnTo>
                    <a:pt x="79" y="222"/>
                  </a:lnTo>
                  <a:lnTo>
                    <a:pt x="81" y="220"/>
                  </a:lnTo>
                  <a:lnTo>
                    <a:pt x="81" y="216"/>
                  </a:lnTo>
                  <a:lnTo>
                    <a:pt x="82" y="214"/>
                  </a:lnTo>
                  <a:lnTo>
                    <a:pt x="82" y="212"/>
                  </a:lnTo>
                  <a:lnTo>
                    <a:pt x="81" y="209"/>
                  </a:lnTo>
                  <a:lnTo>
                    <a:pt x="79" y="206"/>
                  </a:lnTo>
                  <a:lnTo>
                    <a:pt x="78" y="204"/>
                  </a:lnTo>
                  <a:lnTo>
                    <a:pt x="77" y="201"/>
                  </a:lnTo>
                  <a:lnTo>
                    <a:pt x="71" y="198"/>
                  </a:lnTo>
                  <a:lnTo>
                    <a:pt x="64" y="197"/>
                  </a:lnTo>
                  <a:lnTo>
                    <a:pt x="58" y="198"/>
                  </a:lnTo>
                  <a:lnTo>
                    <a:pt x="52" y="200"/>
                  </a:lnTo>
                  <a:lnTo>
                    <a:pt x="48" y="205"/>
                  </a:lnTo>
                  <a:lnTo>
                    <a:pt x="47" y="208"/>
                  </a:lnTo>
                  <a:lnTo>
                    <a:pt x="47" y="212"/>
                  </a:lnTo>
                  <a:lnTo>
                    <a:pt x="48" y="215"/>
                  </a:lnTo>
                  <a:lnTo>
                    <a:pt x="44" y="220"/>
                  </a:lnTo>
                  <a:lnTo>
                    <a:pt x="38" y="224"/>
                  </a:lnTo>
                  <a:lnTo>
                    <a:pt x="33" y="228"/>
                  </a:lnTo>
                  <a:lnTo>
                    <a:pt x="31" y="230"/>
                  </a:lnTo>
                  <a:lnTo>
                    <a:pt x="30" y="228"/>
                  </a:lnTo>
                  <a:lnTo>
                    <a:pt x="28" y="227"/>
                  </a:lnTo>
                  <a:lnTo>
                    <a:pt x="25" y="224"/>
                  </a:lnTo>
                  <a:lnTo>
                    <a:pt x="23" y="223"/>
                  </a:lnTo>
                  <a:lnTo>
                    <a:pt x="25" y="219"/>
                  </a:lnTo>
                  <a:lnTo>
                    <a:pt x="28" y="213"/>
                  </a:lnTo>
                  <a:lnTo>
                    <a:pt x="29" y="208"/>
                  </a:lnTo>
                  <a:lnTo>
                    <a:pt x="30" y="204"/>
                  </a:lnTo>
                  <a:lnTo>
                    <a:pt x="34" y="200"/>
                  </a:lnTo>
                  <a:lnTo>
                    <a:pt x="38" y="197"/>
                  </a:lnTo>
                  <a:lnTo>
                    <a:pt x="41" y="192"/>
                  </a:lnTo>
                  <a:lnTo>
                    <a:pt x="43" y="187"/>
                  </a:lnTo>
                  <a:lnTo>
                    <a:pt x="43" y="185"/>
                  </a:lnTo>
                  <a:lnTo>
                    <a:pt x="43" y="184"/>
                  </a:lnTo>
                  <a:lnTo>
                    <a:pt x="43" y="182"/>
                  </a:lnTo>
                  <a:lnTo>
                    <a:pt x="43" y="181"/>
                  </a:lnTo>
                  <a:lnTo>
                    <a:pt x="40" y="176"/>
                  </a:lnTo>
                  <a:lnTo>
                    <a:pt x="38" y="173"/>
                  </a:lnTo>
                  <a:lnTo>
                    <a:pt x="33" y="170"/>
                  </a:lnTo>
                  <a:lnTo>
                    <a:pt x="26" y="168"/>
                  </a:lnTo>
                  <a:lnTo>
                    <a:pt x="24" y="168"/>
                  </a:lnTo>
                  <a:lnTo>
                    <a:pt x="21" y="168"/>
                  </a:lnTo>
                  <a:lnTo>
                    <a:pt x="17" y="169"/>
                  </a:lnTo>
                  <a:lnTo>
                    <a:pt x="15" y="170"/>
                  </a:lnTo>
                  <a:lnTo>
                    <a:pt x="13" y="171"/>
                  </a:lnTo>
                  <a:lnTo>
                    <a:pt x="10" y="173"/>
                  </a:lnTo>
                  <a:lnTo>
                    <a:pt x="8" y="175"/>
                  </a:lnTo>
                  <a:lnTo>
                    <a:pt x="7" y="176"/>
                  </a:lnTo>
                  <a:lnTo>
                    <a:pt x="0" y="152"/>
                  </a:lnTo>
                  <a:lnTo>
                    <a:pt x="2" y="125"/>
                  </a:lnTo>
                  <a:lnTo>
                    <a:pt x="11" y="100"/>
                  </a:lnTo>
                  <a:lnTo>
                    <a:pt x="28" y="75"/>
                  </a:lnTo>
                  <a:lnTo>
                    <a:pt x="47" y="53"/>
                  </a:lnTo>
                  <a:lnTo>
                    <a:pt x="69" y="33"/>
                  </a:lnTo>
                  <a:lnTo>
                    <a:pt x="92" y="18"/>
                  </a:lnTo>
                  <a:lnTo>
                    <a:pt x="112" y="8"/>
                  </a:lnTo>
                  <a:lnTo>
                    <a:pt x="117" y="4"/>
                  </a:lnTo>
                  <a:lnTo>
                    <a:pt x="125" y="1"/>
                  </a:lnTo>
                  <a:lnTo>
                    <a:pt x="131" y="0"/>
                  </a:lnTo>
                  <a:lnTo>
                    <a:pt x="128" y="4"/>
                  </a:lnTo>
                  <a:lnTo>
                    <a:pt x="120" y="16"/>
                  </a:lnTo>
                  <a:lnTo>
                    <a:pt x="113" y="31"/>
                  </a:lnTo>
                  <a:lnTo>
                    <a:pt x="107" y="46"/>
                  </a:lnTo>
                  <a:lnTo>
                    <a:pt x="106" y="62"/>
                  </a:lnTo>
                  <a:lnTo>
                    <a:pt x="107" y="72"/>
                  </a:lnTo>
                  <a:lnTo>
                    <a:pt x="111" y="84"/>
                  </a:lnTo>
                  <a:lnTo>
                    <a:pt x="114" y="98"/>
                  </a:lnTo>
                  <a:lnTo>
                    <a:pt x="119" y="113"/>
                  </a:lnTo>
                  <a:lnTo>
                    <a:pt x="122" y="125"/>
                  </a:lnTo>
                  <a:lnTo>
                    <a:pt x="125" y="137"/>
                  </a:lnTo>
                  <a:lnTo>
                    <a:pt x="127" y="147"/>
                  </a:lnTo>
                  <a:lnTo>
                    <a:pt x="128" y="156"/>
                  </a:lnTo>
                  <a:lnTo>
                    <a:pt x="128" y="167"/>
                  </a:lnTo>
                  <a:lnTo>
                    <a:pt x="128" y="181"/>
                  </a:lnTo>
                  <a:lnTo>
                    <a:pt x="125" y="196"/>
                  </a:lnTo>
                  <a:lnTo>
                    <a:pt x="122" y="213"/>
                  </a:lnTo>
                  <a:lnTo>
                    <a:pt x="115" y="229"/>
                  </a:lnTo>
                  <a:lnTo>
                    <a:pt x="106" y="244"/>
                  </a:lnTo>
                  <a:lnTo>
                    <a:pt x="91" y="257"/>
                  </a:lnTo>
                  <a:lnTo>
                    <a:pt x="73" y="265"/>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6" name="Freeform 282"/>
            <p:cNvSpPr>
              <a:spLocks/>
            </p:cNvSpPr>
            <p:nvPr/>
          </p:nvSpPr>
          <p:spPr bwMode="auto">
            <a:xfrm>
              <a:off x="3812" y="2249"/>
              <a:ext cx="320" cy="225"/>
            </a:xfrm>
            <a:custGeom>
              <a:avLst/>
              <a:gdLst>
                <a:gd name="T0" fmla="*/ 10 w 640"/>
                <a:gd name="T1" fmla="*/ 12 h 450"/>
                <a:gd name="T2" fmla="*/ 9 w 640"/>
                <a:gd name="T3" fmla="*/ 14 h 450"/>
                <a:gd name="T4" fmla="*/ 8 w 640"/>
                <a:gd name="T5" fmla="*/ 13 h 450"/>
                <a:gd name="T6" fmla="*/ 7 w 640"/>
                <a:gd name="T7" fmla="*/ 11 h 450"/>
                <a:gd name="T8" fmla="*/ 6 w 640"/>
                <a:gd name="T9" fmla="*/ 9 h 450"/>
                <a:gd name="T10" fmla="*/ 7 w 640"/>
                <a:gd name="T11" fmla="*/ 7 h 450"/>
                <a:gd name="T12" fmla="*/ 8 w 640"/>
                <a:gd name="T13" fmla="*/ 6 h 450"/>
                <a:gd name="T14" fmla="*/ 7 w 640"/>
                <a:gd name="T15" fmla="*/ 6 h 450"/>
                <a:gd name="T16" fmla="*/ 7 w 640"/>
                <a:gd name="T17" fmla="*/ 7 h 450"/>
                <a:gd name="T18" fmla="*/ 5 w 640"/>
                <a:gd name="T19" fmla="*/ 9 h 450"/>
                <a:gd name="T20" fmla="*/ 3 w 640"/>
                <a:gd name="T21" fmla="*/ 9 h 450"/>
                <a:gd name="T22" fmla="*/ 2 w 640"/>
                <a:gd name="T23" fmla="*/ 9 h 450"/>
                <a:gd name="T24" fmla="*/ 0 w 640"/>
                <a:gd name="T25" fmla="*/ 8 h 450"/>
                <a:gd name="T26" fmla="*/ 2 w 640"/>
                <a:gd name="T27" fmla="*/ 8 h 450"/>
                <a:gd name="T28" fmla="*/ 3 w 640"/>
                <a:gd name="T29" fmla="*/ 6 h 450"/>
                <a:gd name="T30" fmla="*/ 5 w 640"/>
                <a:gd name="T31" fmla="*/ 5 h 450"/>
                <a:gd name="T32" fmla="*/ 6 w 640"/>
                <a:gd name="T33" fmla="*/ 5 h 450"/>
                <a:gd name="T34" fmla="*/ 7 w 640"/>
                <a:gd name="T35" fmla="*/ 5 h 450"/>
                <a:gd name="T36" fmla="*/ 6 w 640"/>
                <a:gd name="T37" fmla="*/ 6 h 450"/>
                <a:gd name="T38" fmla="*/ 6 w 640"/>
                <a:gd name="T39" fmla="*/ 6 h 450"/>
                <a:gd name="T40" fmla="*/ 7 w 640"/>
                <a:gd name="T41" fmla="*/ 6 h 450"/>
                <a:gd name="T42" fmla="*/ 7 w 640"/>
                <a:gd name="T43" fmla="*/ 5 h 450"/>
                <a:gd name="T44" fmla="*/ 7 w 640"/>
                <a:gd name="T45" fmla="*/ 5 h 450"/>
                <a:gd name="T46" fmla="*/ 8 w 640"/>
                <a:gd name="T47" fmla="*/ 5 h 450"/>
                <a:gd name="T48" fmla="*/ 9 w 640"/>
                <a:gd name="T49" fmla="*/ 5 h 450"/>
                <a:gd name="T50" fmla="*/ 9 w 640"/>
                <a:gd name="T51" fmla="*/ 5 h 450"/>
                <a:gd name="T52" fmla="*/ 10 w 640"/>
                <a:gd name="T53" fmla="*/ 5 h 450"/>
                <a:gd name="T54" fmla="*/ 11 w 640"/>
                <a:gd name="T55" fmla="*/ 3 h 450"/>
                <a:gd name="T56" fmla="*/ 14 w 640"/>
                <a:gd name="T57" fmla="*/ 1 h 450"/>
                <a:gd name="T58" fmla="*/ 15 w 640"/>
                <a:gd name="T59" fmla="*/ 0 h 450"/>
                <a:gd name="T60" fmla="*/ 17 w 640"/>
                <a:gd name="T61" fmla="*/ 1 h 450"/>
                <a:gd name="T62" fmla="*/ 19 w 640"/>
                <a:gd name="T63" fmla="*/ 1 h 450"/>
                <a:gd name="T64" fmla="*/ 20 w 640"/>
                <a:gd name="T65" fmla="*/ 1 h 450"/>
                <a:gd name="T66" fmla="*/ 20 w 640"/>
                <a:gd name="T67" fmla="*/ 2 h 450"/>
                <a:gd name="T68" fmla="*/ 18 w 640"/>
                <a:gd name="T69" fmla="*/ 5 h 450"/>
                <a:gd name="T70" fmla="*/ 16 w 640"/>
                <a:gd name="T71" fmla="*/ 6 h 450"/>
                <a:gd name="T72" fmla="*/ 14 w 640"/>
                <a:gd name="T73" fmla="*/ 6 h 450"/>
                <a:gd name="T74" fmla="*/ 12 w 640"/>
                <a:gd name="T75" fmla="*/ 6 h 450"/>
                <a:gd name="T76" fmla="*/ 11 w 640"/>
                <a:gd name="T77" fmla="*/ 5 h 450"/>
                <a:gd name="T78" fmla="*/ 10 w 640"/>
                <a:gd name="T79" fmla="*/ 5 h 450"/>
                <a:gd name="T80" fmla="*/ 9 w 640"/>
                <a:gd name="T81" fmla="*/ 5 h 450"/>
                <a:gd name="T82" fmla="*/ 9 w 640"/>
                <a:gd name="T83" fmla="*/ 6 h 450"/>
                <a:gd name="T84" fmla="*/ 10 w 640"/>
                <a:gd name="T85" fmla="*/ 6 h 450"/>
                <a:gd name="T86" fmla="*/ 11 w 640"/>
                <a:gd name="T87" fmla="*/ 5 h 450"/>
                <a:gd name="T88" fmla="*/ 13 w 640"/>
                <a:gd name="T89" fmla="*/ 6 h 450"/>
                <a:gd name="T90" fmla="*/ 15 w 640"/>
                <a:gd name="T91" fmla="*/ 8 h 450"/>
                <a:gd name="T92" fmla="*/ 16 w 640"/>
                <a:gd name="T93" fmla="*/ 11 h 450"/>
                <a:gd name="T94" fmla="*/ 14 w 640"/>
                <a:gd name="T95" fmla="*/ 11 h 450"/>
                <a:gd name="T96" fmla="*/ 12 w 640"/>
                <a:gd name="T97" fmla="*/ 10 h 450"/>
                <a:gd name="T98" fmla="*/ 11 w 640"/>
                <a:gd name="T99" fmla="*/ 10 h 450"/>
                <a:gd name="T100" fmla="*/ 10 w 640"/>
                <a:gd name="T101" fmla="*/ 8 h 450"/>
                <a:gd name="T102" fmla="*/ 9 w 640"/>
                <a:gd name="T103" fmla="*/ 6 h 450"/>
                <a:gd name="T104" fmla="*/ 8 w 640"/>
                <a:gd name="T105" fmla="*/ 6 h 450"/>
                <a:gd name="T106" fmla="*/ 8 w 640"/>
                <a:gd name="T107" fmla="*/ 6 h 450"/>
                <a:gd name="T108" fmla="*/ 8 w 640"/>
                <a:gd name="T109" fmla="*/ 6 h 450"/>
                <a:gd name="T110" fmla="*/ 10 w 640"/>
                <a:gd name="T111" fmla="*/ 8 h 4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450">
                  <a:moveTo>
                    <a:pt x="305" y="266"/>
                  </a:moveTo>
                  <a:lnTo>
                    <a:pt x="312" y="298"/>
                  </a:lnTo>
                  <a:lnTo>
                    <a:pt x="312" y="330"/>
                  </a:lnTo>
                  <a:lnTo>
                    <a:pt x="306" y="360"/>
                  </a:lnTo>
                  <a:lnTo>
                    <a:pt x="296" y="383"/>
                  </a:lnTo>
                  <a:lnTo>
                    <a:pt x="284" y="401"/>
                  </a:lnTo>
                  <a:lnTo>
                    <a:pt x="275" y="417"/>
                  </a:lnTo>
                  <a:lnTo>
                    <a:pt x="268" y="432"/>
                  </a:lnTo>
                  <a:lnTo>
                    <a:pt x="262" y="450"/>
                  </a:lnTo>
                  <a:lnTo>
                    <a:pt x="261" y="445"/>
                  </a:lnTo>
                  <a:lnTo>
                    <a:pt x="258" y="435"/>
                  </a:lnTo>
                  <a:lnTo>
                    <a:pt x="253" y="425"/>
                  </a:lnTo>
                  <a:lnTo>
                    <a:pt x="247" y="415"/>
                  </a:lnTo>
                  <a:lnTo>
                    <a:pt x="240" y="403"/>
                  </a:lnTo>
                  <a:lnTo>
                    <a:pt x="232" y="393"/>
                  </a:lnTo>
                  <a:lnTo>
                    <a:pt x="224" y="382"/>
                  </a:lnTo>
                  <a:lnTo>
                    <a:pt x="216" y="375"/>
                  </a:lnTo>
                  <a:lnTo>
                    <a:pt x="207" y="368"/>
                  </a:lnTo>
                  <a:lnTo>
                    <a:pt x="200" y="360"/>
                  </a:lnTo>
                  <a:lnTo>
                    <a:pt x="194" y="352"/>
                  </a:lnTo>
                  <a:lnTo>
                    <a:pt x="190" y="344"/>
                  </a:lnTo>
                  <a:lnTo>
                    <a:pt x="181" y="319"/>
                  </a:lnTo>
                  <a:lnTo>
                    <a:pt x="178" y="295"/>
                  </a:lnTo>
                  <a:lnTo>
                    <a:pt x="179" y="273"/>
                  </a:lnTo>
                  <a:lnTo>
                    <a:pt x="182" y="257"/>
                  </a:lnTo>
                  <a:lnTo>
                    <a:pt x="185" y="249"/>
                  </a:lnTo>
                  <a:lnTo>
                    <a:pt x="190" y="239"/>
                  </a:lnTo>
                  <a:lnTo>
                    <a:pt x="194" y="230"/>
                  </a:lnTo>
                  <a:lnTo>
                    <a:pt x="201" y="222"/>
                  </a:lnTo>
                  <a:lnTo>
                    <a:pt x="208" y="213"/>
                  </a:lnTo>
                  <a:lnTo>
                    <a:pt x="215" y="202"/>
                  </a:lnTo>
                  <a:lnTo>
                    <a:pt x="221" y="192"/>
                  </a:lnTo>
                  <a:lnTo>
                    <a:pt x="227" y="182"/>
                  </a:lnTo>
                  <a:lnTo>
                    <a:pt x="229" y="175"/>
                  </a:lnTo>
                  <a:lnTo>
                    <a:pt x="230" y="167"/>
                  </a:lnTo>
                  <a:lnTo>
                    <a:pt x="229" y="161"/>
                  </a:lnTo>
                  <a:lnTo>
                    <a:pt x="227" y="160"/>
                  </a:lnTo>
                  <a:lnTo>
                    <a:pt x="221" y="163"/>
                  </a:lnTo>
                  <a:lnTo>
                    <a:pt x="217" y="169"/>
                  </a:lnTo>
                  <a:lnTo>
                    <a:pt x="215" y="176"/>
                  </a:lnTo>
                  <a:lnTo>
                    <a:pt x="213" y="182"/>
                  </a:lnTo>
                  <a:lnTo>
                    <a:pt x="211" y="191"/>
                  </a:lnTo>
                  <a:lnTo>
                    <a:pt x="207" y="200"/>
                  </a:lnTo>
                  <a:lnTo>
                    <a:pt x="202" y="208"/>
                  </a:lnTo>
                  <a:lnTo>
                    <a:pt x="198" y="216"/>
                  </a:lnTo>
                  <a:lnTo>
                    <a:pt x="188" y="231"/>
                  </a:lnTo>
                  <a:lnTo>
                    <a:pt x="175" y="244"/>
                  </a:lnTo>
                  <a:lnTo>
                    <a:pt x="161" y="255"/>
                  </a:lnTo>
                  <a:lnTo>
                    <a:pt x="147" y="264"/>
                  </a:lnTo>
                  <a:lnTo>
                    <a:pt x="132" y="269"/>
                  </a:lnTo>
                  <a:lnTo>
                    <a:pt x="117" y="274"/>
                  </a:lnTo>
                  <a:lnTo>
                    <a:pt x="103" y="276"/>
                  </a:lnTo>
                  <a:lnTo>
                    <a:pt x="90" y="276"/>
                  </a:lnTo>
                  <a:lnTo>
                    <a:pt x="85" y="275"/>
                  </a:lnTo>
                  <a:lnTo>
                    <a:pt x="80" y="274"/>
                  </a:lnTo>
                  <a:lnTo>
                    <a:pt x="76" y="274"/>
                  </a:lnTo>
                  <a:lnTo>
                    <a:pt x="72" y="273"/>
                  </a:lnTo>
                  <a:lnTo>
                    <a:pt x="64" y="269"/>
                  </a:lnTo>
                  <a:lnTo>
                    <a:pt x="56" y="266"/>
                  </a:lnTo>
                  <a:lnTo>
                    <a:pt x="48" y="262"/>
                  </a:lnTo>
                  <a:lnTo>
                    <a:pt x="40" y="258"/>
                  </a:lnTo>
                  <a:lnTo>
                    <a:pt x="32" y="254"/>
                  </a:lnTo>
                  <a:lnTo>
                    <a:pt x="22" y="250"/>
                  </a:lnTo>
                  <a:lnTo>
                    <a:pt x="11" y="245"/>
                  </a:lnTo>
                  <a:lnTo>
                    <a:pt x="0" y="241"/>
                  </a:lnTo>
                  <a:lnTo>
                    <a:pt x="7" y="238"/>
                  </a:lnTo>
                  <a:lnTo>
                    <a:pt x="14" y="236"/>
                  </a:lnTo>
                  <a:lnTo>
                    <a:pt x="23" y="234"/>
                  </a:lnTo>
                  <a:lnTo>
                    <a:pt x="32" y="230"/>
                  </a:lnTo>
                  <a:lnTo>
                    <a:pt x="40" y="226"/>
                  </a:lnTo>
                  <a:lnTo>
                    <a:pt x="48" y="221"/>
                  </a:lnTo>
                  <a:lnTo>
                    <a:pt x="55" y="214"/>
                  </a:lnTo>
                  <a:lnTo>
                    <a:pt x="60" y="207"/>
                  </a:lnTo>
                  <a:lnTo>
                    <a:pt x="67" y="196"/>
                  </a:lnTo>
                  <a:lnTo>
                    <a:pt x="75" y="183"/>
                  </a:lnTo>
                  <a:lnTo>
                    <a:pt x="86" y="170"/>
                  </a:lnTo>
                  <a:lnTo>
                    <a:pt x="99" y="157"/>
                  </a:lnTo>
                  <a:lnTo>
                    <a:pt x="113" y="148"/>
                  </a:lnTo>
                  <a:lnTo>
                    <a:pt x="128" y="141"/>
                  </a:lnTo>
                  <a:lnTo>
                    <a:pt x="145" y="138"/>
                  </a:lnTo>
                  <a:lnTo>
                    <a:pt x="161" y="140"/>
                  </a:lnTo>
                  <a:lnTo>
                    <a:pt x="168" y="144"/>
                  </a:lnTo>
                  <a:lnTo>
                    <a:pt x="176" y="144"/>
                  </a:lnTo>
                  <a:lnTo>
                    <a:pt x="183" y="143"/>
                  </a:lnTo>
                  <a:lnTo>
                    <a:pt x="188" y="139"/>
                  </a:lnTo>
                  <a:lnTo>
                    <a:pt x="191" y="137"/>
                  </a:lnTo>
                  <a:lnTo>
                    <a:pt x="194" y="137"/>
                  </a:lnTo>
                  <a:lnTo>
                    <a:pt x="198" y="137"/>
                  </a:lnTo>
                  <a:lnTo>
                    <a:pt x="201" y="138"/>
                  </a:lnTo>
                  <a:lnTo>
                    <a:pt x="196" y="143"/>
                  </a:lnTo>
                  <a:lnTo>
                    <a:pt x="191" y="149"/>
                  </a:lnTo>
                  <a:lnTo>
                    <a:pt x="186" y="156"/>
                  </a:lnTo>
                  <a:lnTo>
                    <a:pt x="185" y="163"/>
                  </a:lnTo>
                  <a:lnTo>
                    <a:pt x="185" y="164"/>
                  </a:lnTo>
                  <a:lnTo>
                    <a:pt x="186" y="167"/>
                  </a:lnTo>
                  <a:lnTo>
                    <a:pt x="186" y="168"/>
                  </a:lnTo>
                  <a:lnTo>
                    <a:pt x="188" y="169"/>
                  </a:lnTo>
                  <a:lnTo>
                    <a:pt x="189" y="170"/>
                  </a:lnTo>
                  <a:lnTo>
                    <a:pt x="191" y="171"/>
                  </a:lnTo>
                  <a:lnTo>
                    <a:pt x="192" y="171"/>
                  </a:lnTo>
                  <a:lnTo>
                    <a:pt x="193" y="172"/>
                  </a:lnTo>
                  <a:lnTo>
                    <a:pt x="199" y="174"/>
                  </a:lnTo>
                  <a:lnTo>
                    <a:pt x="206" y="172"/>
                  </a:lnTo>
                  <a:lnTo>
                    <a:pt x="211" y="170"/>
                  </a:lnTo>
                  <a:lnTo>
                    <a:pt x="215" y="167"/>
                  </a:lnTo>
                  <a:lnTo>
                    <a:pt x="217" y="160"/>
                  </a:lnTo>
                  <a:lnTo>
                    <a:pt x="219" y="153"/>
                  </a:lnTo>
                  <a:lnTo>
                    <a:pt x="216" y="147"/>
                  </a:lnTo>
                  <a:lnTo>
                    <a:pt x="214" y="141"/>
                  </a:lnTo>
                  <a:lnTo>
                    <a:pt x="212" y="138"/>
                  </a:lnTo>
                  <a:lnTo>
                    <a:pt x="212" y="136"/>
                  </a:lnTo>
                  <a:lnTo>
                    <a:pt x="214" y="134"/>
                  </a:lnTo>
                  <a:lnTo>
                    <a:pt x="216" y="133"/>
                  </a:lnTo>
                  <a:lnTo>
                    <a:pt x="217" y="134"/>
                  </a:lnTo>
                  <a:lnTo>
                    <a:pt x="219" y="137"/>
                  </a:lnTo>
                  <a:lnTo>
                    <a:pt x="220" y="140"/>
                  </a:lnTo>
                  <a:lnTo>
                    <a:pt x="221" y="145"/>
                  </a:lnTo>
                  <a:lnTo>
                    <a:pt x="222" y="149"/>
                  </a:lnTo>
                  <a:lnTo>
                    <a:pt x="227" y="154"/>
                  </a:lnTo>
                  <a:lnTo>
                    <a:pt x="232" y="154"/>
                  </a:lnTo>
                  <a:lnTo>
                    <a:pt x="242" y="149"/>
                  </a:lnTo>
                  <a:lnTo>
                    <a:pt x="245" y="153"/>
                  </a:lnTo>
                  <a:lnTo>
                    <a:pt x="250" y="155"/>
                  </a:lnTo>
                  <a:lnTo>
                    <a:pt x="255" y="157"/>
                  </a:lnTo>
                  <a:lnTo>
                    <a:pt x="261" y="157"/>
                  </a:lnTo>
                  <a:lnTo>
                    <a:pt x="266" y="156"/>
                  </a:lnTo>
                  <a:lnTo>
                    <a:pt x="272" y="154"/>
                  </a:lnTo>
                  <a:lnTo>
                    <a:pt x="276" y="148"/>
                  </a:lnTo>
                  <a:lnTo>
                    <a:pt x="280" y="141"/>
                  </a:lnTo>
                  <a:lnTo>
                    <a:pt x="283" y="140"/>
                  </a:lnTo>
                  <a:lnTo>
                    <a:pt x="288" y="138"/>
                  </a:lnTo>
                  <a:lnTo>
                    <a:pt x="292" y="137"/>
                  </a:lnTo>
                  <a:lnTo>
                    <a:pt x="297" y="136"/>
                  </a:lnTo>
                  <a:lnTo>
                    <a:pt x="303" y="134"/>
                  </a:lnTo>
                  <a:lnTo>
                    <a:pt x="308" y="133"/>
                  </a:lnTo>
                  <a:lnTo>
                    <a:pt x="313" y="132"/>
                  </a:lnTo>
                  <a:lnTo>
                    <a:pt x="319" y="131"/>
                  </a:lnTo>
                  <a:lnTo>
                    <a:pt x="328" y="125"/>
                  </a:lnTo>
                  <a:lnTo>
                    <a:pt x="336" y="114"/>
                  </a:lnTo>
                  <a:lnTo>
                    <a:pt x="343" y="95"/>
                  </a:lnTo>
                  <a:lnTo>
                    <a:pt x="351" y="72"/>
                  </a:lnTo>
                  <a:lnTo>
                    <a:pt x="364" y="46"/>
                  </a:lnTo>
                  <a:lnTo>
                    <a:pt x="381" y="27"/>
                  </a:lnTo>
                  <a:lnTo>
                    <a:pt x="399" y="15"/>
                  </a:lnTo>
                  <a:lnTo>
                    <a:pt x="419" y="6"/>
                  </a:lnTo>
                  <a:lnTo>
                    <a:pt x="437" y="2"/>
                  </a:lnTo>
                  <a:lnTo>
                    <a:pt x="454" y="0"/>
                  </a:lnTo>
                  <a:lnTo>
                    <a:pt x="466" y="0"/>
                  </a:lnTo>
                  <a:lnTo>
                    <a:pt x="473" y="0"/>
                  </a:lnTo>
                  <a:lnTo>
                    <a:pt x="479" y="0"/>
                  </a:lnTo>
                  <a:lnTo>
                    <a:pt x="486" y="1"/>
                  </a:lnTo>
                  <a:lnTo>
                    <a:pt x="495" y="2"/>
                  </a:lnTo>
                  <a:lnTo>
                    <a:pt x="505" y="3"/>
                  </a:lnTo>
                  <a:lnTo>
                    <a:pt x="517" y="6"/>
                  </a:lnTo>
                  <a:lnTo>
                    <a:pt x="527" y="9"/>
                  </a:lnTo>
                  <a:lnTo>
                    <a:pt x="539" y="13"/>
                  </a:lnTo>
                  <a:lnTo>
                    <a:pt x="548" y="18"/>
                  </a:lnTo>
                  <a:lnTo>
                    <a:pt x="557" y="23"/>
                  </a:lnTo>
                  <a:lnTo>
                    <a:pt x="568" y="26"/>
                  </a:lnTo>
                  <a:lnTo>
                    <a:pt x="579" y="28"/>
                  </a:lnTo>
                  <a:lnTo>
                    <a:pt x="589" y="31"/>
                  </a:lnTo>
                  <a:lnTo>
                    <a:pt x="601" y="32"/>
                  </a:lnTo>
                  <a:lnTo>
                    <a:pt x="611" y="32"/>
                  </a:lnTo>
                  <a:lnTo>
                    <a:pt x="621" y="32"/>
                  </a:lnTo>
                  <a:lnTo>
                    <a:pt x="630" y="31"/>
                  </a:lnTo>
                  <a:lnTo>
                    <a:pt x="640" y="31"/>
                  </a:lnTo>
                  <a:lnTo>
                    <a:pt x="640" y="34"/>
                  </a:lnTo>
                  <a:lnTo>
                    <a:pt x="636" y="39"/>
                  </a:lnTo>
                  <a:lnTo>
                    <a:pt x="631" y="43"/>
                  </a:lnTo>
                  <a:lnTo>
                    <a:pt x="622" y="56"/>
                  </a:lnTo>
                  <a:lnTo>
                    <a:pt x="610" y="72"/>
                  </a:lnTo>
                  <a:lnTo>
                    <a:pt x="596" y="91"/>
                  </a:lnTo>
                  <a:lnTo>
                    <a:pt x="583" y="108"/>
                  </a:lnTo>
                  <a:lnTo>
                    <a:pt x="568" y="125"/>
                  </a:lnTo>
                  <a:lnTo>
                    <a:pt x="553" y="140"/>
                  </a:lnTo>
                  <a:lnTo>
                    <a:pt x="538" y="152"/>
                  </a:lnTo>
                  <a:lnTo>
                    <a:pt x="524" y="157"/>
                  </a:lnTo>
                  <a:lnTo>
                    <a:pt x="515" y="160"/>
                  </a:lnTo>
                  <a:lnTo>
                    <a:pt x="504" y="164"/>
                  </a:lnTo>
                  <a:lnTo>
                    <a:pt x="492" y="168"/>
                  </a:lnTo>
                  <a:lnTo>
                    <a:pt x="478" y="172"/>
                  </a:lnTo>
                  <a:lnTo>
                    <a:pt x="463" y="177"/>
                  </a:lnTo>
                  <a:lnTo>
                    <a:pt x="449" y="181"/>
                  </a:lnTo>
                  <a:lnTo>
                    <a:pt x="436" y="183"/>
                  </a:lnTo>
                  <a:lnTo>
                    <a:pt x="425" y="184"/>
                  </a:lnTo>
                  <a:lnTo>
                    <a:pt x="414" y="183"/>
                  </a:lnTo>
                  <a:lnTo>
                    <a:pt x="402" y="181"/>
                  </a:lnTo>
                  <a:lnTo>
                    <a:pt x="388" y="177"/>
                  </a:lnTo>
                  <a:lnTo>
                    <a:pt x="375" y="172"/>
                  </a:lnTo>
                  <a:lnTo>
                    <a:pt x="364" y="169"/>
                  </a:lnTo>
                  <a:lnTo>
                    <a:pt x="353" y="164"/>
                  </a:lnTo>
                  <a:lnTo>
                    <a:pt x="345" y="161"/>
                  </a:lnTo>
                  <a:lnTo>
                    <a:pt x="341" y="159"/>
                  </a:lnTo>
                  <a:lnTo>
                    <a:pt x="336" y="155"/>
                  </a:lnTo>
                  <a:lnTo>
                    <a:pt x="331" y="152"/>
                  </a:lnTo>
                  <a:lnTo>
                    <a:pt x="326" y="148"/>
                  </a:lnTo>
                  <a:lnTo>
                    <a:pt x="321" y="145"/>
                  </a:lnTo>
                  <a:lnTo>
                    <a:pt x="318" y="144"/>
                  </a:lnTo>
                  <a:lnTo>
                    <a:pt x="313" y="144"/>
                  </a:lnTo>
                  <a:lnTo>
                    <a:pt x="308" y="145"/>
                  </a:lnTo>
                  <a:lnTo>
                    <a:pt x="303" y="145"/>
                  </a:lnTo>
                  <a:lnTo>
                    <a:pt x="296" y="147"/>
                  </a:lnTo>
                  <a:lnTo>
                    <a:pt x="291" y="148"/>
                  </a:lnTo>
                  <a:lnTo>
                    <a:pt x="287" y="149"/>
                  </a:lnTo>
                  <a:lnTo>
                    <a:pt x="283" y="152"/>
                  </a:lnTo>
                  <a:lnTo>
                    <a:pt x="280" y="155"/>
                  </a:lnTo>
                  <a:lnTo>
                    <a:pt x="279" y="157"/>
                  </a:lnTo>
                  <a:lnTo>
                    <a:pt x="280" y="160"/>
                  </a:lnTo>
                  <a:lnTo>
                    <a:pt x="283" y="162"/>
                  </a:lnTo>
                  <a:lnTo>
                    <a:pt x="285" y="163"/>
                  </a:lnTo>
                  <a:lnTo>
                    <a:pt x="290" y="163"/>
                  </a:lnTo>
                  <a:lnTo>
                    <a:pt x="295" y="163"/>
                  </a:lnTo>
                  <a:lnTo>
                    <a:pt x="300" y="163"/>
                  </a:lnTo>
                  <a:lnTo>
                    <a:pt x="307" y="162"/>
                  </a:lnTo>
                  <a:lnTo>
                    <a:pt x="313" y="162"/>
                  </a:lnTo>
                  <a:lnTo>
                    <a:pt x="320" y="161"/>
                  </a:lnTo>
                  <a:lnTo>
                    <a:pt x="327" y="160"/>
                  </a:lnTo>
                  <a:lnTo>
                    <a:pt x="333" y="159"/>
                  </a:lnTo>
                  <a:lnTo>
                    <a:pt x="340" y="159"/>
                  </a:lnTo>
                  <a:lnTo>
                    <a:pt x="346" y="160"/>
                  </a:lnTo>
                  <a:lnTo>
                    <a:pt x="355" y="161"/>
                  </a:lnTo>
                  <a:lnTo>
                    <a:pt x="365" y="163"/>
                  </a:lnTo>
                  <a:lnTo>
                    <a:pt x="376" y="168"/>
                  </a:lnTo>
                  <a:lnTo>
                    <a:pt x="391" y="174"/>
                  </a:lnTo>
                  <a:lnTo>
                    <a:pt x="409" y="182"/>
                  </a:lnTo>
                  <a:lnTo>
                    <a:pt x="422" y="190"/>
                  </a:lnTo>
                  <a:lnTo>
                    <a:pt x="435" y="201"/>
                  </a:lnTo>
                  <a:lnTo>
                    <a:pt x="445" y="215"/>
                  </a:lnTo>
                  <a:lnTo>
                    <a:pt x="456" y="230"/>
                  </a:lnTo>
                  <a:lnTo>
                    <a:pt x="464" y="247"/>
                  </a:lnTo>
                  <a:lnTo>
                    <a:pt x="471" y="266"/>
                  </a:lnTo>
                  <a:lnTo>
                    <a:pt x="475" y="284"/>
                  </a:lnTo>
                  <a:lnTo>
                    <a:pt x="479" y="303"/>
                  </a:lnTo>
                  <a:lnTo>
                    <a:pt x="480" y="315"/>
                  </a:lnTo>
                  <a:lnTo>
                    <a:pt x="481" y="328"/>
                  </a:lnTo>
                  <a:lnTo>
                    <a:pt x="481" y="340"/>
                  </a:lnTo>
                  <a:lnTo>
                    <a:pt x="480" y="351"/>
                  </a:lnTo>
                  <a:lnTo>
                    <a:pt x="472" y="342"/>
                  </a:lnTo>
                  <a:lnTo>
                    <a:pt x="462" y="335"/>
                  </a:lnTo>
                  <a:lnTo>
                    <a:pt x="448" y="327"/>
                  </a:lnTo>
                  <a:lnTo>
                    <a:pt x="433" y="321"/>
                  </a:lnTo>
                  <a:lnTo>
                    <a:pt x="417" y="317"/>
                  </a:lnTo>
                  <a:lnTo>
                    <a:pt x="401" y="312"/>
                  </a:lnTo>
                  <a:lnTo>
                    <a:pt x="386" y="309"/>
                  </a:lnTo>
                  <a:lnTo>
                    <a:pt x="373" y="306"/>
                  </a:lnTo>
                  <a:lnTo>
                    <a:pt x="365" y="305"/>
                  </a:lnTo>
                  <a:lnTo>
                    <a:pt x="355" y="303"/>
                  </a:lnTo>
                  <a:lnTo>
                    <a:pt x="345" y="300"/>
                  </a:lnTo>
                  <a:lnTo>
                    <a:pt x="335" y="297"/>
                  </a:lnTo>
                  <a:lnTo>
                    <a:pt x="326" y="291"/>
                  </a:lnTo>
                  <a:lnTo>
                    <a:pt x="317" y="284"/>
                  </a:lnTo>
                  <a:lnTo>
                    <a:pt x="310" y="275"/>
                  </a:lnTo>
                  <a:lnTo>
                    <a:pt x="304" y="264"/>
                  </a:lnTo>
                  <a:lnTo>
                    <a:pt x="297" y="246"/>
                  </a:lnTo>
                  <a:lnTo>
                    <a:pt x="289" y="234"/>
                  </a:lnTo>
                  <a:lnTo>
                    <a:pt x="284" y="219"/>
                  </a:lnTo>
                  <a:lnTo>
                    <a:pt x="284" y="198"/>
                  </a:lnTo>
                  <a:lnTo>
                    <a:pt x="284" y="192"/>
                  </a:lnTo>
                  <a:lnTo>
                    <a:pt x="281" y="186"/>
                  </a:lnTo>
                  <a:lnTo>
                    <a:pt x="277" y="181"/>
                  </a:lnTo>
                  <a:lnTo>
                    <a:pt x="272" y="176"/>
                  </a:lnTo>
                  <a:lnTo>
                    <a:pt x="266" y="171"/>
                  </a:lnTo>
                  <a:lnTo>
                    <a:pt x="260" y="168"/>
                  </a:lnTo>
                  <a:lnTo>
                    <a:pt x="255" y="164"/>
                  </a:lnTo>
                  <a:lnTo>
                    <a:pt x="251" y="162"/>
                  </a:lnTo>
                  <a:lnTo>
                    <a:pt x="245" y="160"/>
                  </a:lnTo>
                  <a:lnTo>
                    <a:pt x="240" y="159"/>
                  </a:lnTo>
                  <a:lnTo>
                    <a:pt x="237" y="159"/>
                  </a:lnTo>
                  <a:lnTo>
                    <a:pt x="236" y="162"/>
                  </a:lnTo>
                  <a:lnTo>
                    <a:pt x="237" y="167"/>
                  </a:lnTo>
                  <a:lnTo>
                    <a:pt x="237" y="171"/>
                  </a:lnTo>
                  <a:lnTo>
                    <a:pt x="238" y="177"/>
                  </a:lnTo>
                  <a:lnTo>
                    <a:pt x="240" y="182"/>
                  </a:lnTo>
                  <a:lnTo>
                    <a:pt x="244" y="185"/>
                  </a:lnTo>
                  <a:lnTo>
                    <a:pt x="251" y="191"/>
                  </a:lnTo>
                  <a:lnTo>
                    <a:pt x="259" y="199"/>
                  </a:lnTo>
                  <a:lnTo>
                    <a:pt x="269" y="208"/>
                  </a:lnTo>
                  <a:lnTo>
                    <a:pt x="280" y="220"/>
                  </a:lnTo>
                  <a:lnTo>
                    <a:pt x="290" y="234"/>
                  </a:lnTo>
                  <a:lnTo>
                    <a:pt x="298" y="249"/>
                  </a:lnTo>
                  <a:lnTo>
                    <a:pt x="305" y="26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7" name="Freeform 283"/>
            <p:cNvSpPr>
              <a:spLocks/>
            </p:cNvSpPr>
            <p:nvPr/>
          </p:nvSpPr>
          <p:spPr bwMode="auto">
            <a:xfrm>
              <a:off x="3817" y="2215"/>
              <a:ext cx="96" cy="98"/>
            </a:xfrm>
            <a:custGeom>
              <a:avLst/>
              <a:gdLst>
                <a:gd name="T0" fmla="*/ 5 w 192"/>
                <a:gd name="T1" fmla="*/ 6 h 196"/>
                <a:gd name="T2" fmla="*/ 5 w 192"/>
                <a:gd name="T3" fmla="*/ 6 h 196"/>
                <a:gd name="T4" fmla="*/ 6 w 192"/>
                <a:gd name="T5" fmla="*/ 6 h 196"/>
                <a:gd name="T6" fmla="*/ 6 w 192"/>
                <a:gd name="T7" fmla="*/ 6 h 196"/>
                <a:gd name="T8" fmla="*/ 6 w 192"/>
                <a:gd name="T9" fmla="*/ 6 h 196"/>
                <a:gd name="T10" fmla="*/ 6 w 192"/>
                <a:gd name="T11" fmla="*/ 6 h 196"/>
                <a:gd name="T12" fmla="*/ 6 w 192"/>
                <a:gd name="T13" fmla="*/ 6 h 196"/>
                <a:gd name="T14" fmla="*/ 6 w 192"/>
                <a:gd name="T15" fmla="*/ 6 h 196"/>
                <a:gd name="T16" fmla="*/ 6 w 192"/>
                <a:gd name="T17" fmla="*/ 6 h 196"/>
                <a:gd name="T18" fmla="*/ 6 w 192"/>
                <a:gd name="T19" fmla="*/ 6 h 196"/>
                <a:gd name="T20" fmla="*/ 6 w 192"/>
                <a:gd name="T21" fmla="*/ 6 h 196"/>
                <a:gd name="T22" fmla="*/ 6 w 192"/>
                <a:gd name="T23" fmla="*/ 6 h 196"/>
                <a:gd name="T24" fmla="*/ 5 w 192"/>
                <a:gd name="T25" fmla="*/ 6 h 196"/>
                <a:gd name="T26" fmla="*/ 5 w 192"/>
                <a:gd name="T27" fmla="*/ 5 h 196"/>
                <a:gd name="T28" fmla="*/ 5 w 192"/>
                <a:gd name="T29" fmla="*/ 5 h 196"/>
                <a:gd name="T30" fmla="*/ 6 w 192"/>
                <a:gd name="T31" fmla="*/ 5 h 196"/>
                <a:gd name="T32" fmla="*/ 6 w 192"/>
                <a:gd name="T33" fmla="*/ 5 h 196"/>
                <a:gd name="T34" fmla="*/ 6 w 192"/>
                <a:gd name="T35" fmla="*/ 5 h 196"/>
                <a:gd name="T36" fmla="*/ 6 w 192"/>
                <a:gd name="T37" fmla="*/ 4 h 196"/>
                <a:gd name="T38" fmla="*/ 6 w 192"/>
                <a:gd name="T39" fmla="*/ 3 h 196"/>
                <a:gd name="T40" fmla="*/ 5 w 192"/>
                <a:gd name="T41" fmla="*/ 2 h 196"/>
                <a:gd name="T42" fmla="*/ 4 w 192"/>
                <a:gd name="T43" fmla="*/ 1 h 196"/>
                <a:gd name="T44" fmla="*/ 3 w 192"/>
                <a:gd name="T45" fmla="*/ 1 h 196"/>
                <a:gd name="T46" fmla="*/ 2 w 192"/>
                <a:gd name="T47" fmla="*/ 1 h 196"/>
                <a:gd name="T48" fmla="*/ 1 w 192"/>
                <a:gd name="T49" fmla="*/ 1 h 196"/>
                <a:gd name="T50" fmla="*/ 1 w 192"/>
                <a:gd name="T51" fmla="*/ 1 h 196"/>
                <a:gd name="T52" fmla="*/ 1 w 192"/>
                <a:gd name="T53" fmla="*/ 1 h 196"/>
                <a:gd name="T54" fmla="*/ 1 w 192"/>
                <a:gd name="T55" fmla="*/ 2 h 196"/>
                <a:gd name="T56" fmla="*/ 1 w 192"/>
                <a:gd name="T57" fmla="*/ 2 h 196"/>
                <a:gd name="T58" fmla="*/ 2 w 192"/>
                <a:gd name="T59" fmla="*/ 3 h 196"/>
                <a:gd name="T60" fmla="*/ 2 w 192"/>
                <a:gd name="T61" fmla="*/ 4 h 196"/>
                <a:gd name="T62" fmla="*/ 2 w 192"/>
                <a:gd name="T63" fmla="*/ 5 h 196"/>
                <a:gd name="T64" fmla="*/ 3 w 192"/>
                <a:gd name="T65" fmla="*/ 6 h 196"/>
                <a:gd name="T66" fmla="*/ 4 w 192"/>
                <a:gd name="T67" fmla="*/ 6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2" h="196">
                  <a:moveTo>
                    <a:pt x="146" y="196"/>
                  </a:moveTo>
                  <a:lnTo>
                    <a:pt x="146" y="189"/>
                  </a:lnTo>
                  <a:lnTo>
                    <a:pt x="149" y="182"/>
                  </a:lnTo>
                  <a:lnTo>
                    <a:pt x="153" y="177"/>
                  </a:lnTo>
                  <a:lnTo>
                    <a:pt x="159" y="175"/>
                  </a:lnTo>
                  <a:lnTo>
                    <a:pt x="165" y="175"/>
                  </a:lnTo>
                  <a:lnTo>
                    <a:pt x="169" y="176"/>
                  </a:lnTo>
                  <a:lnTo>
                    <a:pt x="173" y="178"/>
                  </a:lnTo>
                  <a:lnTo>
                    <a:pt x="174" y="181"/>
                  </a:lnTo>
                  <a:lnTo>
                    <a:pt x="175" y="182"/>
                  </a:lnTo>
                  <a:lnTo>
                    <a:pt x="178" y="183"/>
                  </a:lnTo>
                  <a:lnTo>
                    <a:pt x="181" y="183"/>
                  </a:lnTo>
                  <a:lnTo>
                    <a:pt x="186" y="184"/>
                  </a:lnTo>
                  <a:lnTo>
                    <a:pt x="190" y="185"/>
                  </a:lnTo>
                  <a:lnTo>
                    <a:pt x="192" y="185"/>
                  </a:lnTo>
                  <a:lnTo>
                    <a:pt x="192" y="184"/>
                  </a:lnTo>
                  <a:lnTo>
                    <a:pt x="191" y="182"/>
                  </a:lnTo>
                  <a:lnTo>
                    <a:pt x="189" y="178"/>
                  </a:lnTo>
                  <a:lnTo>
                    <a:pt x="186" y="175"/>
                  </a:lnTo>
                  <a:lnTo>
                    <a:pt x="182" y="173"/>
                  </a:lnTo>
                  <a:lnTo>
                    <a:pt x="179" y="169"/>
                  </a:lnTo>
                  <a:lnTo>
                    <a:pt x="176" y="171"/>
                  </a:lnTo>
                  <a:lnTo>
                    <a:pt x="172" y="173"/>
                  </a:lnTo>
                  <a:lnTo>
                    <a:pt x="167" y="171"/>
                  </a:lnTo>
                  <a:lnTo>
                    <a:pt x="163" y="169"/>
                  </a:lnTo>
                  <a:lnTo>
                    <a:pt x="160" y="165"/>
                  </a:lnTo>
                  <a:lnTo>
                    <a:pt x="158" y="160"/>
                  </a:lnTo>
                  <a:lnTo>
                    <a:pt x="158" y="155"/>
                  </a:lnTo>
                  <a:lnTo>
                    <a:pt x="158" y="152"/>
                  </a:lnTo>
                  <a:lnTo>
                    <a:pt x="158" y="150"/>
                  </a:lnTo>
                  <a:lnTo>
                    <a:pt x="159" y="147"/>
                  </a:lnTo>
                  <a:lnTo>
                    <a:pt x="161" y="146"/>
                  </a:lnTo>
                  <a:lnTo>
                    <a:pt x="163" y="144"/>
                  </a:lnTo>
                  <a:lnTo>
                    <a:pt x="166" y="140"/>
                  </a:lnTo>
                  <a:lnTo>
                    <a:pt x="171" y="138"/>
                  </a:lnTo>
                  <a:lnTo>
                    <a:pt x="175" y="137"/>
                  </a:lnTo>
                  <a:lnTo>
                    <a:pt x="179" y="137"/>
                  </a:lnTo>
                  <a:lnTo>
                    <a:pt x="183" y="117"/>
                  </a:lnTo>
                  <a:lnTo>
                    <a:pt x="182" y="98"/>
                  </a:lnTo>
                  <a:lnTo>
                    <a:pt x="176" y="80"/>
                  </a:lnTo>
                  <a:lnTo>
                    <a:pt x="167" y="63"/>
                  </a:lnTo>
                  <a:lnTo>
                    <a:pt x="152" y="49"/>
                  </a:lnTo>
                  <a:lnTo>
                    <a:pt x="133" y="37"/>
                  </a:lnTo>
                  <a:lnTo>
                    <a:pt x="107" y="27"/>
                  </a:lnTo>
                  <a:lnTo>
                    <a:pt x="78" y="20"/>
                  </a:lnTo>
                  <a:lnTo>
                    <a:pt x="67" y="19"/>
                  </a:lnTo>
                  <a:lnTo>
                    <a:pt x="55" y="16"/>
                  </a:lnTo>
                  <a:lnTo>
                    <a:pt x="44" y="14"/>
                  </a:lnTo>
                  <a:lnTo>
                    <a:pt x="32" y="10"/>
                  </a:lnTo>
                  <a:lnTo>
                    <a:pt x="22" y="8"/>
                  </a:lnTo>
                  <a:lnTo>
                    <a:pt x="13" y="4"/>
                  </a:lnTo>
                  <a:lnTo>
                    <a:pt x="6" y="2"/>
                  </a:lnTo>
                  <a:lnTo>
                    <a:pt x="0" y="0"/>
                  </a:lnTo>
                  <a:lnTo>
                    <a:pt x="7" y="9"/>
                  </a:lnTo>
                  <a:lnTo>
                    <a:pt x="13" y="20"/>
                  </a:lnTo>
                  <a:lnTo>
                    <a:pt x="19" y="33"/>
                  </a:lnTo>
                  <a:lnTo>
                    <a:pt x="24" y="46"/>
                  </a:lnTo>
                  <a:lnTo>
                    <a:pt x="28" y="60"/>
                  </a:lnTo>
                  <a:lnTo>
                    <a:pt x="31" y="72"/>
                  </a:lnTo>
                  <a:lnTo>
                    <a:pt x="35" y="85"/>
                  </a:lnTo>
                  <a:lnTo>
                    <a:pt x="37" y="97"/>
                  </a:lnTo>
                  <a:lnTo>
                    <a:pt x="40" y="109"/>
                  </a:lnTo>
                  <a:lnTo>
                    <a:pt x="45" y="123"/>
                  </a:lnTo>
                  <a:lnTo>
                    <a:pt x="53" y="139"/>
                  </a:lnTo>
                  <a:lnTo>
                    <a:pt x="65" y="156"/>
                  </a:lnTo>
                  <a:lnTo>
                    <a:pt x="78" y="171"/>
                  </a:lnTo>
                  <a:lnTo>
                    <a:pt x="97" y="184"/>
                  </a:lnTo>
                  <a:lnTo>
                    <a:pt x="119" y="192"/>
                  </a:lnTo>
                  <a:lnTo>
                    <a:pt x="146" y="19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8" name="Freeform 284"/>
            <p:cNvSpPr>
              <a:spLocks/>
            </p:cNvSpPr>
            <p:nvPr/>
          </p:nvSpPr>
          <p:spPr bwMode="auto">
            <a:xfrm>
              <a:off x="3921" y="2274"/>
              <a:ext cx="10" cy="10"/>
            </a:xfrm>
            <a:custGeom>
              <a:avLst/>
              <a:gdLst>
                <a:gd name="T0" fmla="*/ 0 w 21"/>
                <a:gd name="T1" fmla="*/ 0 h 21"/>
                <a:gd name="T2" fmla="*/ 0 w 21"/>
                <a:gd name="T3" fmla="*/ 0 h 21"/>
                <a:gd name="T4" fmla="*/ 0 w 21"/>
                <a:gd name="T5" fmla="*/ 0 h 21"/>
                <a:gd name="T6" fmla="*/ 0 w 21"/>
                <a:gd name="T7" fmla="*/ 0 h 21"/>
                <a:gd name="T8" fmla="*/ 0 w 21"/>
                <a:gd name="T9" fmla="*/ 0 h 21"/>
                <a:gd name="T10" fmla="*/ 0 w 21"/>
                <a:gd name="T11" fmla="*/ 0 h 21"/>
                <a:gd name="T12" fmla="*/ 0 w 21"/>
                <a:gd name="T13" fmla="*/ 0 h 21"/>
                <a:gd name="T14" fmla="*/ 0 w 21"/>
                <a:gd name="T15" fmla="*/ 0 h 21"/>
                <a:gd name="T16" fmla="*/ 0 w 21"/>
                <a:gd name="T17" fmla="*/ 0 h 21"/>
                <a:gd name="T18" fmla="*/ 0 w 21"/>
                <a:gd name="T19" fmla="*/ 0 h 21"/>
                <a:gd name="T20" fmla="*/ 0 w 21"/>
                <a:gd name="T21" fmla="*/ 0 h 21"/>
                <a:gd name="T22" fmla="*/ 0 w 21"/>
                <a:gd name="T23" fmla="*/ 0 h 21"/>
                <a:gd name="T24" fmla="*/ 0 w 21"/>
                <a:gd name="T25" fmla="*/ 0 h 21"/>
                <a:gd name="T26" fmla="*/ 0 w 21"/>
                <a:gd name="T27" fmla="*/ 0 h 21"/>
                <a:gd name="T28" fmla="*/ 0 w 21"/>
                <a:gd name="T29" fmla="*/ 0 h 21"/>
                <a:gd name="T30" fmla="*/ 0 w 21"/>
                <a:gd name="T31" fmla="*/ 0 h 21"/>
                <a:gd name="T32" fmla="*/ 0 w 21"/>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1">
                  <a:moveTo>
                    <a:pt x="0" y="9"/>
                  </a:moveTo>
                  <a:lnTo>
                    <a:pt x="2" y="5"/>
                  </a:lnTo>
                  <a:lnTo>
                    <a:pt x="4" y="1"/>
                  </a:lnTo>
                  <a:lnTo>
                    <a:pt x="7" y="0"/>
                  </a:lnTo>
                  <a:lnTo>
                    <a:pt x="11" y="0"/>
                  </a:lnTo>
                  <a:lnTo>
                    <a:pt x="15" y="1"/>
                  </a:lnTo>
                  <a:lnTo>
                    <a:pt x="18" y="4"/>
                  </a:lnTo>
                  <a:lnTo>
                    <a:pt x="20" y="7"/>
                  </a:lnTo>
                  <a:lnTo>
                    <a:pt x="21" y="10"/>
                  </a:lnTo>
                  <a:lnTo>
                    <a:pt x="20" y="15"/>
                  </a:lnTo>
                  <a:lnTo>
                    <a:pt x="18" y="17"/>
                  </a:lnTo>
                  <a:lnTo>
                    <a:pt x="15" y="20"/>
                  </a:lnTo>
                  <a:lnTo>
                    <a:pt x="12" y="21"/>
                  </a:lnTo>
                  <a:lnTo>
                    <a:pt x="9" y="20"/>
                  </a:lnTo>
                  <a:lnTo>
                    <a:pt x="5" y="16"/>
                  </a:lnTo>
                  <a:lnTo>
                    <a:pt x="2" y="13"/>
                  </a:lnTo>
                  <a:lnTo>
                    <a:pt x="0" y="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9" name="Freeform 285"/>
            <p:cNvSpPr>
              <a:spLocks/>
            </p:cNvSpPr>
            <p:nvPr/>
          </p:nvSpPr>
          <p:spPr bwMode="auto">
            <a:xfrm>
              <a:off x="3941" y="2287"/>
              <a:ext cx="11" cy="11"/>
            </a:xfrm>
            <a:custGeom>
              <a:avLst/>
              <a:gdLst>
                <a:gd name="T0" fmla="*/ 1 w 21"/>
                <a:gd name="T1" fmla="*/ 1 h 22"/>
                <a:gd name="T2" fmla="*/ 1 w 21"/>
                <a:gd name="T3" fmla="*/ 1 h 22"/>
                <a:gd name="T4" fmla="*/ 1 w 21"/>
                <a:gd name="T5" fmla="*/ 0 h 22"/>
                <a:gd name="T6" fmla="*/ 1 w 21"/>
                <a:gd name="T7" fmla="*/ 1 h 22"/>
                <a:gd name="T8" fmla="*/ 1 w 21"/>
                <a:gd name="T9" fmla="*/ 1 h 22"/>
                <a:gd name="T10" fmla="*/ 1 w 21"/>
                <a:gd name="T11" fmla="*/ 1 h 22"/>
                <a:gd name="T12" fmla="*/ 1 w 21"/>
                <a:gd name="T13" fmla="*/ 1 h 22"/>
                <a:gd name="T14" fmla="*/ 1 w 21"/>
                <a:gd name="T15" fmla="*/ 1 h 22"/>
                <a:gd name="T16" fmla="*/ 1 w 21"/>
                <a:gd name="T17" fmla="*/ 1 h 22"/>
                <a:gd name="T18" fmla="*/ 1 w 21"/>
                <a:gd name="T19" fmla="*/ 1 h 22"/>
                <a:gd name="T20" fmla="*/ 1 w 21"/>
                <a:gd name="T21" fmla="*/ 1 h 22"/>
                <a:gd name="T22" fmla="*/ 1 w 21"/>
                <a:gd name="T23" fmla="*/ 1 h 22"/>
                <a:gd name="T24" fmla="*/ 1 w 21"/>
                <a:gd name="T25" fmla="*/ 1 h 22"/>
                <a:gd name="T26" fmla="*/ 1 w 21"/>
                <a:gd name="T27" fmla="*/ 1 h 22"/>
                <a:gd name="T28" fmla="*/ 0 w 21"/>
                <a:gd name="T29" fmla="*/ 1 h 22"/>
                <a:gd name="T30" fmla="*/ 0 w 21"/>
                <a:gd name="T31" fmla="*/ 1 h 22"/>
                <a:gd name="T32" fmla="*/ 1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1" y="3"/>
                  </a:moveTo>
                  <a:lnTo>
                    <a:pt x="6" y="1"/>
                  </a:lnTo>
                  <a:lnTo>
                    <a:pt x="10" y="0"/>
                  </a:lnTo>
                  <a:lnTo>
                    <a:pt x="15" y="1"/>
                  </a:lnTo>
                  <a:lnTo>
                    <a:pt x="18" y="3"/>
                  </a:lnTo>
                  <a:lnTo>
                    <a:pt x="21" y="7"/>
                  </a:lnTo>
                  <a:lnTo>
                    <a:pt x="21" y="11"/>
                  </a:lnTo>
                  <a:lnTo>
                    <a:pt x="21" y="16"/>
                  </a:lnTo>
                  <a:lnTo>
                    <a:pt x="20" y="21"/>
                  </a:lnTo>
                  <a:lnTo>
                    <a:pt x="16" y="22"/>
                  </a:lnTo>
                  <a:lnTo>
                    <a:pt x="11" y="22"/>
                  </a:lnTo>
                  <a:lnTo>
                    <a:pt x="6" y="21"/>
                  </a:lnTo>
                  <a:lnTo>
                    <a:pt x="2" y="17"/>
                  </a:lnTo>
                  <a:lnTo>
                    <a:pt x="1" y="14"/>
                  </a:lnTo>
                  <a:lnTo>
                    <a:pt x="0" y="10"/>
                  </a:lnTo>
                  <a:lnTo>
                    <a:pt x="0" y="7"/>
                  </a:lnTo>
                  <a:lnTo>
                    <a:pt x="1"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0" name="Freeform 286"/>
            <p:cNvSpPr>
              <a:spLocks/>
            </p:cNvSpPr>
            <p:nvPr/>
          </p:nvSpPr>
          <p:spPr bwMode="auto">
            <a:xfrm>
              <a:off x="3917" y="2301"/>
              <a:ext cx="10" cy="11"/>
            </a:xfrm>
            <a:custGeom>
              <a:avLst/>
              <a:gdLst>
                <a:gd name="T0" fmla="*/ 0 w 21"/>
                <a:gd name="T1" fmla="*/ 1 h 22"/>
                <a:gd name="T2" fmla="*/ 0 w 21"/>
                <a:gd name="T3" fmla="*/ 1 h 22"/>
                <a:gd name="T4" fmla="*/ 0 w 21"/>
                <a:gd name="T5" fmla="*/ 0 h 22"/>
                <a:gd name="T6" fmla="*/ 0 w 21"/>
                <a:gd name="T7" fmla="*/ 0 h 22"/>
                <a:gd name="T8" fmla="*/ 0 w 21"/>
                <a:gd name="T9" fmla="*/ 1 h 22"/>
                <a:gd name="T10" fmla="*/ 0 w 21"/>
                <a:gd name="T11" fmla="*/ 1 h 22"/>
                <a:gd name="T12" fmla="*/ 0 w 21"/>
                <a:gd name="T13" fmla="*/ 1 h 22"/>
                <a:gd name="T14" fmla="*/ 0 w 21"/>
                <a:gd name="T15" fmla="*/ 1 h 22"/>
                <a:gd name="T16" fmla="*/ 0 w 21"/>
                <a:gd name="T17" fmla="*/ 1 h 22"/>
                <a:gd name="T18" fmla="*/ 0 w 21"/>
                <a:gd name="T19" fmla="*/ 1 h 22"/>
                <a:gd name="T20" fmla="*/ 0 w 21"/>
                <a:gd name="T21" fmla="*/ 1 h 22"/>
                <a:gd name="T22" fmla="*/ 0 w 21"/>
                <a:gd name="T23" fmla="*/ 1 h 22"/>
                <a:gd name="T24" fmla="*/ 0 w 21"/>
                <a:gd name="T25" fmla="*/ 1 h 22"/>
                <a:gd name="T26" fmla="*/ 0 w 21"/>
                <a:gd name="T27" fmla="*/ 1 h 22"/>
                <a:gd name="T28" fmla="*/ 0 w 21"/>
                <a:gd name="T29" fmla="*/ 1 h 22"/>
                <a:gd name="T30" fmla="*/ 0 w 21"/>
                <a:gd name="T31" fmla="*/ 1 h 22"/>
                <a:gd name="T32" fmla="*/ 0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3" y="5"/>
                  </a:moveTo>
                  <a:lnTo>
                    <a:pt x="5" y="3"/>
                  </a:lnTo>
                  <a:lnTo>
                    <a:pt x="10" y="0"/>
                  </a:lnTo>
                  <a:lnTo>
                    <a:pt x="14" y="0"/>
                  </a:lnTo>
                  <a:lnTo>
                    <a:pt x="19" y="3"/>
                  </a:lnTo>
                  <a:lnTo>
                    <a:pt x="21" y="7"/>
                  </a:lnTo>
                  <a:lnTo>
                    <a:pt x="21" y="12"/>
                  </a:lnTo>
                  <a:lnTo>
                    <a:pt x="20" y="16"/>
                  </a:lnTo>
                  <a:lnTo>
                    <a:pt x="18" y="19"/>
                  </a:lnTo>
                  <a:lnTo>
                    <a:pt x="15" y="21"/>
                  </a:lnTo>
                  <a:lnTo>
                    <a:pt x="11" y="22"/>
                  </a:lnTo>
                  <a:lnTo>
                    <a:pt x="6" y="22"/>
                  </a:lnTo>
                  <a:lnTo>
                    <a:pt x="3" y="20"/>
                  </a:lnTo>
                  <a:lnTo>
                    <a:pt x="0" y="16"/>
                  </a:lnTo>
                  <a:lnTo>
                    <a:pt x="0" y="12"/>
                  </a:lnTo>
                  <a:lnTo>
                    <a:pt x="2" y="7"/>
                  </a:lnTo>
                  <a:lnTo>
                    <a:pt x="3"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1" name="Freeform 287"/>
            <p:cNvSpPr>
              <a:spLocks/>
            </p:cNvSpPr>
            <p:nvPr/>
          </p:nvSpPr>
          <p:spPr bwMode="auto">
            <a:xfrm>
              <a:off x="3899" y="2287"/>
              <a:ext cx="11" cy="11"/>
            </a:xfrm>
            <a:custGeom>
              <a:avLst/>
              <a:gdLst>
                <a:gd name="T0" fmla="*/ 1 w 22"/>
                <a:gd name="T1" fmla="*/ 1 h 21"/>
                <a:gd name="T2" fmla="*/ 1 w 22"/>
                <a:gd name="T3" fmla="*/ 1 h 21"/>
                <a:gd name="T4" fmla="*/ 0 w 22"/>
                <a:gd name="T5" fmla="*/ 1 h 21"/>
                <a:gd name="T6" fmla="*/ 0 w 22"/>
                <a:gd name="T7" fmla="*/ 1 h 21"/>
                <a:gd name="T8" fmla="*/ 1 w 22"/>
                <a:gd name="T9" fmla="*/ 1 h 21"/>
                <a:gd name="T10" fmla="*/ 1 w 22"/>
                <a:gd name="T11" fmla="*/ 1 h 21"/>
                <a:gd name="T12" fmla="*/ 1 w 22"/>
                <a:gd name="T13" fmla="*/ 1 h 21"/>
                <a:gd name="T14" fmla="*/ 1 w 22"/>
                <a:gd name="T15" fmla="*/ 1 h 21"/>
                <a:gd name="T16" fmla="*/ 1 w 22"/>
                <a:gd name="T17" fmla="*/ 1 h 21"/>
                <a:gd name="T18" fmla="*/ 1 w 22"/>
                <a:gd name="T19" fmla="*/ 1 h 21"/>
                <a:gd name="T20" fmla="*/ 1 w 22"/>
                <a:gd name="T21" fmla="*/ 1 h 21"/>
                <a:gd name="T22" fmla="*/ 1 w 22"/>
                <a:gd name="T23" fmla="*/ 1 h 21"/>
                <a:gd name="T24" fmla="*/ 1 w 22"/>
                <a:gd name="T25" fmla="*/ 1 h 21"/>
                <a:gd name="T26" fmla="*/ 1 w 22"/>
                <a:gd name="T27" fmla="*/ 1 h 21"/>
                <a:gd name="T28" fmla="*/ 1 w 22"/>
                <a:gd name="T29" fmla="*/ 0 h 21"/>
                <a:gd name="T30" fmla="*/ 1 w 22"/>
                <a:gd name="T31" fmla="*/ 0 h 21"/>
                <a:gd name="T32" fmla="*/ 1 w 22"/>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1">
                  <a:moveTo>
                    <a:pt x="3" y="1"/>
                  </a:moveTo>
                  <a:lnTo>
                    <a:pt x="1" y="3"/>
                  </a:lnTo>
                  <a:lnTo>
                    <a:pt x="0" y="8"/>
                  </a:lnTo>
                  <a:lnTo>
                    <a:pt x="0" y="12"/>
                  </a:lnTo>
                  <a:lnTo>
                    <a:pt x="2" y="17"/>
                  </a:lnTo>
                  <a:lnTo>
                    <a:pt x="6" y="19"/>
                  </a:lnTo>
                  <a:lnTo>
                    <a:pt x="10" y="21"/>
                  </a:lnTo>
                  <a:lnTo>
                    <a:pt x="15" y="21"/>
                  </a:lnTo>
                  <a:lnTo>
                    <a:pt x="18" y="18"/>
                  </a:lnTo>
                  <a:lnTo>
                    <a:pt x="21" y="16"/>
                  </a:lnTo>
                  <a:lnTo>
                    <a:pt x="22" y="12"/>
                  </a:lnTo>
                  <a:lnTo>
                    <a:pt x="22" y="9"/>
                  </a:lnTo>
                  <a:lnTo>
                    <a:pt x="21" y="6"/>
                  </a:lnTo>
                  <a:lnTo>
                    <a:pt x="17" y="2"/>
                  </a:lnTo>
                  <a:lnTo>
                    <a:pt x="13" y="0"/>
                  </a:lnTo>
                  <a:lnTo>
                    <a:pt x="7" y="0"/>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2" name="Freeform 288"/>
            <p:cNvSpPr>
              <a:spLocks/>
            </p:cNvSpPr>
            <p:nvPr/>
          </p:nvSpPr>
          <p:spPr bwMode="auto">
            <a:xfrm>
              <a:off x="3893" y="2308"/>
              <a:ext cx="9" cy="9"/>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w 19"/>
                <a:gd name="T15" fmla="*/ 0 h 19"/>
                <a:gd name="T16" fmla="*/ 0 w 19"/>
                <a:gd name="T17" fmla="*/ 0 h 19"/>
                <a:gd name="T18" fmla="*/ 0 w 19"/>
                <a:gd name="T19" fmla="*/ 0 h 19"/>
                <a:gd name="T20" fmla="*/ 0 w 19"/>
                <a:gd name="T21" fmla="*/ 0 h 19"/>
                <a:gd name="T22" fmla="*/ 0 w 19"/>
                <a:gd name="T23" fmla="*/ 0 h 19"/>
                <a:gd name="T24" fmla="*/ 0 w 19"/>
                <a:gd name="T25" fmla="*/ 0 h 19"/>
                <a:gd name="T26" fmla="*/ 0 w 19"/>
                <a:gd name="T27" fmla="*/ 0 h 19"/>
                <a:gd name="T28" fmla="*/ 0 w 19"/>
                <a:gd name="T29" fmla="*/ 0 h 19"/>
                <a:gd name="T30" fmla="*/ 0 w 19"/>
                <a:gd name="T31" fmla="*/ 0 h 19"/>
                <a:gd name="T32" fmla="*/ 0 w 1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0" y="13"/>
                  </a:moveTo>
                  <a:lnTo>
                    <a:pt x="0" y="8"/>
                  </a:lnTo>
                  <a:lnTo>
                    <a:pt x="0" y="5"/>
                  </a:lnTo>
                  <a:lnTo>
                    <a:pt x="2" y="2"/>
                  </a:lnTo>
                  <a:lnTo>
                    <a:pt x="7" y="1"/>
                  </a:lnTo>
                  <a:lnTo>
                    <a:pt x="12" y="0"/>
                  </a:lnTo>
                  <a:lnTo>
                    <a:pt x="15" y="1"/>
                  </a:lnTo>
                  <a:lnTo>
                    <a:pt x="17" y="4"/>
                  </a:lnTo>
                  <a:lnTo>
                    <a:pt x="19" y="6"/>
                  </a:lnTo>
                  <a:lnTo>
                    <a:pt x="19" y="9"/>
                  </a:lnTo>
                  <a:lnTo>
                    <a:pt x="17" y="14"/>
                  </a:lnTo>
                  <a:lnTo>
                    <a:pt x="14" y="16"/>
                  </a:lnTo>
                  <a:lnTo>
                    <a:pt x="12" y="19"/>
                  </a:lnTo>
                  <a:lnTo>
                    <a:pt x="8" y="19"/>
                  </a:lnTo>
                  <a:lnTo>
                    <a:pt x="5" y="17"/>
                  </a:lnTo>
                  <a:lnTo>
                    <a:pt x="1" y="15"/>
                  </a:lnTo>
                  <a:lnTo>
                    <a:pt x="0"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3" name="Freeform 289"/>
            <p:cNvSpPr>
              <a:spLocks/>
            </p:cNvSpPr>
            <p:nvPr/>
          </p:nvSpPr>
          <p:spPr bwMode="auto">
            <a:xfrm>
              <a:off x="3910" y="2323"/>
              <a:ext cx="8" cy="11"/>
            </a:xfrm>
            <a:custGeom>
              <a:avLst/>
              <a:gdLst>
                <a:gd name="T0" fmla="*/ 1 w 16"/>
                <a:gd name="T1" fmla="*/ 1 h 22"/>
                <a:gd name="T2" fmla="*/ 1 w 16"/>
                <a:gd name="T3" fmla="*/ 1 h 22"/>
                <a:gd name="T4" fmla="*/ 1 w 16"/>
                <a:gd name="T5" fmla="*/ 1 h 22"/>
                <a:gd name="T6" fmla="*/ 0 w 16"/>
                <a:gd name="T7" fmla="*/ 1 h 22"/>
                <a:gd name="T8" fmla="*/ 0 w 16"/>
                <a:gd name="T9" fmla="*/ 1 h 22"/>
                <a:gd name="T10" fmla="*/ 1 w 16"/>
                <a:gd name="T11" fmla="*/ 1 h 22"/>
                <a:gd name="T12" fmla="*/ 1 w 16"/>
                <a:gd name="T13" fmla="*/ 1 h 22"/>
                <a:gd name="T14" fmla="*/ 1 w 16"/>
                <a:gd name="T15" fmla="*/ 1 h 22"/>
                <a:gd name="T16" fmla="*/ 1 w 16"/>
                <a:gd name="T17" fmla="*/ 0 h 22"/>
                <a:gd name="T18" fmla="*/ 1 w 16"/>
                <a:gd name="T19" fmla="*/ 1 h 22"/>
                <a:gd name="T20" fmla="*/ 1 w 16"/>
                <a:gd name="T21" fmla="*/ 1 h 22"/>
                <a:gd name="T22" fmla="*/ 1 w 16"/>
                <a:gd name="T23" fmla="*/ 1 h 22"/>
                <a:gd name="T24" fmla="*/ 1 w 16"/>
                <a:gd name="T25" fmla="*/ 1 h 22"/>
                <a:gd name="T26" fmla="*/ 1 w 16"/>
                <a:gd name="T27" fmla="*/ 1 h 22"/>
                <a:gd name="T28" fmla="*/ 1 w 16"/>
                <a:gd name="T29" fmla="*/ 1 h 22"/>
                <a:gd name="T30" fmla="*/ 1 w 16"/>
                <a:gd name="T31" fmla="*/ 1 h 22"/>
                <a:gd name="T32" fmla="*/ 1 w 16"/>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2">
                  <a:moveTo>
                    <a:pt x="5" y="22"/>
                  </a:moveTo>
                  <a:lnTo>
                    <a:pt x="2" y="21"/>
                  </a:lnTo>
                  <a:lnTo>
                    <a:pt x="1" y="19"/>
                  </a:lnTo>
                  <a:lnTo>
                    <a:pt x="0" y="15"/>
                  </a:lnTo>
                  <a:lnTo>
                    <a:pt x="0" y="10"/>
                  </a:lnTo>
                  <a:lnTo>
                    <a:pt x="1" y="6"/>
                  </a:lnTo>
                  <a:lnTo>
                    <a:pt x="4" y="2"/>
                  </a:lnTo>
                  <a:lnTo>
                    <a:pt x="6" y="1"/>
                  </a:lnTo>
                  <a:lnTo>
                    <a:pt x="10" y="0"/>
                  </a:lnTo>
                  <a:lnTo>
                    <a:pt x="12" y="1"/>
                  </a:lnTo>
                  <a:lnTo>
                    <a:pt x="15" y="4"/>
                  </a:lnTo>
                  <a:lnTo>
                    <a:pt x="16" y="8"/>
                  </a:lnTo>
                  <a:lnTo>
                    <a:pt x="16" y="12"/>
                  </a:lnTo>
                  <a:lnTo>
                    <a:pt x="15" y="15"/>
                  </a:lnTo>
                  <a:lnTo>
                    <a:pt x="12" y="19"/>
                  </a:lnTo>
                  <a:lnTo>
                    <a:pt x="10" y="21"/>
                  </a:lnTo>
                  <a:lnTo>
                    <a:pt x="5" y="2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4" name="Freeform 290"/>
            <p:cNvSpPr>
              <a:spLocks/>
            </p:cNvSpPr>
            <p:nvPr/>
          </p:nvSpPr>
          <p:spPr bwMode="auto">
            <a:xfrm>
              <a:off x="3925" y="2312"/>
              <a:ext cx="10" cy="12"/>
            </a:xfrm>
            <a:custGeom>
              <a:avLst/>
              <a:gdLst>
                <a:gd name="T0" fmla="*/ 1 w 19"/>
                <a:gd name="T1" fmla="*/ 0 h 25"/>
                <a:gd name="T2" fmla="*/ 1 w 19"/>
                <a:gd name="T3" fmla="*/ 0 h 25"/>
                <a:gd name="T4" fmla="*/ 1 w 19"/>
                <a:gd name="T5" fmla="*/ 0 h 25"/>
                <a:gd name="T6" fmla="*/ 1 w 19"/>
                <a:gd name="T7" fmla="*/ 0 h 25"/>
                <a:gd name="T8" fmla="*/ 1 w 19"/>
                <a:gd name="T9" fmla="*/ 0 h 25"/>
                <a:gd name="T10" fmla="*/ 1 w 19"/>
                <a:gd name="T11" fmla="*/ 0 h 25"/>
                <a:gd name="T12" fmla="*/ 1 w 19"/>
                <a:gd name="T13" fmla="*/ 0 h 25"/>
                <a:gd name="T14" fmla="*/ 1 w 19"/>
                <a:gd name="T15" fmla="*/ 0 h 25"/>
                <a:gd name="T16" fmla="*/ 1 w 19"/>
                <a:gd name="T17" fmla="*/ 0 h 25"/>
                <a:gd name="T18" fmla="*/ 1 w 19"/>
                <a:gd name="T19" fmla="*/ 0 h 25"/>
                <a:gd name="T20" fmla="*/ 1 w 19"/>
                <a:gd name="T21" fmla="*/ 0 h 25"/>
                <a:gd name="T22" fmla="*/ 1 w 19"/>
                <a:gd name="T23" fmla="*/ 0 h 25"/>
                <a:gd name="T24" fmla="*/ 1 w 19"/>
                <a:gd name="T25" fmla="*/ 0 h 25"/>
                <a:gd name="T26" fmla="*/ 1 w 19"/>
                <a:gd name="T27" fmla="*/ 0 h 25"/>
                <a:gd name="T28" fmla="*/ 1 w 19"/>
                <a:gd name="T29" fmla="*/ 0 h 25"/>
                <a:gd name="T30" fmla="*/ 0 w 19"/>
                <a:gd name="T31" fmla="*/ 0 h 25"/>
                <a:gd name="T32" fmla="*/ 1 w 19"/>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25">
                  <a:moveTo>
                    <a:pt x="1" y="13"/>
                  </a:moveTo>
                  <a:lnTo>
                    <a:pt x="2" y="8"/>
                  </a:lnTo>
                  <a:lnTo>
                    <a:pt x="4" y="5"/>
                  </a:lnTo>
                  <a:lnTo>
                    <a:pt x="6" y="2"/>
                  </a:lnTo>
                  <a:lnTo>
                    <a:pt x="11" y="0"/>
                  </a:lnTo>
                  <a:lnTo>
                    <a:pt x="16" y="2"/>
                  </a:lnTo>
                  <a:lnTo>
                    <a:pt x="19" y="5"/>
                  </a:lnTo>
                  <a:lnTo>
                    <a:pt x="19" y="8"/>
                  </a:lnTo>
                  <a:lnTo>
                    <a:pt x="19" y="13"/>
                  </a:lnTo>
                  <a:lnTo>
                    <a:pt x="17" y="18"/>
                  </a:lnTo>
                  <a:lnTo>
                    <a:pt x="13" y="21"/>
                  </a:lnTo>
                  <a:lnTo>
                    <a:pt x="9" y="23"/>
                  </a:lnTo>
                  <a:lnTo>
                    <a:pt x="5" y="25"/>
                  </a:lnTo>
                  <a:lnTo>
                    <a:pt x="3" y="23"/>
                  </a:lnTo>
                  <a:lnTo>
                    <a:pt x="1" y="20"/>
                  </a:lnTo>
                  <a:lnTo>
                    <a:pt x="0" y="17"/>
                  </a:lnTo>
                  <a:lnTo>
                    <a:pt x="1"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5" name="Freeform 291"/>
            <p:cNvSpPr>
              <a:spLocks/>
            </p:cNvSpPr>
            <p:nvPr/>
          </p:nvSpPr>
          <p:spPr bwMode="auto">
            <a:xfrm>
              <a:off x="3937" y="2315"/>
              <a:ext cx="10" cy="9"/>
            </a:xfrm>
            <a:custGeom>
              <a:avLst/>
              <a:gdLst>
                <a:gd name="T0" fmla="*/ 1 w 19"/>
                <a:gd name="T1" fmla="*/ 0 h 19"/>
                <a:gd name="T2" fmla="*/ 1 w 19"/>
                <a:gd name="T3" fmla="*/ 0 h 19"/>
                <a:gd name="T4" fmla="*/ 1 w 19"/>
                <a:gd name="T5" fmla="*/ 0 h 19"/>
                <a:gd name="T6" fmla="*/ 1 w 19"/>
                <a:gd name="T7" fmla="*/ 0 h 19"/>
                <a:gd name="T8" fmla="*/ 1 w 19"/>
                <a:gd name="T9" fmla="*/ 0 h 19"/>
                <a:gd name="T10" fmla="*/ 1 w 19"/>
                <a:gd name="T11" fmla="*/ 0 h 19"/>
                <a:gd name="T12" fmla="*/ 1 w 19"/>
                <a:gd name="T13" fmla="*/ 0 h 19"/>
                <a:gd name="T14" fmla="*/ 1 w 19"/>
                <a:gd name="T15" fmla="*/ 0 h 19"/>
                <a:gd name="T16" fmla="*/ 1 w 19"/>
                <a:gd name="T17" fmla="*/ 0 h 19"/>
                <a:gd name="T18" fmla="*/ 1 w 19"/>
                <a:gd name="T19" fmla="*/ 0 h 19"/>
                <a:gd name="T20" fmla="*/ 1 w 19"/>
                <a:gd name="T21" fmla="*/ 0 h 19"/>
                <a:gd name="T22" fmla="*/ 0 w 19"/>
                <a:gd name="T23" fmla="*/ 0 h 19"/>
                <a:gd name="T24" fmla="*/ 0 w 19"/>
                <a:gd name="T25" fmla="*/ 0 h 19"/>
                <a:gd name="T26" fmla="*/ 1 w 19"/>
                <a:gd name="T27" fmla="*/ 0 h 19"/>
                <a:gd name="T28" fmla="*/ 1 w 19"/>
                <a:gd name="T29" fmla="*/ 0 h 19"/>
                <a:gd name="T30" fmla="*/ 1 w 19"/>
                <a:gd name="T31" fmla="*/ 0 h 19"/>
                <a:gd name="T32" fmla="*/ 1 w 1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15" y="1"/>
                  </a:moveTo>
                  <a:lnTo>
                    <a:pt x="17" y="4"/>
                  </a:lnTo>
                  <a:lnTo>
                    <a:pt x="18" y="6"/>
                  </a:lnTo>
                  <a:lnTo>
                    <a:pt x="19" y="9"/>
                  </a:lnTo>
                  <a:lnTo>
                    <a:pt x="18" y="13"/>
                  </a:lnTo>
                  <a:lnTo>
                    <a:pt x="16" y="16"/>
                  </a:lnTo>
                  <a:lnTo>
                    <a:pt x="13" y="17"/>
                  </a:lnTo>
                  <a:lnTo>
                    <a:pt x="9" y="19"/>
                  </a:lnTo>
                  <a:lnTo>
                    <a:pt x="6" y="19"/>
                  </a:lnTo>
                  <a:lnTo>
                    <a:pt x="3" y="17"/>
                  </a:lnTo>
                  <a:lnTo>
                    <a:pt x="1" y="14"/>
                  </a:lnTo>
                  <a:lnTo>
                    <a:pt x="0" y="11"/>
                  </a:lnTo>
                  <a:lnTo>
                    <a:pt x="0" y="7"/>
                  </a:lnTo>
                  <a:lnTo>
                    <a:pt x="2" y="4"/>
                  </a:lnTo>
                  <a:lnTo>
                    <a:pt x="6" y="0"/>
                  </a:lnTo>
                  <a:lnTo>
                    <a:pt x="9" y="0"/>
                  </a:lnTo>
                  <a:lnTo>
                    <a:pt x="15"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6" name="Freeform 292"/>
            <p:cNvSpPr>
              <a:spLocks/>
            </p:cNvSpPr>
            <p:nvPr/>
          </p:nvSpPr>
          <p:spPr bwMode="auto">
            <a:xfrm>
              <a:off x="3827" y="2329"/>
              <a:ext cx="82" cy="56"/>
            </a:xfrm>
            <a:custGeom>
              <a:avLst/>
              <a:gdLst>
                <a:gd name="T0" fmla="*/ 6 w 163"/>
                <a:gd name="T1" fmla="*/ 0 h 113"/>
                <a:gd name="T2" fmla="*/ 5 w 163"/>
                <a:gd name="T3" fmla="*/ 0 h 113"/>
                <a:gd name="T4" fmla="*/ 5 w 163"/>
                <a:gd name="T5" fmla="*/ 0 h 113"/>
                <a:gd name="T6" fmla="*/ 5 w 163"/>
                <a:gd name="T7" fmla="*/ 0 h 113"/>
                <a:gd name="T8" fmla="*/ 5 w 163"/>
                <a:gd name="T9" fmla="*/ 0 h 113"/>
                <a:gd name="T10" fmla="*/ 3 w 163"/>
                <a:gd name="T11" fmla="*/ 0 h 113"/>
                <a:gd name="T12" fmla="*/ 3 w 163"/>
                <a:gd name="T13" fmla="*/ 0 h 113"/>
                <a:gd name="T14" fmla="*/ 3 w 163"/>
                <a:gd name="T15" fmla="*/ 0 h 113"/>
                <a:gd name="T16" fmla="*/ 3 w 163"/>
                <a:gd name="T17" fmla="*/ 0 h 113"/>
                <a:gd name="T18" fmla="*/ 4 w 163"/>
                <a:gd name="T19" fmla="*/ 0 h 113"/>
                <a:gd name="T20" fmla="*/ 5 w 163"/>
                <a:gd name="T21" fmla="*/ 0 h 113"/>
                <a:gd name="T22" fmla="*/ 5 w 163"/>
                <a:gd name="T23" fmla="*/ 0 h 113"/>
                <a:gd name="T24" fmla="*/ 4 w 163"/>
                <a:gd name="T25" fmla="*/ 1 h 113"/>
                <a:gd name="T26" fmla="*/ 4 w 163"/>
                <a:gd name="T27" fmla="*/ 1 h 113"/>
                <a:gd name="T28" fmla="*/ 3 w 163"/>
                <a:gd name="T29" fmla="*/ 0 h 113"/>
                <a:gd name="T30" fmla="*/ 2 w 163"/>
                <a:gd name="T31" fmla="*/ 0 h 113"/>
                <a:gd name="T32" fmla="*/ 2 w 163"/>
                <a:gd name="T33" fmla="*/ 0 h 113"/>
                <a:gd name="T34" fmla="*/ 2 w 163"/>
                <a:gd name="T35" fmla="*/ 0 h 113"/>
                <a:gd name="T36" fmla="*/ 3 w 163"/>
                <a:gd name="T37" fmla="*/ 0 h 113"/>
                <a:gd name="T38" fmla="*/ 3 w 163"/>
                <a:gd name="T39" fmla="*/ 1 h 113"/>
                <a:gd name="T40" fmla="*/ 4 w 163"/>
                <a:gd name="T41" fmla="*/ 1 h 113"/>
                <a:gd name="T42" fmla="*/ 4 w 163"/>
                <a:gd name="T43" fmla="*/ 1 h 113"/>
                <a:gd name="T44" fmla="*/ 3 w 163"/>
                <a:gd name="T45" fmla="*/ 1 h 113"/>
                <a:gd name="T46" fmla="*/ 2 w 163"/>
                <a:gd name="T47" fmla="*/ 1 h 113"/>
                <a:gd name="T48" fmla="*/ 2 w 163"/>
                <a:gd name="T49" fmla="*/ 1 h 113"/>
                <a:gd name="T50" fmla="*/ 2 w 163"/>
                <a:gd name="T51" fmla="*/ 1 h 113"/>
                <a:gd name="T52" fmla="*/ 2 w 163"/>
                <a:gd name="T53" fmla="*/ 1 h 113"/>
                <a:gd name="T54" fmla="*/ 2 w 163"/>
                <a:gd name="T55" fmla="*/ 2 h 113"/>
                <a:gd name="T56" fmla="*/ 1 w 163"/>
                <a:gd name="T57" fmla="*/ 2 h 113"/>
                <a:gd name="T58" fmla="*/ 0 w 163"/>
                <a:gd name="T59" fmla="*/ 2 h 113"/>
                <a:gd name="T60" fmla="*/ 1 w 163"/>
                <a:gd name="T61" fmla="*/ 2 h 113"/>
                <a:gd name="T62" fmla="*/ 1 w 163"/>
                <a:gd name="T63" fmla="*/ 2 h 113"/>
                <a:gd name="T64" fmla="*/ 2 w 163"/>
                <a:gd name="T65" fmla="*/ 2 h 113"/>
                <a:gd name="T66" fmla="*/ 3 w 163"/>
                <a:gd name="T67" fmla="*/ 2 h 113"/>
                <a:gd name="T68" fmla="*/ 2 w 163"/>
                <a:gd name="T69" fmla="*/ 3 h 113"/>
                <a:gd name="T70" fmla="*/ 2 w 163"/>
                <a:gd name="T71" fmla="*/ 3 h 113"/>
                <a:gd name="T72" fmla="*/ 3 w 163"/>
                <a:gd name="T73" fmla="*/ 2 h 113"/>
                <a:gd name="T74" fmla="*/ 3 w 163"/>
                <a:gd name="T75" fmla="*/ 2 h 113"/>
                <a:gd name="T76" fmla="*/ 4 w 163"/>
                <a:gd name="T77" fmla="*/ 1 h 113"/>
                <a:gd name="T78" fmla="*/ 4 w 163"/>
                <a:gd name="T79" fmla="*/ 1 h 113"/>
                <a:gd name="T80" fmla="*/ 4 w 163"/>
                <a:gd name="T81" fmla="*/ 2 h 113"/>
                <a:gd name="T82" fmla="*/ 4 w 163"/>
                <a:gd name="T83" fmla="*/ 3 h 113"/>
                <a:gd name="T84" fmla="*/ 4 w 163"/>
                <a:gd name="T85" fmla="*/ 3 h 113"/>
                <a:gd name="T86" fmla="*/ 4 w 163"/>
                <a:gd name="T87" fmla="*/ 1 h 113"/>
                <a:gd name="T88" fmla="*/ 5 w 163"/>
                <a:gd name="T89" fmla="*/ 1 h 113"/>
                <a:gd name="T90" fmla="*/ 5 w 163"/>
                <a:gd name="T91" fmla="*/ 0 h 113"/>
                <a:gd name="T92" fmla="*/ 5 w 163"/>
                <a:gd name="T93" fmla="*/ 0 h 113"/>
                <a:gd name="T94" fmla="*/ 5 w 163"/>
                <a:gd name="T95" fmla="*/ 2 h 113"/>
                <a:gd name="T96" fmla="*/ 5 w 163"/>
                <a:gd name="T97" fmla="*/ 1 h 1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3" h="113">
                  <a:moveTo>
                    <a:pt x="163" y="12"/>
                  </a:moveTo>
                  <a:lnTo>
                    <a:pt x="162" y="11"/>
                  </a:lnTo>
                  <a:lnTo>
                    <a:pt x="161" y="11"/>
                  </a:lnTo>
                  <a:lnTo>
                    <a:pt x="159" y="10"/>
                  </a:lnTo>
                  <a:lnTo>
                    <a:pt x="158" y="9"/>
                  </a:lnTo>
                  <a:lnTo>
                    <a:pt x="156" y="8"/>
                  </a:lnTo>
                  <a:lnTo>
                    <a:pt x="156" y="7"/>
                  </a:lnTo>
                  <a:lnTo>
                    <a:pt x="155" y="4"/>
                  </a:lnTo>
                  <a:lnTo>
                    <a:pt x="155" y="3"/>
                  </a:lnTo>
                  <a:lnTo>
                    <a:pt x="153" y="7"/>
                  </a:lnTo>
                  <a:lnTo>
                    <a:pt x="151" y="10"/>
                  </a:lnTo>
                  <a:lnTo>
                    <a:pt x="147" y="11"/>
                  </a:lnTo>
                  <a:lnTo>
                    <a:pt x="146" y="14"/>
                  </a:lnTo>
                  <a:lnTo>
                    <a:pt x="139" y="11"/>
                  </a:lnTo>
                  <a:lnTo>
                    <a:pt x="131" y="8"/>
                  </a:lnTo>
                  <a:lnTo>
                    <a:pt x="120" y="6"/>
                  </a:lnTo>
                  <a:lnTo>
                    <a:pt x="108" y="3"/>
                  </a:lnTo>
                  <a:lnTo>
                    <a:pt x="96" y="1"/>
                  </a:lnTo>
                  <a:lnTo>
                    <a:pt x="85" y="0"/>
                  </a:lnTo>
                  <a:lnTo>
                    <a:pt x="77" y="0"/>
                  </a:lnTo>
                  <a:lnTo>
                    <a:pt x="70" y="1"/>
                  </a:lnTo>
                  <a:lnTo>
                    <a:pt x="63" y="3"/>
                  </a:lnTo>
                  <a:lnTo>
                    <a:pt x="62" y="3"/>
                  </a:lnTo>
                  <a:lnTo>
                    <a:pt x="65" y="4"/>
                  </a:lnTo>
                  <a:lnTo>
                    <a:pt x="70" y="3"/>
                  </a:lnTo>
                  <a:lnTo>
                    <a:pt x="79" y="3"/>
                  </a:lnTo>
                  <a:lnTo>
                    <a:pt x="88" y="3"/>
                  </a:lnTo>
                  <a:lnTo>
                    <a:pt x="99" y="6"/>
                  </a:lnTo>
                  <a:lnTo>
                    <a:pt x="108" y="8"/>
                  </a:lnTo>
                  <a:lnTo>
                    <a:pt x="117" y="10"/>
                  </a:lnTo>
                  <a:lnTo>
                    <a:pt x="126" y="14"/>
                  </a:lnTo>
                  <a:lnTo>
                    <a:pt x="133" y="16"/>
                  </a:lnTo>
                  <a:lnTo>
                    <a:pt x="138" y="19"/>
                  </a:lnTo>
                  <a:lnTo>
                    <a:pt x="139" y="22"/>
                  </a:lnTo>
                  <a:lnTo>
                    <a:pt x="138" y="23"/>
                  </a:lnTo>
                  <a:lnTo>
                    <a:pt x="136" y="24"/>
                  </a:lnTo>
                  <a:lnTo>
                    <a:pt x="131" y="26"/>
                  </a:lnTo>
                  <a:lnTo>
                    <a:pt x="126" y="29"/>
                  </a:lnTo>
                  <a:lnTo>
                    <a:pt x="122" y="32"/>
                  </a:lnTo>
                  <a:lnTo>
                    <a:pt x="117" y="34"/>
                  </a:lnTo>
                  <a:lnTo>
                    <a:pt x="114" y="37"/>
                  </a:lnTo>
                  <a:lnTo>
                    <a:pt x="108" y="34"/>
                  </a:lnTo>
                  <a:lnTo>
                    <a:pt x="101" y="32"/>
                  </a:lnTo>
                  <a:lnTo>
                    <a:pt x="92" y="29"/>
                  </a:lnTo>
                  <a:lnTo>
                    <a:pt x="83" y="26"/>
                  </a:lnTo>
                  <a:lnTo>
                    <a:pt x="72" y="25"/>
                  </a:lnTo>
                  <a:lnTo>
                    <a:pt x="63" y="24"/>
                  </a:lnTo>
                  <a:lnTo>
                    <a:pt x="55" y="24"/>
                  </a:lnTo>
                  <a:lnTo>
                    <a:pt x="48" y="26"/>
                  </a:lnTo>
                  <a:lnTo>
                    <a:pt x="44" y="29"/>
                  </a:lnTo>
                  <a:lnTo>
                    <a:pt x="41" y="30"/>
                  </a:lnTo>
                  <a:lnTo>
                    <a:pt x="42" y="31"/>
                  </a:lnTo>
                  <a:lnTo>
                    <a:pt x="47" y="31"/>
                  </a:lnTo>
                  <a:lnTo>
                    <a:pt x="52" y="30"/>
                  </a:lnTo>
                  <a:lnTo>
                    <a:pt x="55" y="30"/>
                  </a:lnTo>
                  <a:lnTo>
                    <a:pt x="60" y="30"/>
                  </a:lnTo>
                  <a:lnTo>
                    <a:pt x="65" y="30"/>
                  </a:lnTo>
                  <a:lnTo>
                    <a:pt x="70" y="31"/>
                  </a:lnTo>
                  <a:lnTo>
                    <a:pt x="75" y="32"/>
                  </a:lnTo>
                  <a:lnTo>
                    <a:pt x="80" y="33"/>
                  </a:lnTo>
                  <a:lnTo>
                    <a:pt x="85" y="34"/>
                  </a:lnTo>
                  <a:lnTo>
                    <a:pt x="93" y="37"/>
                  </a:lnTo>
                  <a:lnTo>
                    <a:pt x="100" y="39"/>
                  </a:lnTo>
                  <a:lnTo>
                    <a:pt x="106" y="40"/>
                  </a:lnTo>
                  <a:lnTo>
                    <a:pt x="108" y="41"/>
                  </a:lnTo>
                  <a:lnTo>
                    <a:pt x="102" y="46"/>
                  </a:lnTo>
                  <a:lnTo>
                    <a:pt x="93" y="49"/>
                  </a:lnTo>
                  <a:lnTo>
                    <a:pt x="84" y="52"/>
                  </a:lnTo>
                  <a:lnTo>
                    <a:pt x="78" y="54"/>
                  </a:lnTo>
                  <a:lnTo>
                    <a:pt x="72" y="54"/>
                  </a:lnTo>
                  <a:lnTo>
                    <a:pt x="64" y="53"/>
                  </a:lnTo>
                  <a:lnTo>
                    <a:pt x="56" y="49"/>
                  </a:lnTo>
                  <a:lnTo>
                    <a:pt x="48" y="47"/>
                  </a:lnTo>
                  <a:lnTo>
                    <a:pt x="41" y="46"/>
                  </a:lnTo>
                  <a:lnTo>
                    <a:pt x="35" y="46"/>
                  </a:lnTo>
                  <a:lnTo>
                    <a:pt x="33" y="47"/>
                  </a:lnTo>
                  <a:lnTo>
                    <a:pt x="35" y="48"/>
                  </a:lnTo>
                  <a:lnTo>
                    <a:pt x="42" y="52"/>
                  </a:lnTo>
                  <a:lnTo>
                    <a:pt x="50" y="54"/>
                  </a:lnTo>
                  <a:lnTo>
                    <a:pt x="56" y="57"/>
                  </a:lnTo>
                  <a:lnTo>
                    <a:pt x="61" y="60"/>
                  </a:lnTo>
                  <a:lnTo>
                    <a:pt x="56" y="61"/>
                  </a:lnTo>
                  <a:lnTo>
                    <a:pt x="49" y="63"/>
                  </a:lnTo>
                  <a:lnTo>
                    <a:pt x="40" y="67"/>
                  </a:lnTo>
                  <a:lnTo>
                    <a:pt x="31" y="69"/>
                  </a:lnTo>
                  <a:lnTo>
                    <a:pt x="22" y="71"/>
                  </a:lnTo>
                  <a:lnTo>
                    <a:pt x="14" y="74"/>
                  </a:lnTo>
                  <a:lnTo>
                    <a:pt x="8" y="76"/>
                  </a:lnTo>
                  <a:lnTo>
                    <a:pt x="3" y="77"/>
                  </a:lnTo>
                  <a:lnTo>
                    <a:pt x="0" y="78"/>
                  </a:lnTo>
                  <a:lnTo>
                    <a:pt x="0" y="79"/>
                  </a:lnTo>
                  <a:lnTo>
                    <a:pt x="2" y="81"/>
                  </a:lnTo>
                  <a:lnTo>
                    <a:pt x="8" y="81"/>
                  </a:lnTo>
                  <a:lnTo>
                    <a:pt x="14" y="81"/>
                  </a:lnTo>
                  <a:lnTo>
                    <a:pt x="22" y="79"/>
                  </a:lnTo>
                  <a:lnTo>
                    <a:pt x="31" y="77"/>
                  </a:lnTo>
                  <a:lnTo>
                    <a:pt x="40" y="75"/>
                  </a:lnTo>
                  <a:lnTo>
                    <a:pt x="49" y="72"/>
                  </a:lnTo>
                  <a:lnTo>
                    <a:pt x="57" y="70"/>
                  </a:lnTo>
                  <a:lnTo>
                    <a:pt x="64" y="68"/>
                  </a:lnTo>
                  <a:lnTo>
                    <a:pt x="69" y="66"/>
                  </a:lnTo>
                  <a:lnTo>
                    <a:pt x="68" y="75"/>
                  </a:lnTo>
                  <a:lnTo>
                    <a:pt x="64" y="89"/>
                  </a:lnTo>
                  <a:lnTo>
                    <a:pt x="61" y="100"/>
                  </a:lnTo>
                  <a:lnTo>
                    <a:pt x="56" y="108"/>
                  </a:lnTo>
                  <a:lnTo>
                    <a:pt x="54" y="112"/>
                  </a:lnTo>
                  <a:lnTo>
                    <a:pt x="55" y="113"/>
                  </a:lnTo>
                  <a:lnTo>
                    <a:pt x="57" y="113"/>
                  </a:lnTo>
                  <a:lnTo>
                    <a:pt x="61" y="109"/>
                  </a:lnTo>
                  <a:lnTo>
                    <a:pt x="65" y="101"/>
                  </a:lnTo>
                  <a:lnTo>
                    <a:pt x="72" y="87"/>
                  </a:lnTo>
                  <a:lnTo>
                    <a:pt x="78" y="75"/>
                  </a:lnTo>
                  <a:lnTo>
                    <a:pt x="80" y="66"/>
                  </a:lnTo>
                  <a:lnTo>
                    <a:pt x="84" y="64"/>
                  </a:lnTo>
                  <a:lnTo>
                    <a:pt x="88" y="62"/>
                  </a:lnTo>
                  <a:lnTo>
                    <a:pt x="94" y="60"/>
                  </a:lnTo>
                  <a:lnTo>
                    <a:pt x="99" y="57"/>
                  </a:lnTo>
                  <a:lnTo>
                    <a:pt x="105" y="55"/>
                  </a:lnTo>
                  <a:lnTo>
                    <a:pt x="109" y="53"/>
                  </a:lnTo>
                  <a:lnTo>
                    <a:pt x="114" y="52"/>
                  </a:lnTo>
                  <a:lnTo>
                    <a:pt x="117" y="51"/>
                  </a:lnTo>
                  <a:lnTo>
                    <a:pt x="117" y="60"/>
                  </a:lnTo>
                  <a:lnTo>
                    <a:pt x="116" y="74"/>
                  </a:lnTo>
                  <a:lnTo>
                    <a:pt x="113" y="87"/>
                  </a:lnTo>
                  <a:lnTo>
                    <a:pt x="110" y="98"/>
                  </a:lnTo>
                  <a:lnTo>
                    <a:pt x="109" y="102"/>
                  </a:lnTo>
                  <a:lnTo>
                    <a:pt x="109" y="105"/>
                  </a:lnTo>
                  <a:lnTo>
                    <a:pt x="110" y="102"/>
                  </a:lnTo>
                  <a:lnTo>
                    <a:pt x="114" y="98"/>
                  </a:lnTo>
                  <a:lnTo>
                    <a:pt x="118" y="87"/>
                  </a:lnTo>
                  <a:lnTo>
                    <a:pt x="123" y="74"/>
                  </a:lnTo>
                  <a:lnTo>
                    <a:pt x="126" y="60"/>
                  </a:lnTo>
                  <a:lnTo>
                    <a:pt x="126" y="47"/>
                  </a:lnTo>
                  <a:lnTo>
                    <a:pt x="133" y="41"/>
                  </a:lnTo>
                  <a:lnTo>
                    <a:pt x="138" y="36"/>
                  </a:lnTo>
                  <a:lnTo>
                    <a:pt x="143" y="31"/>
                  </a:lnTo>
                  <a:lnTo>
                    <a:pt x="146" y="27"/>
                  </a:lnTo>
                  <a:lnTo>
                    <a:pt x="148" y="25"/>
                  </a:lnTo>
                  <a:lnTo>
                    <a:pt x="151" y="24"/>
                  </a:lnTo>
                  <a:lnTo>
                    <a:pt x="152" y="26"/>
                  </a:lnTo>
                  <a:lnTo>
                    <a:pt x="152" y="31"/>
                  </a:lnTo>
                  <a:lnTo>
                    <a:pt x="151" y="40"/>
                  </a:lnTo>
                  <a:lnTo>
                    <a:pt x="149" y="54"/>
                  </a:lnTo>
                  <a:lnTo>
                    <a:pt x="148" y="69"/>
                  </a:lnTo>
                  <a:lnTo>
                    <a:pt x="147" y="78"/>
                  </a:lnTo>
                  <a:lnTo>
                    <a:pt x="153" y="67"/>
                  </a:lnTo>
                  <a:lnTo>
                    <a:pt x="159" y="48"/>
                  </a:lnTo>
                  <a:lnTo>
                    <a:pt x="162" y="29"/>
                  </a:lnTo>
                  <a:lnTo>
                    <a:pt x="163" y="1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7" name="Freeform 293"/>
            <p:cNvSpPr>
              <a:spLocks/>
            </p:cNvSpPr>
            <p:nvPr/>
          </p:nvSpPr>
          <p:spPr bwMode="auto">
            <a:xfrm>
              <a:off x="3833" y="2229"/>
              <a:ext cx="65" cy="62"/>
            </a:xfrm>
            <a:custGeom>
              <a:avLst/>
              <a:gdLst>
                <a:gd name="T0" fmla="*/ 3 w 132"/>
                <a:gd name="T1" fmla="*/ 3 h 125"/>
                <a:gd name="T2" fmla="*/ 4 w 132"/>
                <a:gd name="T3" fmla="*/ 3 h 125"/>
                <a:gd name="T4" fmla="*/ 3 w 132"/>
                <a:gd name="T5" fmla="*/ 3 h 125"/>
                <a:gd name="T6" fmla="*/ 3 w 132"/>
                <a:gd name="T7" fmla="*/ 3 h 125"/>
                <a:gd name="T8" fmla="*/ 3 w 132"/>
                <a:gd name="T9" fmla="*/ 2 h 125"/>
                <a:gd name="T10" fmla="*/ 3 w 132"/>
                <a:gd name="T11" fmla="*/ 1 h 125"/>
                <a:gd name="T12" fmla="*/ 3 w 132"/>
                <a:gd name="T13" fmla="*/ 1 h 125"/>
                <a:gd name="T14" fmla="*/ 3 w 132"/>
                <a:gd name="T15" fmla="*/ 1 h 125"/>
                <a:gd name="T16" fmla="*/ 3 w 132"/>
                <a:gd name="T17" fmla="*/ 1 h 125"/>
                <a:gd name="T18" fmla="*/ 3 w 132"/>
                <a:gd name="T19" fmla="*/ 2 h 125"/>
                <a:gd name="T20" fmla="*/ 3 w 132"/>
                <a:gd name="T21" fmla="*/ 2 h 125"/>
                <a:gd name="T22" fmla="*/ 2 w 132"/>
                <a:gd name="T23" fmla="*/ 2 h 125"/>
                <a:gd name="T24" fmla="*/ 2 w 132"/>
                <a:gd name="T25" fmla="*/ 1 h 125"/>
                <a:gd name="T26" fmla="*/ 2 w 132"/>
                <a:gd name="T27" fmla="*/ 1 h 125"/>
                <a:gd name="T28" fmla="*/ 2 w 132"/>
                <a:gd name="T29" fmla="*/ 0 h 125"/>
                <a:gd name="T30" fmla="*/ 2 w 132"/>
                <a:gd name="T31" fmla="*/ 0 h 125"/>
                <a:gd name="T32" fmla="*/ 2 w 132"/>
                <a:gd name="T33" fmla="*/ 0 h 125"/>
                <a:gd name="T34" fmla="*/ 2 w 132"/>
                <a:gd name="T35" fmla="*/ 0 h 125"/>
                <a:gd name="T36" fmla="*/ 2 w 132"/>
                <a:gd name="T37" fmla="*/ 0 h 125"/>
                <a:gd name="T38" fmla="*/ 2 w 132"/>
                <a:gd name="T39" fmla="*/ 0 h 125"/>
                <a:gd name="T40" fmla="*/ 1 w 132"/>
                <a:gd name="T41" fmla="*/ 1 h 125"/>
                <a:gd name="T42" fmla="*/ 2 w 132"/>
                <a:gd name="T43" fmla="*/ 1 h 125"/>
                <a:gd name="T44" fmla="*/ 1 w 132"/>
                <a:gd name="T45" fmla="*/ 1 h 125"/>
                <a:gd name="T46" fmla="*/ 1 w 132"/>
                <a:gd name="T47" fmla="*/ 1 h 125"/>
                <a:gd name="T48" fmla="*/ 0 w 132"/>
                <a:gd name="T49" fmla="*/ 0 h 125"/>
                <a:gd name="T50" fmla="*/ 0 w 132"/>
                <a:gd name="T51" fmla="*/ 0 h 125"/>
                <a:gd name="T52" fmla="*/ 0 w 132"/>
                <a:gd name="T53" fmla="*/ 0 h 125"/>
                <a:gd name="T54" fmla="*/ 0 w 132"/>
                <a:gd name="T55" fmla="*/ 1 h 125"/>
                <a:gd name="T56" fmla="*/ 1 w 132"/>
                <a:gd name="T57" fmla="*/ 1 h 125"/>
                <a:gd name="T58" fmla="*/ 1 w 132"/>
                <a:gd name="T59" fmla="*/ 2 h 125"/>
                <a:gd name="T60" fmla="*/ 1 w 132"/>
                <a:gd name="T61" fmla="*/ 2 h 125"/>
                <a:gd name="T62" fmla="*/ 1 w 132"/>
                <a:gd name="T63" fmla="*/ 2 h 125"/>
                <a:gd name="T64" fmla="*/ 0 w 132"/>
                <a:gd name="T65" fmla="*/ 1 h 125"/>
                <a:gd name="T66" fmla="*/ 0 w 132"/>
                <a:gd name="T67" fmla="*/ 1 h 125"/>
                <a:gd name="T68" fmla="*/ 0 w 132"/>
                <a:gd name="T69" fmla="*/ 2 h 125"/>
                <a:gd name="T70" fmla="*/ 1 w 132"/>
                <a:gd name="T71" fmla="*/ 2 h 125"/>
                <a:gd name="T72" fmla="*/ 1 w 132"/>
                <a:gd name="T73" fmla="*/ 2 h 125"/>
                <a:gd name="T74" fmla="*/ 2 w 132"/>
                <a:gd name="T75" fmla="*/ 2 h 125"/>
                <a:gd name="T76" fmla="*/ 2 w 132"/>
                <a:gd name="T77" fmla="*/ 2 h 125"/>
                <a:gd name="T78" fmla="*/ 3 w 132"/>
                <a:gd name="T79" fmla="*/ 3 h 125"/>
                <a:gd name="T80" fmla="*/ 3 w 132"/>
                <a:gd name="T81" fmla="*/ 3 h 125"/>
                <a:gd name="T82" fmla="*/ 2 w 132"/>
                <a:gd name="T83" fmla="*/ 3 h 125"/>
                <a:gd name="T84" fmla="*/ 2 w 132"/>
                <a:gd name="T85" fmla="*/ 3 h 125"/>
                <a:gd name="T86" fmla="*/ 2 w 132"/>
                <a:gd name="T87" fmla="*/ 3 h 125"/>
                <a:gd name="T88" fmla="*/ 1 w 132"/>
                <a:gd name="T89" fmla="*/ 3 h 125"/>
                <a:gd name="T90" fmla="*/ 1 w 132"/>
                <a:gd name="T91" fmla="*/ 3 h 125"/>
                <a:gd name="T92" fmla="*/ 2 w 132"/>
                <a:gd name="T93" fmla="*/ 3 h 125"/>
                <a:gd name="T94" fmla="*/ 2 w 132"/>
                <a:gd name="T95" fmla="*/ 3 h 125"/>
                <a:gd name="T96" fmla="*/ 3 w 132"/>
                <a:gd name="T97" fmla="*/ 3 h 125"/>
                <a:gd name="T98" fmla="*/ 3 w 132"/>
                <a:gd name="T99" fmla="*/ 3 h 125"/>
                <a:gd name="T100" fmla="*/ 3 w 132"/>
                <a:gd name="T101" fmla="*/ 3 h 125"/>
                <a:gd name="T102" fmla="*/ 3 w 132"/>
                <a:gd name="T103" fmla="*/ 3 h 1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2" h="125">
                  <a:moveTo>
                    <a:pt x="127" y="125"/>
                  </a:moveTo>
                  <a:lnTo>
                    <a:pt x="127" y="123"/>
                  </a:lnTo>
                  <a:lnTo>
                    <a:pt x="128" y="120"/>
                  </a:lnTo>
                  <a:lnTo>
                    <a:pt x="130" y="119"/>
                  </a:lnTo>
                  <a:lnTo>
                    <a:pt x="132" y="117"/>
                  </a:lnTo>
                  <a:lnTo>
                    <a:pt x="126" y="112"/>
                  </a:lnTo>
                  <a:lnTo>
                    <a:pt x="121" y="106"/>
                  </a:lnTo>
                  <a:lnTo>
                    <a:pt x="118" y="102"/>
                  </a:lnTo>
                  <a:lnTo>
                    <a:pt x="117" y="97"/>
                  </a:lnTo>
                  <a:lnTo>
                    <a:pt x="117" y="88"/>
                  </a:lnTo>
                  <a:lnTo>
                    <a:pt x="115" y="73"/>
                  </a:lnTo>
                  <a:lnTo>
                    <a:pt x="112" y="58"/>
                  </a:lnTo>
                  <a:lnTo>
                    <a:pt x="110" y="48"/>
                  </a:lnTo>
                  <a:lnTo>
                    <a:pt x="107" y="43"/>
                  </a:lnTo>
                  <a:lnTo>
                    <a:pt x="105" y="42"/>
                  </a:lnTo>
                  <a:lnTo>
                    <a:pt x="104" y="42"/>
                  </a:lnTo>
                  <a:lnTo>
                    <a:pt x="104" y="46"/>
                  </a:lnTo>
                  <a:lnTo>
                    <a:pt x="105" y="56"/>
                  </a:lnTo>
                  <a:lnTo>
                    <a:pt x="106" y="68"/>
                  </a:lnTo>
                  <a:lnTo>
                    <a:pt x="106" y="81"/>
                  </a:lnTo>
                  <a:lnTo>
                    <a:pt x="106" y="90"/>
                  </a:lnTo>
                  <a:lnTo>
                    <a:pt x="99" y="86"/>
                  </a:lnTo>
                  <a:lnTo>
                    <a:pt x="91" y="81"/>
                  </a:lnTo>
                  <a:lnTo>
                    <a:pt x="84" y="75"/>
                  </a:lnTo>
                  <a:lnTo>
                    <a:pt x="80" y="71"/>
                  </a:lnTo>
                  <a:lnTo>
                    <a:pt x="76" y="63"/>
                  </a:lnTo>
                  <a:lnTo>
                    <a:pt x="73" y="51"/>
                  </a:lnTo>
                  <a:lnTo>
                    <a:pt x="71" y="40"/>
                  </a:lnTo>
                  <a:lnTo>
                    <a:pt x="69" y="30"/>
                  </a:lnTo>
                  <a:lnTo>
                    <a:pt x="69" y="23"/>
                  </a:lnTo>
                  <a:lnTo>
                    <a:pt x="69" y="15"/>
                  </a:lnTo>
                  <a:lnTo>
                    <a:pt x="68" y="10"/>
                  </a:lnTo>
                  <a:lnTo>
                    <a:pt x="66" y="5"/>
                  </a:lnTo>
                  <a:lnTo>
                    <a:pt x="64" y="3"/>
                  </a:lnTo>
                  <a:lnTo>
                    <a:pt x="64" y="4"/>
                  </a:lnTo>
                  <a:lnTo>
                    <a:pt x="64" y="7"/>
                  </a:lnTo>
                  <a:lnTo>
                    <a:pt x="65" y="12"/>
                  </a:lnTo>
                  <a:lnTo>
                    <a:pt x="66" y="18"/>
                  </a:lnTo>
                  <a:lnTo>
                    <a:pt x="65" y="23"/>
                  </a:lnTo>
                  <a:lnTo>
                    <a:pt x="64" y="28"/>
                  </a:lnTo>
                  <a:lnTo>
                    <a:pt x="62" y="33"/>
                  </a:lnTo>
                  <a:lnTo>
                    <a:pt x="62" y="38"/>
                  </a:lnTo>
                  <a:lnTo>
                    <a:pt x="64" y="48"/>
                  </a:lnTo>
                  <a:lnTo>
                    <a:pt x="66" y="56"/>
                  </a:lnTo>
                  <a:lnTo>
                    <a:pt x="67" y="63"/>
                  </a:lnTo>
                  <a:lnTo>
                    <a:pt x="58" y="55"/>
                  </a:lnTo>
                  <a:lnTo>
                    <a:pt x="49" y="45"/>
                  </a:lnTo>
                  <a:lnTo>
                    <a:pt x="38" y="35"/>
                  </a:lnTo>
                  <a:lnTo>
                    <a:pt x="29" y="25"/>
                  </a:lnTo>
                  <a:lnTo>
                    <a:pt x="20" y="15"/>
                  </a:lnTo>
                  <a:lnTo>
                    <a:pt x="12" y="8"/>
                  </a:lnTo>
                  <a:lnTo>
                    <a:pt x="5" y="3"/>
                  </a:lnTo>
                  <a:lnTo>
                    <a:pt x="0" y="0"/>
                  </a:lnTo>
                  <a:lnTo>
                    <a:pt x="8" y="12"/>
                  </a:lnTo>
                  <a:lnTo>
                    <a:pt x="18" y="23"/>
                  </a:lnTo>
                  <a:lnTo>
                    <a:pt x="27" y="35"/>
                  </a:lnTo>
                  <a:lnTo>
                    <a:pt x="31" y="43"/>
                  </a:lnTo>
                  <a:lnTo>
                    <a:pt x="36" y="50"/>
                  </a:lnTo>
                  <a:lnTo>
                    <a:pt x="45" y="58"/>
                  </a:lnTo>
                  <a:lnTo>
                    <a:pt x="53" y="65"/>
                  </a:lnTo>
                  <a:lnTo>
                    <a:pt x="60" y="70"/>
                  </a:lnTo>
                  <a:lnTo>
                    <a:pt x="53" y="70"/>
                  </a:lnTo>
                  <a:lnTo>
                    <a:pt x="44" y="68"/>
                  </a:lnTo>
                  <a:lnTo>
                    <a:pt x="36" y="66"/>
                  </a:lnTo>
                  <a:lnTo>
                    <a:pt x="30" y="64"/>
                  </a:lnTo>
                  <a:lnTo>
                    <a:pt x="27" y="61"/>
                  </a:lnTo>
                  <a:lnTo>
                    <a:pt x="24" y="61"/>
                  </a:lnTo>
                  <a:lnTo>
                    <a:pt x="22" y="63"/>
                  </a:lnTo>
                  <a:lnTo>
                    <a:pt x="24" y="66"/>
                  </a:lnTo>
                  <a:lnTo>
                    <a:pt x="28" y="68"/>
                  </a:lnTo>
                  <a:lnTo>
                    <a:pt x="34" y="72"/>
                  </a:lnTo>
                  <a:lnTo>
                    <a:pt x="39" y="74"/>
                  </a:lnTo>
                  <a:lnTo>
                    <a:pt x="46" y="78"/>
                  </a:lnTo>
                  <a:lnTo>
                    <a:pt x="54" y="80"/>
                  </a:lnTo>
                  <a:lnTo>
                    <a:pt x="61" y="82"/>
                  </a:lnTo>
                  <a:lnTo>
                    <a:pt x="69" y="83"/>
                  </a:lnTo>
                  <a:lnTo>
                    <a:pt x="75" y="83"/>
                  </a:lnTo>
                  <a:lnTo>
                    <a:pt x="82" y="86"/>
                  </a:lnTo>
                  <a:lnTo>
                    <a:pt x="90" y="90"/>
                  </a:lnTo>
                  <a:lnTo>
                    <a:pt x="97" y="96"/>
                  </a:lnTo>
                  <a:lnTo>
                    <a:pt x="102" y="102"/>
                  </a:lnTo>
                  <a:lnTo>
                    <a:pt x="98" y="103"/>
                  </a:lnTo>
                  <a:lnTo>
                    <a:pt x="94" y="105"/>
                  </a:lnTo>
                  <a:lnTo>
                    <a:pt x="88" y="106"/>
                  </a:lnTo>
                  <a:lnTo>
                    <a:pt x="82" y="108"/>
                  </a:lnTo>
                  <a:lnTo>
                    <a:pt x="76" y="108"/>
                  </a:lnTo>
                  <a:lnTo>
                    <a:pt x="71" y="109"/>
                  </a:lnTo>
                  <a:lnTo>
                    <a:pt x="66" y="109"/>
                  </a:lnTo>
                  <a:lnTo>
                    <a:pt x="61" y="108"/>
                  </a:lnTo>
                  <a:lnTo>
                    <a:pt x="56" y="106"/>
                  </a:lnTo>
                  <a:lnTo>
                    <a:pt x="53" y="108"/>
                  </a:lnTo>
                  <a:lnTo>
                    <a:pt x="54" y="110"/>
                  </a:lnTo>
                  <a:lnTo>
                    <a:pt x="62" y="112"/>
                  </a:lnTo>
                  <a:lnTo>
                    <a:pt x="68" y="113"/>
                  </a:lnTo>
                  <a:lnTo>
                    <a:pt x="75" y="113"/>
                  </a:lnTo>
                  <a:lnTo>
                    <a:pt x="83" y="113"/>
                  </a:lnTo>
                  <a:lnTo>
                    <a:pt x="90" y="113"/>
                  </a:lnTo>
                  <a:lnTo>
                    <a:pt x="97" y="113"/>
                  </a:lnTo>
                  <a:lnTo>
                    <a:pt x="104" y="112"/>
                  </a:lnTo>
                  <a:lnTo>
                    <a:pt x="109" y="112"/>
                  </a:lnTo>
                  <a:lnTo>
                    <a:pt x="112" y="112"/>
                  </a:lnTo>
                  <a:lnTo>
                    <a:pt x="118" y="113"/>
                  </a:lnTo>
                  <a:lnTo>
                    <a:pt x="121" y="117"/>
                  </a:lnTo>
                  <a:lnTo>
                    <a:pt x="125" y="120"/>
                  </a:lnTo>
                  <a:lnTo>
                    <a:pt x="127" y="1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8" name="Freeform 294"/>
            <p:cNvSpPr>
              <a:spLocks/>
            </p:cNvSpPr>
            <p:nvPr/>
          </p:nvSpPr>
          <p:spPr bwMode="auto">
            <a:xfrm>
              <a:off x="3930" y="2205"/>
              <a:ext cx="40" cy="95"/>
            </a:xfrm>
            <a:custGeom>
              <a:avLst/>
              <a:gdLst>
                <a:gd name="T0" fmla="*/ 0 w 81"/>
                <a:gd name="T1" fmla="*/ 5 h 190"/>
                <a:gd name="T2" fmla="*/ 0 w 81"/>
                <a:gd name="T3" fmla="*/ 5 h 190"/>
                <a:gd name="T4" fmla="*/ 0 w 81"/>
                <a:gd name="T5" fmla="*/ 5 h 190"/>
                <a:gd name="T6" fmla="*/ 0 w 81"/>
                <a:gd name="T7" fmla="*/ 5 h 190"/>
                <a:gd name="T8" fmla="*/ 0 w 81"/>
                <a:gd name="T9" fmla="*/ 4 h 190"/>
                <a:gd name="T10" fmla="*/ 0 w 81"/>
                <a:gd name="T11" fmla="*/ 3 h 190"/>
                <a:gd name="T12" fmla="*/ 0 w 81"/>
                <a:gd name="T13" fmla="*/ 3 h 190"/>
                <a:gd name="T14" fmla="*/ 0 w 81"/>
                <a:gd name="T15" fmla="*/ 4 h 190"/>
                <a:gd name="T16" fmla="*/ 0 w 81"/>
                <a:gd name="T17" fmla="*/ 3 h 190"/>
                <a:gd name="T18" fmla="*/ 0 w 81"/>
                <a:gd name="T19" fmla="*/ 2 h 190"/>
                <a:gd name="T20" fmla="*/ 0 w 81"/>
                <a:gd name="T21" fmla="*/ 1 h 190"/>
                <a:gd name="T22" fmla="*/ 1 w 81"/>
                <a:gd name="T23" fmla="*/ 1 h 190"/>
                <a:gd name="T24" fmla="*/ 1 w 81"/>
                <a:gd name="T25" fmla="*/ 2 h 190"/>
                <a:gd name="T26" fmla="*/ 1 w 81"/>
                <a:gd name="T27" fmla="*/ 2 h 190"/>
                <a:gd name="T28" fmla="*/ 1 w 81"/>
                <a:gd name="T29" fmla="*/ 1 h 190"/>
                <a:gd name="T30" fmla="*/ 2 w 81"/>
                <a:gd name="T31" fmla="*/ 1 h 190"/>
                <a:gd name="T32" fmla="*/ 1 w 81"/>
                <a:gd name="T33" fmla="*/ 1 h 190"/>
                <a:gd name="T34" fmla="*/ 1 w 81"/>
                <a:gd name="T35" fmla="*/ 2 h 190"/>
                <a:gd name="T36" fmla="*/ 2 w 81"/>
                <a:gd name="T37" fmla="*/ 2 h 190"/>
                <a:gd name="T38" fmla="*/ 2 w 81"/>
                <a:gd name="T39" fmla="*/ 2 h 190"/>
                <a:gd name="T40" fmla="*/ 1 w 81"/>
                <a:gd name="T41" fmla="*/ 2 h 190"/>
                <a:gd name="T42" fmla="*/ 1 w 81"/>
                <a:gd name="T43" fmla="*/ 3 h 190"/>
                <a:gd name="T44" fmla="*/ 1 w 81"/>
                <a:gd name="T45" fmla="*/ 4 h 190"/>
                <a:gd name="T46" fmla="*/ 1 w 81"/>
                <a:gd name="T47" fmla="*/ 4 h 190"/>
                <a:gd name="T48" fmla="*/ 2 w 81"/>
                <a:gd name="T49" fmla="*/ 4 h 190"/>
                <a:gd name="T50" fmla="*/ 2 w 81"/>
                <a:gd name="T51" fmla="*/ 4 h 190"/>
                <a:gd name="T52" fmla="*/ 2 w 81"/>
                <a:gd name="T53" fmla="*/ 4 h 190"/>
                <a:gd name="T54" fmla="*/ 1 w 81"/>
                <a:gd name="T55" fmla="*/ 4 h 190"/>
                <a:gd name="T56" fmla="*/ 1 w 81"/>
                <a:gd name="T57" fmla="*/ 4 h 190"/>
                <a:gd name="T58" fmla="*/ 0 w 81"/>
                <a:gd name="T59" fmla="*/ 5 h 190"/>
                <a:gd name="T60" fmla="*/ 0 w 81"/>
                <a:gd name="T61" fmla="*/ 5 h 190"/>
                <a:gd name="T62" fmla="*/ 1 w 81"/>
                <a:gd name="T63" fmla="*/ 5 h 190"/>
                <a:gd name="T64" fmla="*/ 1 w 81"/>
                <a:gd name="T65" fmla="*/ 5 h 190"/>
                <a:gd name="T66" fmla="*/ 2 w 81"/>
                <a:gd name="T67" fmla="*/ 5 h 190"/>
                <a:gd name="T68" fmla="*/ 2 w 81"/>
                <a:gd name="T69" fmla="*/ 5 h 190"/>
                <a:gd name="T70" fmla="*/ 1 w 81"/>
                <a:gd name="T71" fmla="*/ 6 h 190"/>
                <a:gd name="T72" fmla="*/ 1 w 81"/>
                <a:gd name="T73" fmla="*/ 6 h 190"/>
                <a:gd name="T74" fmla="*/ 1 w 81"/>
                <a:gd name="T75" fmla="*/ 5 h 190"/>
                <a:gd name="T76" fmla="*/ 0 w 81"/>
                <a:gd name="T77" fmla="*/ 5 h 190"/>
                <a:gd name="T78" fmla="*/ 0 w 81"/>
                <a:gd name="T79" fmla="*/ 6 h 190"/>
                <a:gd name="T80" fmla="*/ 0 w 81"/>
                <a:gd name="T81" fmla="*/ 6 h 190"/>
                <a:gd name="T82" fmla="*/ 0 w 81"/>
                <a:gd name="T83" fmla="*/ 6 h 190"/>
                <a:gd name="T84" fmla="*/ 0 w 81"/>
                <a:gd name="T85" fmla="*/ 6 h 190"/>
                <a:gd name="T86" fmla="*/ 0 w 81"/>
                <a:gd name="T87" fmla="*/ 6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190">
                  <a:moveTo>
                    <a:pt x="0" y="164"/>
                  </a:moveTo>
                  <a:lnTo>
                    <a:pt x="4" y="160"/>
                  </a:lnTo>
                  <a:lnTo>
                    <a:pt x="8" y="157"/>
                  </a:lnTo>
                  <a:lnTo>
                    <a:pt x="11" y="152"/>
                  </a:lnTo>
                  <a:lnTo>
                    <a:pt x="13" y="147"/>
                  </a:lnTo>
                  <a:lnTo>
                    <a:pt x="14" y="150"/>
                  </a:lnTo>
                  <a:lnTo>
                    <a:pt x="16" y="151"/>
                  </a:lnTo>
                  <a:lnTo>
                    <a:pt x="17" y="151"/>
                  </a:lnTo>
                  <a:lnTo>
                    <a:pt x="18" y="152"/>
                  </a:lnTo>
                  <a:lnTo>
                    <a:pt x="19" y="149"/>
                  </a:lnTo>
                  <a:lnTo>
                    <a:pt x="22" y="143"/>
                  </a:lnTo>
                  <a:lnTo>
                    <a:pt x="22" y="135"/>
                  </a:lnTo>
                  <a:lnTo>
                    <a:pt x="21" y="130"/>
                  </a:lnTo>
                  <a:lnTo>
                    <a:pt x="15" y="121"/>
                  </a:lnTo>
                  <a:lnTo>
                    <a:pt x="8" y="107"/>
                  </a:lnTo>
                  <a:lnTo>
                    <a:pt x="2" y="92"/>
                  </a:lnTo>
                  <a:lnTo>
                    <a:pt x="0" y="83"/>
                  </a:lnTo>
                  <a:lnTo>
                    <a:pt x="0" y="78"/>
                  </a:lnTo>
                  <a:lnTo>
                    <a:pt x="2" y="75"/>
                  </a:lnTo>
                  <a:lnTo>
                    <a:pt x="3" y="76"/>
                  </a:lnTo>
                  <a:lnTo>
                    <a:pt x="3" y="79"/>
                  </a:lnTo>
                  <a:lnTo>
                    <a:pt x="6" y="88"/>
                  </a:lnTo>
                  <a:lnTo>
                    <a:pt x="11" y="99"/>
                  </a:lnTo>
                  <a:lnTo>
                    <a:pt x="18" y="109"/>
                  </a:lnTo>
                  <a:lnTo>
                    <a:pt x="24" y="115"/>
                  </a:lnTo>
                  <a:lnTo>
                    <a:pt x="28" y="105"/>
                  </a:lnTo>
                  <a:lnTo>
                    <a:pt x="31" y="89"/>
                  </a:lnTo>
                  <a:lnTo>
                    <a:pt x="32" y="74"/>
                  </a:lnTo>
                  <a:lnTo>
                    <a:pt x="32" y="63"/>
                  </a:lnTo>
                  <a:lnTo>
                    <a:pt x="30" y="53"/>
                  </a:lnTo>
                  <a:lnTo>
                    <a:pt x="29" y="41"/>
                  </a:lnTo>
                  <a:lnTo>
                    <a:pt x="29" y="30"/>
                  </a:lnTo>
                  <a:lnTo>
                    <a:pt x="30" y="22"/>
                  </a:lnTo>
                  <a:lnTo>
                    <a:pt x="32" y="20"/>
                  </a:lnTo>
                  <a:lnTo>
                    <a:pt x="33" y="20"/>
                  </a:lnTo>
                  <a:lnTo>
                    <a:pt x="33" y="23"/>
                  </a:lnTo>
                  <a:lnTo>
                    <a:pt x="32" y="28"/>
                  </a:lnTo>
                  <a:lnTo>
                    <a:pt x="32" y="35"/>
                  </a:lnTo>
                  <a:lnTo>
                    <a:pt x="33" y="41"/>
                  </a:lnTo>
                  <a:lnTo>
                    <a:pt x="36" y="50"/>
                  </a:lnTo>
                  <a:lnTo>
                    <a:pt x="38" y="54"/>
                  </a:lnTo>
                  <a:lnTo>
                    <a:pt x="41" y="41"/>
                  </a:lnTo>
                  <a:lnTo>
                    <a:pt x="47" y="26"/>
                  </a:lnTo>
                  <a:lnTo>
                    <a:pt x="53" y="11"/>
                  </a:lnTo>
                  <a:lnTo>
                    <a:pt x="61" y="2"/>
                  </a:lnTo>
                  <a:lnTo>
                    <a:pt x="64" y="0"/>
                  </a:lnTo>
                  <a:lnTo>
                    <a:pt x="66" y="0"/>
                  </a:lnTo>
                  <a:lnTo>
                    <a:pt x="64" y="2"/>
                  </a:lnTo>
                  <a:lnTo>
                    <a:pt x="62" y="6"/>
                  </a:lnTo>
                  <a:lnTo>
                    <a:pt x="57" y="14"/>
                  </a:lnTo>
                  <a:lnTo>
                    <a:pt x="53" y="29"/>
                  </a:lnTo>
                  <a:lnTo>
                    <a:pt x="48" y="44"/>
                  </a:lnTo>
                  <a:lnTo>
                    <a:pt x="46" y="53"/>
                  </a:lnTo>
                  <a:lnTo>
                    <a:pt x="52" y="52"/>
                  </a:lnTo>
                  <a:lnTo>
                    <a:pt x="57" y="51"/>
                  </a:lnTo>
                  <a:lnTo>
                    <a:pt x="63" y="47"/>
                  </a:lnTo>
                  <a:lnTo>
                    <a:pt x="68" y="45"/>
                  </a:lnTo>
                  <a:lnTo>
                    <a:pt x="70" y="43"/>
                  </a:lnTo>
                  <a:lnTo>
                    <a:pt x="72" y="43"/>
                  </a:lnTo>
                  <a:lnTo>
                    <a:pt x="71" y="45"/>
                  </a:lnTo>
                  <a:lnTo>
                    <a:pt x="69" y="47"/>
                  </a:lnTo>
                  <a:lnTo>
                    <a:pt x="64" y="52"/>
                  </a:lnTo>
                  <a:lnTo>
                    <a:pt x="56" y="58"/>
                  </a:lnTo>
                  <a:lnTo>
                    <a:pt x="48" y="62"/>
                  </a:lnTo>
                  <a:lnTo>
                    <a:pt x="44" y="66"/>
                  </a:lnTo>
                  <a:lnTo>
                    <a:pt x="41" y="78"/>
                  </a:lnTo>
                  <a:lnTo>
                    <a:pt x="39" y="94"/>
                  </a:lnTo>
                  <a:lnTo>
                    <a:pt x="36" y="108"/>
                  </a:lnTo>
                  <a:lnTo>
                    <a:pt x="33" y="116"/>
                  </a:lnTo>
                  <a:lnTo>
                    <a:pt x="39" y="116"/>
                  </a:lnTo>
                  <a:lnTo>
                    <a:pt x="45" y="115"/>
                  </a:lnTo>
                  <a:lnTo>
                    <a:pt x="51" y="115"/>
                  </a:lnTo>
                  <a:lnTo>
                    <a:pt x="57" y="114"/>
                  </a:lnTo>
                  <a:lnTo>
                    <a:pt x="62" y="113"/>
                  </a:lnTo>
                  <a:lnTo>
                    <a:pt x="68" y="112"/>
                  </a:lnTo>
                  <a:lnTo>
                    <a:pt x="71" y="109"/>
                  </a:lnTo>
                  <a:lnTo>
                    <a:pt x="74" y="108"/>
                  </a:lnTo>
                  <a:lnTo>
                    <a:pt x="76" y="106"/>
                  </a:lnTo>
                  <a:lnTo>
                    <a:pt x="78" y="106"/>
                  </a:lnTo>
                  <a:lnTo>
                    <a:pt x="77" y="108"/>
                  </a:lnTo>
                  <a:lnTo>
                    <a:pt x="75" y="111"/>
                  </a:lnTo>
                  <a:lnTo>
                    <a:pt x="72" y="113"/>
                  </a:lnTo>
                  <a:lnTo>
                    <a:pt x="68" y="115"/>
                  </a:lnTo>
                  <a:lnTo>
                    <a:pt x="62" y="119"/>
                  </a:lnTo>
                  <a:lnTo>
                    <a:pt x="55" y="121"/>
                  </a:lnTo>
                  <a:lnTo>
                    <a:pt x="48" y="124"/>
                  </a:lnTo>
                  <a:lnTo>
                    <a:pt x="43" y="127"/>
                  </a:lnTo>
                  <a:lnTo>
                    <a:pt x="38" y="128"/>
                  </a:lnTo>
                  <a:lnTo>
                    <a:pt x="34" y="129"/>
                  </a:lnTo>
                  <a:lnTo>
                    <a:pt x="31" y="134"/>
                  </a:lnTo>
                  <a:lnTo>
                    <a:pt x="29" y="141"/>
                  </a:lnTo>
                  <a:lnTo>
                    <a:pt x="28" y="147"/>
                  </a:lnTo>
                  <a:lnTo>
                    <a:pt x="28" y="153"/>
                  </a:lnTo>
                  <a:lnTo>
                    <a:pt x="30" y="156"/>
                  </a:lnTo>
                  <a:lnTo>
                    <a:pt x="34" y="156"/>
                  </a:lnTo>
                  <a:lnTo>
                    <a:pt x="39" y="156"/>
                  </a:lnTo>
                  <a:lnTo>
                    <a:pt x="44" y="154"/>
                  </a:lnTo>
                  <a:lnTo>
                    <a:pt x="53" y="151"/>
                  </a:lnTo>
                  <a:lnTo>
                    <a:pt x="62" y="146"/>
                  </a:lnTo>
                  <a:lnTo>
                    <a:pt x="70" y="142"/>
                  </a:lnTo>
                  <a:lnTo>
                    <a:pt x="76" y="138"/>
                  </a:lnTo>
                  <a:lnTo>
                    <a:pt x="78" y="135"/>
                  </a:lnTo>
                  <a:lnTo>
                    <a:pt x="81" y="134"/>
                  </a:lnTo>
                  <a:lnTo>
                    <a:pt x="81" y="135"/>
                  </a:lnTo>
                  <a:lnTo>
                    <a:pt x="78" y="139"/>
                  </a:lnTo>
                  <a:lnTo>
                    <a:pt x="72" y="147"/>
                  </a:lnTo>
                  <a:lnTo>
                    <a:pt x="66" y="158"/>
                  </a:lnTo>
                  <a:lnTo>
                    <a:pt x="57" y="166"/>
                  </a:lnTo>
                  <a:lnTo>
                    <a:pt x="52" y="172"/>
                  </a:lnTo>
                  <a:lnTo>
                    <a:pt x="51" y="169"/>
                  </a:lnTo>
                  <a:lnTo>
                    <a:pt x="49" y="166"/>
                  </a:lnTo>
                  <a:lnTo>
                    <a:pt x="48" y="164"/>
                  </a:lnTo>
                  <a:lnTo>
                    <a:pt x="47" y="161"/>
                  </a:lnTo>
                  <a:lnTo>
                    <a:pt x="41" y="158"/>
                  </a:lnTo>
                  <a:lnTo>
                    <a:pt x="34" y="157"/>
                  </a:lnTo>
                  <a:lnTo>
                    <a:pt x="28" y="158"/>
                  </a:lnTo>
                  <a:lnTo>
                    <a:pt x="22" y="160"/>
                  </a:lnTo>
                  <a:lnTo>
                    <a:pt x="18" y="165"/>
                  </a:lnTo>
                  <a:lnTo>
                    <a:pt x="17" y="168"/>
                  </a:lnTo>
                  <a:lnTo>
                    <a:pt x="17" y="172"/>
                  </a:lnTo>
                  <a:lnTo>
                    <a:pt x="18" y="175"/>
                  </a:lnTo>
                  <a:lnTo>
                    <a:pt x="14" y="180"/>
                  </a:lnTo>
                  <a:lnTo>
                    <a:pt x="8" y="184"/>
                  </a:lnTo>
                  <a:lnTo>
                    <a:pt x="3" y="188"/>
                  </a:lnTo>
                  <a:lnTo>
                    <a:pt x="1" y="190"/>
                  </a:lnTo>
                  <a:lnTo>
                    <a:pt x="6" y="184"/>
                  </a:lnTo>
                  <a:lnTo>
                    <a:pt x="10" y="177"/>
                  </a:lnTo>
                  <a:lnTo>
                    <a:pt x="13" y="173"/>
                  </a:lnTo>
                  <a:lnTo>
                    <a:pt x="13" y="168"/>
                  </a:lnTo>
                  <a:lnTo>
                    <a:pt x="10" y="166"/>
                  </a:lnTo>
                  <a:lnTo>
                    <a:pt x="7" y="164"/>
                  </a:lnTo>
                  <a:lnTo>
                    <a:pt x="3" y="162"/>
                  </a:lnTo>
                  <a:lnTo>
                    <a:pt x="0" y="16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9" name="Freeform 295"/>
            <p:cNvSpPr>
              <a:spLocks/>
            </p:cNvSpPr>
            <p:nvPr/>
          </p:nvSpPr>
          <p:spPr bwMode="auto">
            <a:xfrm>
              <a:off x="3921" y="2258"/>
              <a:ext cx="7" cy="12"/>
            </a:xfrm>
            <a:custGeom>
              <a:avLst/>
              <a:gdLst>
                <a:gd name="T0" fmla="*/ 1 w 13"/>
                <a:gd name="T1" fmla="*/ 1 h 24"/>
                <a:gd name="T2" fmla="*/ 1 w 13"/>
                <a:gd name="T3" fmla="*/ 1 h 24"/>
                <a:gd name="T4" fmla="*/ 1 w 13"/>
                <a:gd name="T5" fmla="*/ 1 h 24"/>
                <a:gd name="T6" fmla="*/ 1 w 13"/>
                <a:gd name="T7" fmla="*/ 1 h 24"/>
                <a:gd name="T8" fmla="*/ 1 w 13"/>
                <a:gd name="T9" fmla="*/ 1 h 24"/>
                <a:gd name="T10" fmla="*/ 1 w 13"/>
                <a:gd name="T11" fmla="*/ 1 h 24"/>
                <a:gd name="T12" fmla="*/ 0 w 13"/>
                <a:gd name="T13" fmla="*/ 1 h 24"/>
                <a:gd name="T14" fmla="*/ 0 w 13"/>
                <a:gd name="T15" fmla="*/ 1 h 24"/>
                <a:gd name="T16" fmla="*/ 0 w 13"/>
                <a:gd name="T17" fmla="*/ 1 h 24"/>
                <a:gd name="T18" fmla="*/ 0 w 13"/>
                <a:gd name="T19" fmla="*/ 0 h 24"/>
                <a:gd name="T20" fmla="*/ 1 w 13"/>
                <a:gd name="T21" fmla="*/ 0 h 24"/>
                <a:gd name="T22" fmla="*/ 1 w 13"/>
                <a:gd name="T23" fmla="*/ 1 h 24"/>
                <a:gd name="T24" fmla="*/ 1 w 13"/>
                <a:gd name="T25" fmla="*/ 1 h 24"/>
                <a:gd name="T26" fmla="*/ 1 w 13"/>
                <a:gd name="T27" fmla="*/ 1 h 24"/>
                <a:gd name="T28" fmla="*/ 1 w 13"/>
                <a:gd name="T29" fmla="*/ 1 h 24"/>
                <a:gd name="T30" fmla="*/ 1 w 13"/>
                <a:gd name="T31" fmla="*/ 1 h 24"/>
                <a:gd name="T32" fmla="*/ 1 w 1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4">
                  <a:moveTo>
                    <a:pt x="13" y="22"/>
                  </a:moveTo>
                  <a:lnTo>
                    <a:pt x="11" y="22"/>
                  </a:lnTo>
                  <a:lnTo>
                    <a:pt x="8" y="22"/>
                  </a:lnTo>
                  <a:lnTo>
                    <a:pt x="4" y="23"/>
                  </a:lnTo>
                  <a:lnTo>
                    <a:pt x="2" y="24"/>
                  </a:lnTo>
                  <a:lnTo>
                    <a:pt x="1" y="17"/>
                  </a:lnTo>
                  <a:lnTo>
                    <a:pt x="0" y="13"/>
                  </a:lnTo>
                  <a:lnTo>
                    <a:pt x="0" y="7"/>
                  </a:lnTo>
                  <a:lnTo>
                    <a:pt x="0" y="2"/>
                  </a:lnTo>
                  <a:lnTo>
                    <a:pt x="0" y="0"/>
                  </a:lnTo>
                  <a:lnTo>
                    <a:pt x="1" y="0"/>
                  </a:lnTo>
                  <a:lnTo>
                    <a:pt x="2" y="1"/>
                  </a:lnTo>
                  <a:lnTo>
                    <a:pt x="2" y="3"/>
                  </a:lnTo>
                  <a:lnTo>
                    <a:pt x="3" y="7"/>
                  </a:lnTo>
                  <a:lnTo>
                    <a:pt x="7" y="13"/>
                  </a:lnTo>
                  <a:lnTo>
                    <a:pt x="10" y="18"/>
                  </a:lnTo>
                  <a:lnTo>
                    <a:pt x="13" y="2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0" name="Freeform 296"/>
            <p:cNvSpPr>
              <a:spLocks/>
            </p:cNvSpPr>
            <p:nvPr/>
          </p:nvSpPr>
          <p:spPr bwMode="auto">
            <a:xfrm>
              <a:off x="3976" y="2255"/>
              <a:ext cx="129" cy="79"/>
            </a:xfrm>
            <a:custGeom>
              <a:avLst/>
              <a:gdLst>
                <a:gd name="T0" fmla="*/ 1 w 258"/>
                <a:gd name="T1" fmla="*/ 4 h 158"/>
                <a:gd name="T2" fmla="*/ 2 w 258"/>
                <a:gd name="T3" fmla="*/ 3 h 158"/>
                <a:gd name="T4" fmla="*/ 3 w 258"/>
                <a:gd name="T5" fmla="*/ 2 h 158"/>
                <a:gd name="T6" fmla="*/ 3 w 258"/>
                <a:gd name="T7" fmla="*/ 1 h 158"/>
                <a:gd name="T8" fmla="*/ 4 w 258"/>
                <a:gd name="T9" fmla="*/ 1 h 158"/>
                <a:gd name="T10" fmla="*/ 4 w 258"/>
                <a:gd name="T11" fmla="*/ 1 h 158"/>
                <a:gd name="T12" fmla="*/ 4 w 258"/>
                <a:gd name="T13" fmla="*/ 1 h 158"/>
                <a:gd name="T14" fmla="*/ 3 w 258"/>
                <a:gd name="T15" fmla="*/ 2 h 158"/>
                <a:gd name="T16" fmla="*/ 3 w 258"/>
                <a:gd name="T17" fmla="*/ 3 h 158"/>
                <a:gd name="T18" fmla="*/ 3 w 258"/>
                <a:gd name="T19" fmla="*/ 3 h 158"/>
                <a:gd name="T20" fmla="*/ 3 w 258"/>
                <a:gd name="T21" fmla="*/ 3 h 158"/>
                <a:gd name="T22" fmla="*/ 4 w 258"/>
                <a:gd name="T23" fmla="*/ 2 h 158"/>
                <a:gd name="T24" fmla="*/ 5 w 258"/>
                <a:gd name="T25" fmla="*/ 1 h 158"/>
                <a:gd name="T26" fmla="*/ 6 w 258"/>
                <a:gd name="T27" fmla="*/ 1 h 158"/>
                <a:gd name="T28" fmla="*/ 6 w 258"/>
                <a:gd name="T29" fmla="*/ 1 h 158"/>
                <a:gd name="T30" fmla="*/ 5 w 258"/>
                <a:gd name="T31" fmla="*/ 1 h 158"/>
                <a:gd name="T32" fmla="*/ 4 w 258"/>
                <a:gd name="T33" fmla="*/ 2 h 158"/>
                <a:gd name="T34" fmla="*/ 4 w 258"/>
                <a:gd name="T35" fmla="*/ 2 h 158"/>
                <a:gd name="T36" fmla="*/ 5 w 258"/>
                <a:gd name="T37" fmla="*/ 2 h 158"/>
                <a:gd name="T38" fmla="*/ 6 w 258"/>
                <a:gd name="T39" fmla="*/ 2 h 158"/>
                <a:gd name="T40" fmla="*/ 7 w 258"/>
                <a:gd name="T41" fmla="*/ 1 h 158"/>
                <a:gd name="T42" fmla="*/ 8 w 258"/>
                <a:gd name="T43" fmla="*/ 1 h 158"/>
                <a:gd name="T44" fmla="*/ 7 w 258"/>
                <a:gd name="T45" fmla="*/ 2 h 158"/>
                <a:gd name="T46" fmla="*/ 6 w 258"/>
                <a:gd name="T47" fmla="*/ 2 h 158"/>
                <a:gd name="T48" fmla="*/ 7 w 258"/>
                <a:gd name="T49" fmla="*/ 2 h 158"/>
                <a:gd name="T50" fmla="*/ 8 w 258"/>
                <a:gd name="T51" fmla="*/ 2 h 158"/>
                <a:gd name="T52" fmla="*/ 9 w 258"/>
                <a:gd name="T53" fmla="*/ 2 h 158"/>
                <a:gd name="T54" fmla="*/ 8 w 258"/>
                <a:gd name="T55" fmla="*/ 2 h 158"/>
                <a:gd name="T56" fmla="*/ 6 w 258"/>
                <a:gd name="T57" fmla="*/ 3 h 158"/>
                <a:gd name="T58" fmla="*/ 7 w 258"/>
                <a:gd name="T59" fmla="*/ 3 h 158"/>
                <a:gd name="T60" fmla="*/ 8 w 258"/>
                <a:gd name="T61" fmla="*/ 4 h 158"/>
                <a:gd name="T62" fmla="*/ 8 w 258"/>
                <a:gd name="T63" fmla="*/ 4 h 158"/>
                <a:gd name="T64" fmla="*/ 7 w 258"/>
                <a:gd name="T65" fmla="*/ 4 h 158"/>
                <a:gd name="T66" fmla="*/ 6 w 258"/>
                <a:gd name="T67" fmla="*/ 3 h 158"/>
                <a:gd name="T68" fmla="*/ 5 w 258"/>
                <a:gd name="T69" fmla="*/ 3 h 158"/>
                <a:gd name="T70" fmla="*/ 5 w 258"/>
                <a:gd name="T71" fmla="*/ 3 h 158"/>
                <a:gd name="T72" fmla="*/ 5 w 258"/>
                <a:gd name="T73" fmla="*/ 3 h 158"/>
                <a:gd name="T74" fmla="*/ 5 w 258"/>
                <a:gd name="T75" fmla="*/ 4 h 158"/>
                <a:gd name="T76" fmla="*/ 6 w 258"/>
                <a:gd name="T77" fmla="*/ 4 h 158"/>
                <a:gd name="T78" fmla="*/ 6 w 258"/>
                <a:gd name="T79" fmla="*/ 5 h 158"/>
                <a:gd name="T80" fmla="*/ 5 w 258"/>
                <a:gd name="T81" fmla="*/ 4 h 158"/>
                <a:gd name="T82" fmla="*/ 4 w 258"/>
                <a:gd name="T83" fmla="*/ 3 h 158"/>
                <a:gd name="T84" fmla="*/ 4 w 258"/>
                <a:gd name="T85" fmla="*/ 3 h 158"/>
                <a:gd name="T86" fmla="*/ 3 w 258"/>
                <a:gd name="T87" fmla="*/ 4 h 158"/>
                <a:gd name="T88" fmla="*/ 3 w 258"/>
                <a:gd name="T89" fmla="*/ 4 h 158"/>
                <a:gd name="T90" fmla="*/ 3 w 258"/>
                <a:gd name="T91" fmla="*/ 4 h 158"/>
                <a:gd name="T92" fmla="*/ 4 w 258"/>
                <a:gd name="T93" fmla="*/ 5 h 158"/>
                <a:gd name="T94" fmla="*/ 5 w 258"/>
                <a:gd name="T95" fmla="*/ 5 h 158"/>
                <a:gd name="T96" fmla="*/ 4 w 258"/>
                <a:gd name="T97" fmla="*/ 5 h 158"/>
                <a:gd name="T98" fmla="*/ 2 w 258"/>
                <a:gd name="T99" fmla="*/ 4 h 158"/>
                <a:gd name="T100" fmla="*/ 2 w 258"/>
                <a:gd name="T101" fmla="*/ 4 h 158"/>
                <a:gd name="T102" fmla="*/ 1 w 258"/>
                <a:gd name="T103" fmla="*/ 5 h 158"/>
                <a:gd name="T104" fmla="*/ 1 w 258"/>
                <a:gd name="T105" fmla="*/ 4 h 1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8" h="158">
                  <a:moveTo>
                    <a:pt x="10" y="121"/>
                  </a:moveTo>
                  <a:lnTo>
                    <a:pt x="14" y="118"/>
                  </a:lnTo>
                  <a:lnTo>
                    <a:pt x="20" y="114"/>
                  </a:lnTo>
                  <a:lnTo>
                    <a:pt x="25" y="111"/>
                  </a:lnTo>
                  <a:lnTo>
                    <a:pt x="33" y="107"/>
                  </a:lnTo>
                  <a:lnTo>
                    <a:pt x="39" y="103"/>
                  </a:lnTo>
                  <a:lnTo>
                    <a:pt x="46" y="99"/>
                  </a:lnTo>
                  <a:lnTo>
                    <a:pt x="50" y="96"/>
                  </a:lnTo>
                  <a:lnTo>
                    <a:pt x="52" y="93"/>
                  </a:lnTo>
                  <a:lnTo>
                    <a:pt x="54" y="85"/>
                  </a:lnTo>
                  <a:lnTo>
                    <a:pt x="60" y="73"/>
                  </a:lnTo>
                  <a:lnTo>
                    <a:pt x="66" y="59"/>
                  </a:lnTo>
                  <a:lnTo>
                    <a:pt x="70" y="48"/>
                  </a:lnTo>
                  <a:lnTo>
                    <a:pt x="74" y="44"/>
                  </a:lnTo>
                  <a:lnTo>
                    <a:pt x="78" y="37"/>
                  </a:lnTo>
                  <a:lnTo>
                    <a:pt x="84" y="30"/>
                  </a:lnTo>
                  <a:lnTo>
                    <a:pt x="91" y="22"/>
                  </a:lnTo>
                  <a:lnTo>
                    <a:pt x="98" y="15"/>
                  </a:lnTo>
                  <a:lnTo>
                    <a:pt x="104" y="8"/>
                  </a:lnTo>
                  <a:lnTo>
                    <a:pt x="109" y="4"/>
                  </a:lnTo>
                  <a:lnTo>
                    <a:pt x="113" y="1"/>
                  </a:lnTo>
                  <a:lnTo>
                    <a:pt x="116" y="0"/>
                  </a:lnTo>
                  <a:lnTo>
                    <a:pt x="117" y="1"/>
                  </a:lnTo>
                  <a:lnTo>
                    <a:pt x="116" y="2"/>
                  </a:lnTo>
                  <a:lnTo>
                    <a:pt x="114" y="5"/>
                  </a:lnTo>
                  <a:lnTo>
                    <a:pt x="112" y="8"/>
                  </a:lnTo>
                  <a:lnTo>
                    <a:pt x="107" y="13"/>
                  </a:lnTo>
                  <a:lnTo>
                    <a:pt x="101" y="20"/>
                  </a:lnTo>
                  <a:lnTo>
                    <a:pt x="94" y="27"/>
                  </a:lnTo>
                  <a:lnTo>
                    <a:pt x="88" y="35"/>
                  </a:lnTo>
                  <a:lnTo>
                    <a:pt x="82" y="43"/>
                  </a:lnTo>
                  <a:lnTo>
                    <a:pt x="77" y="48"/>
                  </a:lnTo>
                  <a:lnTo>
                    <a:pt x="75" y="53"/>
                  </a:lnTo>
                  <a:lnTo>
                    <a:pt x="71" y="61"/>
                  </a:lnTo>
                  <a:lnTo>
                    <a:pt x="69" y="69"/>
                  </a:lnTo>
                  <a:lnTo>
                    <a:pt x="67" y="77"/>
                  </a:lnTo>
                  <a:lnTo>
                    <a:pt x="67" y="83"/>
                  </a:lnTo>
                  <a:lnTo>
                    <a:pt x="67" y="85"/>
                  </a:lnTo>
                  <a:lnTo>
                    <a:pt x="67" y="87"/>
                  </a:lnTo>
                  <a:lnTo>
                    <a:pt x="69" y="85"/>
                  </a:lnTo>
                  <a:lnTo>
                    <a:pt x="74" y="83"/>
                  </a:lnTo>
                  <a:lnTo>
                    <a:pt x="77" y="81"/>
                  </a:lnTo>
                  <a:lnTo>
                    <a:pt x="81" y="77"/>
                  </a:lnTo>
                  <a:lnTo>
                    <a:pt x="86" y="74"/>
                  </a:lnTo>
                  <a:lnTo>
                    <a:pt x="91" y="70"/>
                  </a:lnTo>
                  <a:lnTo>
                    <a:pt x="96" y="67"/>
                  </a:lnTo>
                  <a:lnTo>
                    <a:pt x="101" y="65"/>
                  </a:lnTo>
                  <a:lnTo>
                    <a:pt x="105" y="62"/>
                  </a:lnTo>
                  <a:lnTo>
                    <a:pt x="108" y="61"/>
                  </a:lnTo>
                  <a:lnTo>
                    <a:pt x="114" y="51"/>
                  </a:lnTo>
                  <a:lnTo>
                    <a:pt x="121" y="42"/>
                  </a:lnTo>
                  <a:lnTo>
                    <a:pt x="130" y="32"/>
                  </a:lnTo>
                  <a:lnTo>
                    <a:pt x="141" y="23"/>
                  </a:lnTo>
                  <a:lnTo>
                    <a:pt x="151" y="16"/>
                  </a:lnTo>
                  <a:lnTo>
                    <a:pt x="160" y="9"/>
                  </a:lnTo>
                  <a:lnTo>
                    <a:pt x="167" y="6"/>
                  </a:lnTo>
                  <a:lnTo>
                    <a:pt x="173" y="4"/>
                  </a:lnTo>
                  <a:lnTo>
                    <a:pt x="179" y="2"/>
                  </a:lnTo>
                  <a:lnTo>
                    <a:pt x="182" y="2"/>
                  </a:lnTo>
                  <a:lnTo>
                    <a:pt x="182" y="4"/>
                  </a:lnTo>
                  <a:lnTo>
                    <a:pt x="177" y="6"/>
                  </a:lnTo>
                  <a:lnTo>
                    <a:pt x="169" y="10"/>
                  </a:lnTo>
                  <a:lnTo>
                    <a:pt x="160" y="17"/>
                  </a:lnTo>
                  <a:lnTo>
                    <a:pt x="151" y="25"/>
                  </a:lnTo>
                  <a:lnTo>
                    <a:pt x="142" y="34"/>
                  </a:lnTo>
                  <a:lnTo>
                    <a:pt x="134" y="43"/>
                  </a:lnTo>
                  <a:lnTo>
                    <a:pt x="127" y="51"/>
                  </a:lnTo>
                  <a:lnTo>
                    <a:pt x="121" y="58"/>
                  </a:lnTo>
                  <a:lnTo>
                    <a:pt x="120" y="62"/>
                  </a:lnTo>
                  <a:lnTo>
                    <a:pt x="120" y="65"/>
                  </a:lnTo>
                  <a:lnTo>
                    <a:pt x="122" y="65"/>
                  </a:lnTo>
                  <a:lnTo>
                    <a:pt x="124" y="63"/>
                  </a:lnTo>
                  <a:lnTo>
                    <a:pt x="130" y="63"/>
                  </a:lnTo>
                  <a:lnTo>
                    <a:pt x="138" y="62"/>
                  </a:lnTo>
                  <a:lnTo>
                    <a:pt x="147" y="60"/>
                  </a:lnTo>
                  <a:lnTo>
                    <a:pt x="154" y="58"/>
                  </a:lnTo>
                  <a:lnTo>
                    <a:pt x="160" y="58"/>
                  </a:lnTo>
                  <a:lnTo>
                    <a:pt x="167" y="52"/>
                  </a:lnTo>
                  <a:lnTo>
                    <a:pt x="176" y="45"/>
                  </a:lnTo>
                  <a:lnTo>
                    <a:pt x="187" y="39"/>
                  </a:lnTo>
                  <a:lnTo>
                    <a:pt x="197" y="35"/>
                  </a:lnTo>
                  <a:lnTo>
                    <a:pt x="207" y="30"/>
                  </a:lnTo>
                  <a:lnTo>
                    <a:pt x="217" y="25"/>
                  </a:lnTo>
                  <a:lnTo>
                    <a:pt x="223" y="22"/>
                  </a:lnTo>
                  <a:lnTo>
                    <a:pt x="228" y="20"/>
                  </a:lnTo>
                  <a:lnTo>
                    <a:pt x="233" y="19"/>
                  </a:lnTo>
                  <a:lnTo>
                    <a:pt x="235" y="20"/>
                  </a:lnTo>
                  <a:lnTo>
                    <a:pt x="234" y="22"/>
                  </a:lnTo>
                  <a:lnTo>
                    <a:pt x="228" y="25"/>
                  </a:lnTo>
                  <a:lnTo>
                    <a:pt x="221" y="28"/>
                  </a:lnTo>
                  <a:lnTo>
                    <a:pt x="213" y="31"/>
                  </a:lnTo>
                  <a:lnTo>
                    <a:pt x="205" y="36"/>
                  </a:lnTo>
                  <a:lnTo>
                    <a:pt x="197" y="40"/>
                  </a:lnTo>
                  <a:lnTo>
                    <a:pt x="190" y="45"/>
                  </a:lnTo>
                  <a:lnTo>
                    <a:pt x="184" y="51"/>
                  </a:lnTo>
                  <a:lnTo>
                    <a:pt x="180" y="55"/>
                  </a:lnTo>
                  <a:lnTo>
                    <a:pt x="177" y="59"/>
                  </a:lnTo>
                  <a:lnTo>
                    <a:pt x="185" y="60"/>
                  </a:lnTo>
                  <a:lnTo>
                    <a:pt x="196" y="59"/>
                  </a:lnTo>
                  <a:lnTo>
                    <a:pt x="206" y="58"/>
                  </a:lnTo>
                  <a:lnTo>
                    <a:pt x="217" y="57"/>
                  </a:lnTo>
                  <a:lnTo>
                    <a:pt x="227" y="54"/>
                  </a:lnTo>
                  <a:lnTo>
                    <a:pt x="236" y="52"/>
                  </a:lnTo>
                  <a:lnTo>
                    <a:pt x="243" y="50"/>
                  </a:lnTo>
                  <a:lnTo>
                    <a:pt x="248" y="47"/>
                  </a:lnTo>
                  <a:lnTo>
                    <a:pt x="253" y="45"/>
                  </a:lnTo>
                  <a:lnTo>
                    <a:pt x="258" y="44"/>
                  </a:lnTo>
                  <a:lnTo>
                    <a:pt x="258" y="45"/>
                  </a:lnTo>
                  <a:lnTo>
                    <a:pt x="255" y="48"/>
                  </a:lnTo>
                  <a:lnTo>
                    <a:pt x="250" y="51"/>
                  </a:lnTo>
                  <a:lnTo>
                    <a:pt x="244" y="54"/>
                  </a:lnTo>
                  <a:lnTo>
                    <a:pt x="236" y="59"/>
                  </a:lnTo>
                  <a:lnTo>
                    <a:pt x="226" y="62"/>
                  </a:lnTo>
                  <a:lnTo>
                    <a:pt x="215" y="66"/>
                  </a:lnTo>
                  <a:lnTo>
                    <a:pt x="204" y="69"/>
                  </a:lnTo>
                  <a:lnTo>
                    <a:pt x="192" y="70"/>
                  </a:lnTo>
                  <a:lnTo>
                    <a:pt x="181" y="70"/>
                  </a:lnTo>
                  <a:lnTo>
                    <a:pt x="184" y="74"/>
                  </a:lnTo>
                  <a:lnTo>
                    <a:pt x="190" y="78"/>
                  </a:lnTo>
                  <a:lnTo>
                    <a:pt x="197" y="83"/>
                  </a:lnTo>
                  <a:lnTo>
                    <a:pt x="205" y="87"/>
                  </a:lnTo>
                  <a:lnTo>
                    <a:pt x="212" y="91"/>
                  </a:lnTo>
                  <a:lnTo>
                    <a:pt x="219" y="95"/>
                  </a:lnTo>
                  <a:lnTo>
                    <a:pt x="225" y="97"/>
                  </a:lnTo>
                  <a:lnTo>
                    <a:pt x="229" y="99"/>
                  </a:lnTo>
                  <a:lnTo>
                    <a:pt x="235" y="102"/>
                  </a:lnTo>
                  <a:lnTo>
                    <a:pt x="237" y="105"/>
                  </a:lnTo>
                  <a:lnTo>
                    <a:pt x="236" y="106"/>
                  </a:lnTo>
                  <a:lnTo>
                    <a:pt x="230" y="105"/>
                  </a:lnTo>
                  <a:lnTo>
                    <a:pt x="225" y="103"/>
                  </a:lnTo>
                  <a:lnTo>
                    <a:pt x="217" y="100"/>
                  </a:lnTo>
                  <a:lnTo>
                    <a:pt x="206" y="97"/>
                  </a:lnTo>
                  <a:lnTo>
                    <a:pt x="196" y="92"/>
                  </a:lnTo>
                  <a:lnTo>
                    <a:pt x="185" y="88"/>
                  </a:lnTo>
                  <a:lnTo>
                    <a:pt x="176" y="83"/>
                  </a:lnTo>
                  <a:lnTo>
                    <a:pt x="169" y="78"/>
                  </a:lnTo>
                  <a:lnTo>
                    <a:pt x="165" y="75"/>
                  </a:lnTo>
                  <a:lnTo>
                    <a:pt x="160" y="75"/>
                  </a:lnTo>
                  <a:lnTo>
                    <a:pt x="155" y="76"/>
                  </a:lnTo>
                  <a:lnTo>
                    <a:pt x="150" y="76"/>
                  </a:lnTo>
                  <a:lnTo>
                    <a:pt x="144" y="77"/>
                  </a:lnTo>
                  <a:lnTo>
                    <a:pt x="139" y="77"/>
                  </a:lnTo>
                  <a:lnTo>
                    <a:pt x="134" y="78"/>
                  </a:lnTo>
                  <a:lnTo>
                    <a:pt x="130" y="78"/>
                  </a:lnTo>
                  <a:lnTo>
                    <a:pt x="127" y="80"/>
                  </a:lnTo>
                  <a:lnTo>
                    <a:pt x="129" y="84"/>
                  </a:lnTo>
                  <a:lnTo>
                    <a:pt x="132" y="89"/>
                  </a:lnTo>
                  <a:lnTo>
                    <a:pt x="137" y="93"/>
                  </a:lnTo>
                  <a:lnTo>
                    <a:pt x="143" y="98"/>
                  </a:lnTo>
                  <a:lnTo>
                    <a:pt x="149" y="103"/>
                  </a:lnTo>
                  <a:lnTo>
                    <a:pt x="153" y="107"/>
                  </a:lnTo>
                  <a:lnTo>
                    <a:pt x="159" y="111"/>
                  </a:lnTo>
                  <a:lnTo>
                    <a:pt x="162" y="113"/>
                  </a:lnTo>
                  <a:lnTo>
                    <a:pt x="169" y="118"/>
                  </a:lnTo>
                  <a:lnTo>
                    <a:pt x="176" y="121"/>
                  </a:lnTo>
                  <a:lnTo>
                    <a:pt x="183" y="125"/>
                  </a:lnTo>
                  <a:lnTo>
                    <a:pt x="188" y="127"/>
                  </a:lnTo>
                  <a:lnTo>
                    <a:pt x="191" y="130"/>
                  </a:lnTo>
                  <a:lnTo>
                    <a:pt x="194" y="134"/>
                  </a:lnTo>
                  <a:lnTo>
                    <a:pt x="191" y="135"/>
                  </a:lnTo>
                  <a:lnTo>
                    <a:pt x="183" y="130"/>
                  </a:lnTo>
                  <a:lnTo>
                    <a:pt x="176" y="126"/>
                  </a:lnTo>
                  <a:lnTo>
                    <a:pt x="167" y="121"/>
                  </a:lnTo>
                  <a:lnTo>
                    <a:pt x="157" y="115"/>
                  </a:lnTo>
                  <a:lnTo>
                    <a:pt x="147" y="108"/>
                  </a:lnTo>
                  <a:lnTo>
                    <a:pt x="137" y="103"/>
                  </a:lnTo>
                  <a:lnTo>
                    <a:pt x="129" y="98"/>
                  </a:lnTo>
                  <a:lnTo>
                    <a:pt x="123" y="93"/>
                  </a:lnTo>
                  <a:lnTo>
                    <a:pt x="119" y="90"/>
                  </a:lnTo>
                  <a:lnTo>
                    <a:pt x="114" y="87"/>
                  </a:lnTo>
                  <a:lnTo>
                    <a:pt x="109" y="85"/>
                  </a:lnTo>
                  <a:lnTo>
                    <a:pt x="106" y="87"/>
                  </a:lnTo>
                  <a:lnTo>
                    <a:pt x="101" y="89"/>
                  </a:lnTo>
                  <a:lnTo>
                    <a:pt x="94" y="91"/>
                  </a:lnTo>
                  <a:lnTo>
                    <a:pt x="84" y="95"/>
                  </a:lnTo>
                  <a:lnTo>
                    <a:pt x="75" y="97"/>
                  </a:lnTo>
                  <a:lnTo>
                    <a:pt x="69" y="100"/>
                  </a:lnTo>
                  <a:lnTo>
                    <a:pt x="68" y="103"/>
                  </a:lnTo>
                  <a:lnTo>
                    <a:pt x="68" y="104"/>
                  </a:lnTo>
                  <a:lnTo>
                    <a:pt x="70" y="107"/>
                  </a:lnTo>
                  <a:lnTo>
                    <a:pt x="75" y="111"/>
                  </a:lnTo>
                  <a:lnTo>
                    <a:pt x="79" y="114"/>
                  </a:lnTo>
                  <a:lnTo>
                    <a:pt x="85" y="120"/>
                  </a:lnTo>
                  <a:lnTo>
                    <a:pt x="93" y="126"/>
                  </a:lnTo>
                  <a:lnTo>
                    <a:pt x="103" y="133"/>
                  </a:lnTo>
                  <a:lnTo>
                    <a:pt x="112" y="140"/>
                  </a:lnTo>
                  <a:lnTo>
                    <a:pt x="121" y="145"/>
                  </a:lnTo>
                  <a:lnTo>
                    <a:pt x="128" y="150"/>
                  </a:lnTo>
                  <a:lnTo>
                    <a:pt x="134" y="152"/>
                  </a:lnTo>
                  <a:lnTo>
                    <a:pt x="139" y="156"/>
                  </a:lnTo>
                  <a:lnTo>
                    <a:pt x="138" y="158"/>
                  </a:lnTo>
                  <a:lnTo>
                    <a:pt x="132" y="158"/>
                  </a:lnTo>
                  <a:lnTo>
                    <a:pt x="124" y="153"/>
                  </a:lnTo>
                  <a:lnTo>
                    <a:pt x="117" y="149"/>
                  </a:lnTo>
                  <a:lnTo>
                    <a:pt x="109" y="143"/>
                  </a:lnTo>
                  <a:lnTo>
                    <a:pt x="99" y="137"/>
                  </a:lnTo>
                  <a:lnTo>
                    <a:pt x="89" y="130"/>
                  </a:lnTo>
                  <a:lnTo>
                    <a:pt x="78" y="125"/>
                  </a:lnTo>
                  <a:lnTo>
                    <a:pt x="69" y="120"/>
                  </a:lnTo>
                  <a:lnTo>
                    <a:pt x="62" y="115"/>
                  </a:lnTo>
                  <a:lnTo>
                    <a:pt x="59" y="114"/>
                  </a:lnTo>
                  <a:lnTo>
                    <a:pt x="55" y="114"/>
                  </a:lnTo>
                  <a:lnTo>
                    <a:pt x="50" y="117"/>
                  </a:lnTo>
                  <a:lnTo>
                    <a:pt x="41" y="119"/>
                  </a:lnTo>
                  <a:lnTo>
                    <a:pt x="32" y="122"/>
                  </a:lnTo>
                  <a:lnTo>
                    <a:pt x="23" y="125"/>
                  </a:lnTo>
                  <a:lnTo>
                    <a:pt x="14" y="128"/>
                  </a:lnTo>
                  <a:lnTo>
                    <a:pt x="7" y="129"/>
                  </a:lnTo>
                  <a:lnTo>
                    <a:pt x="2" y="130"/>
                  </a:lnTo>
                  <a:lnTo>
                    <a:pt x="0" y="130"/>
                  </a:lnTo>
                  <a:lnTo>
                    <a:pt x="1" y="128"/>
                  </a:lnTo>
                  <a:lnTo>
                    <a:pt x="6" y="126"/>
                  </a:lnTo>
                  <a:lnTo>
                    <a:pt x="10" y="12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1" name="Freeform 297"/>
            <p:cNvSpPr>
              <a:spLocks/>
            </p:cNvSpPr>
            <p:nvPr/>
          </p:nvSpPr>
          <p:spPr bwMode="auto">
            <a:xfrm>
              <a:off x="3950" y="2334"/>
              <a:ext cx="93" cy="78"/>
            </a:xfrm>
            <a:custGeom>
              <a:avLst/>
              <a:gdLst>
                <a:gd name="T0" fmla="*/ 0 w 187"/>
                <a:gd name="T1" fmla="*/ 1 h 156"/>
                <a:gd name="T2" fmla="*/ 1 w 187"/>
                <a:gd name="T3" fmla="*/ 1 h 156"/>
                <a:gd name="T4" fmla="*/ 2 w 187"/>
                <a:gd name="T5" fmla="*/ 1 h 156"/>
                <a:gd name="T6" fmla="*/ 3 w 187"/>
                <a:gd name="T7" fmla="*/ 1 h 156"/>
                <a:gd name="T8" fmla="*/ 4 w 187"/>
                <a:gd name="T9" fmla="*/ 1 h 156"/>
                <a:gd name="T10" fmla="*/ 3 w 187"/>
                <a:gd name="T11" fmla="*/ 1 h 156"/>
                <a:gd name="T12" fmla="*/ 2 w 187"/>
                <a:gd name="T13" fmla="*/ 1 h 156"/>
                <a:gd name="T14" fmla="*/ 1 w 187"/>
                <a:gd name="T15" fmla="*/ 1 h 156"/>
                <a:gd name="T16" fmla="*/ 1 w 187"/>
                <a:gd name="T17" fmla="*/ 1 h 156"/>
                <a:gd name="T18" fmla="*/ 2 w 187"/>
                <a:gd name="T19" fmla="*/ 2 h 156"/>
                <a:gd name="T20" fmla="*/ 2 w 187"/>
                <a:gd name="T21" fmla="*/ 2 h 156"/>
                <a:gd name="T22" fmla="*/ 3 w 187"/>
                <a:gd name="T23" fmla="*/ 2 h 156"/>
                <a:gd name="T24" fmla="*/ 4 w 187"/>
                <a:gd name="T25" fmla="*/ 2 h 156"/>
                <a:gd name="T26" fmla="*/ 5 w 187"/>
                <a:gd name="T27" fmla="*/ 2 h 156"/>
                <a:gd name="T28" fmla="*/ 5 w 187"/>
                <a:gd name="T29" fmla="*/ 2 h 156"/>
                <a:gd name="T30" fmla="*/ 4 w 187"/>
                <a:gd name="T31" fmla="*/ 2 h 156"/>
                <a:gd name="T32" fmla="*/ 3 w 187"/>
                <a:gd name="T33" fmla="*/ 2 h 156"/>
                <a:gd name="T34" fmla="*/ 3 w 187"/>
                <a:gd name="T35" fmla="*/ 2 h 156"/>
                <a:gd name="T36" fmla="*/ 3 w 187"/>
                <a:gd name="T37" fmla="*/ 3 h 156"/>
                <a:gd name="T38" fmla="*/ 4 w 187"/>
                <a:gd name="T39" fmla="*/ 3 h 156"/>
                <a:gd name="T40" fmla="*/ 5 w 187"/>
                <a:gd name="T41" fmla="*/ 3 h 156"/>
                <a:gd name="T42" fmla="*/ 5 w 187"/>
                <a:gd name="T43" fmla="*/ 4 h 156"/>
                <a:gd name="T44" fmla="*/ 5 w 187"/>
                <a:gd name="T45" fmla="*/ 3 h 156"/>
                <a:gd name="T46" fmla="*/ 4 w 187"/>
                <a:gd name="T47" fmla="*/ 3 h 156"/>
                <a:gd name="T48" fmla="*/ 4 w 187"/>
                <a:gd name="T49" fmla="*/ 4 h 156"/>
                <a:gd name="T50" fmla="*/ 5 w 187"/>
                <a:gd name="T51" fmla="*/ 4 h 156"/>
                <a:gd name="T52" fmla="*/ 5 w 187"/>
                <a:gd name="T53" fmla="*/ 5 h 156"/>
                <a:gd name="T54" fmla="*/ 5 w 187"/>
                <a:gd name="T55" fmla="*/ 5 h 156"/>
                <a:gd name="T56" fmla="*/ 5 w 187"/>
                <a:gd name="T57" fmla="*/ 5 h 156"/>
                <a:gd name="T58" fmla="*/ 4 w 187"/>
                <a:gd name="T59" fmla="*/ 4 h 156"/>
                <a:gd name="T60" fmla="*/ 3 w 187"/>
                <a:gd name="T61" fmla="*/ 3 h 156"/>
                <a:gd name="T62" fmla="*/ 3 w 187"/>
                <a:gd name="T63" fmla="*/ 3 h 156"/>
                <a:gd name="T64" fmla="*/ 4 w 187"/>
                <a:gd name="T65" fmla="*/ 4 h 156"/>
                <a:gd name="T66" fmla="*/ 4 w 187"/>
                <a:gd name="T67" fmla="*/ 5 h 156"/>
                <a:gd name="T68" fmla="*/ 4 w 187"/>
                <a:gd name="T69" fmla="*/ 5 h 156"/>
                <a:gd name="T70" fmla="*/ 3 w 187"/>
                <a:gd name="T71" fmla="*/ 3 h 156"/>
                <a:gd name="T72" fmla="*/ 2 w 187"/>
                <a:gd name="T73" fmla="*/ 2 h 156"/>
                <a:gd name="T74" fmla="*/ 2 w 187"/>
                <a:gd name="T75" fmla="*/ 2 h 156"/>
                <a:gd name="T76" fmla="*/ 2 w 187"/>
                <a:gd name="T77" fmla="*/ 2 h 156"/>
                <a:gd name="T78" fmla="*/ 2 w 187"/>
                <a:gd name="T79" fmla="*/ 4 h 156"/>
                <a:gd name="T80" fmla="*/ 3 w 187"/>
                <a:gd name="T81" fmla="*/ 4 h 156"/>
                <a:gd name="T82" fmla="*/ 2 w 187"/>
                <a:gd name="T83" fmla="*/ 4 h 156"/>
                <a:gd name="T84" fmla="*/ 2 w 187"/>
                <a:gd name="T85" fmla="*/ 2 h 156"/>
                <a:gd name="T86" fmla="*/ 1 w 187"/>
                <a:gd name="T87" fmla="*/ 2 h 156"/>
                <a:gd name="T88" fmla="*/ 1 w 187"/>
                <a:gd name="T89" fmla="*/ 2 h 156"/>
                <a:gd name="T90" fmla="*/ 1 w 187"/>
                <a:gd name="T91" fmla="*/ 3 h 156"/>
                <a:gd name="T92" fmla="*/ 1 w 187"/>
                <a:gd name="T93" fmla="*/ 4 h 156"/>
                <a:gd name="T94" fmla="*/ 1 w 187"/>
                <a:gd name="T95" fmla="*/ 4 h 156"/>
                <a:gd name="T96" fmla="*/ 1 w 187"/>
                <a:gd name="T97" fmla="*/ 3 h 156"/>
                <a:gd name="T98" fmla="*/ 0 w 187"/>
                <a:gd name="T99" fmla="*/ 1 h 156"/>
                <a:gd name="T100" fmla="*/ 0 w 187"/>
                <a:gd name="T101" fmla="*/ 1 h 156"/>
                <a:gd name="T102" fmla="*/ 0 w 187"/>
                <a:gd name="T103" fmla="*/ 0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7" h="156">
                  <a:moveTo>
                    <a:pt x="7" y="1"/>
                  </a:moveTo>
                  <a:lnTo>
                    <a:pt x="14" y="7"/>
                  </a:lnTo>
                  <a:lnTo>
                    <a:pt x="22" y="13"/>
                  </a:lnTo>
                  <a:lnTo>
                    <a:pt x="30" y="16"/>
                  </a:lnTo>
                  <a:lnTo>
                    <a:pt x="37" y="17"/>
                  </a:lnTo>
                  <a:lnTo>
                    <a:pt x="46" y="15"/>
                  </a:lnTo>
                  <a:lnTo>
                    <a:pt x="58" y="13"/>
                  </a:lnTo>
                  <a:lnTo>
                    <a:pt x="70" y="12"/>
                  </a:lnTo>
                  <a:lnTo>
                    <a:pt x="84" y="9"/>
                  </a:lnTo>
                  <a:lnTo>
                    <a:pt x="97" y="9"/>
                  </a:lnTo>
                  <a:lnTo>
                    <a:pt x="108" y="9"/>
                  </a:lnTo>
                  <a:lnTo>
                    <a:pt x="119" y="9"/>
                  </a:lnTo>
                  <a:lnTo>
                    <a:pt x="125" y="12"/>
                  </a:lnTo>
                  <a:lnTo>
                    <a:pt x="130" y="15"/>
                  </a:lnTo>
                  <a:lnTo>
                    <a:pt x="130" y="16"/>
                  </a:lnTo>
                  <a:lnTo>
                    <a:pt x="126" y="16"/>
                  </a:lnTo>
                  <a:lnTo>
                    <a:pt x="118" y="16"/>
                  </a:lnTo>
                  <a:lnTo>
                    <a:pt x="111" y="16"/>
                  </a:lnTo>
                  <a:lnTo>
                    <a:pt x="102" y="16"/>
                  </a:lnTo>
                  <a:lnTo>
                    <a:pt x="91" y="16"/>
                  </a:lnTo>
                  <a:lnTo>
                    <a:pt x="80" y="17"/>
                  </a:lnTo>
                  <a:lnTo>
                    <a:pt x="68" y="20"/>
                  </a:lnTo>
                  <a:lnTo>
                    <a:pt x="59" y="21"/>
                  </a:lnTo>
                  <a:lnTo>
                    <a:pt x="51" y="23"/>
                  </a:lnTo>
                  <a:lnTo>
                    <a:pt x="46" y="26"/>
                  </a:lnTo>
                  <a:lnTo>
                    <a:pt x="50" y="28"/>
                  </a:lnTo>
                  <a:lnTo>
                    <a:pt x="55" y="30"/>
                  </a:lnTo>
                  <a:lnTo>
                    <a:pt x="60" y="32"/>
                  </a:lnTo>
                  <a:lnTo>
                    <a:pt x="66" y="35"/>
                  </a:lnTo>
                  <a:lnTo>
                    <a:pt x="72" y="37"/>
                  </a:lnTo>
                  <a:lnTo>
                    <a:pt x="76" y="39"/>
                  </a:lnTo>
                  <a:lnTo>
                    <a:pt x="80" y="41"/>
                  </a:lnTo>
                  <a:lnTo>
                    <a:pt x="82" y="43"/>
                  </a:lnTo>
                  <a:lnTo>
                    <a:pt x="91" y="42"/>
                  </a:lnTo>
                  <a:lnTo>
                    <a:pt x="104" y="41"/>
                  </a:lnTo>
                  <a:lnTo>
                    <a:pt x="117" y="42"/>
                  </a:lnTo>
                  <a:lnTo>
                    <a:pt x="130" y="43"/>
                  </a:lnTo>
                  <a:lnTo>
                    <a:pt x="143" y="45"/>
                  </a:lnTo>
                  <a:lnTo>
                    <a:pt x="155" y="47"/>
                  </a:lnTo>
                  <a:lnTo>
                    <a:pt x="164" y="51"/>
                  </a:lnTo>
                  <a:lnTo>
                    <a:pt x="169" y="54"/>
                  </a:lnTo>
                  <a:lnTo>
                    <a:pt x="175" y="59"/>
                  </a:lnTo>
                  <a:lnTo>
                    <a:pt x="175" y="61"/>
                  </a:lnTo>
                  <a:lnTo>
                    <a:pt x="172" y="60"/>
                  </a:lnTo>
                  <a:lnTo>
                    <a:pt x="165" y="58"/>
                  </a:lnTo>
                  <a:lnTo>
                    <a:pt x="159" y="56"/>
                  </a:lnTo>
                  <a:lnTo>
                    <a:pt x="151" y="54"/>
                  </a:lnTo>
                  <a:lnTo>
                    <a:pt x="141" y="52"/>
                  </a:lnTo>
                  <a:lnTo>
                    <a:pt x="130" y="51"/>
                  </a:lnTo>
                  <a:lnTo>
                    <a:pt x="119" y="50"/>
                  </a:lnTo>
                  <a:lnTo>
                    <a:pt x="110" y="50"/>
                  </a:lnTo>
                  <a:lnTo>
                    <a:pt x="100" y="50"/>
                  </a:lnTo>
                  <a:lnTo>
                    <a:pt x="95" y="51"/>
                  </a:lnTo>
                  <a:lnTo>
                    <a:pt x="104" y="58"/>
                  </a:lnTo>
                  <a:lnTo>
                    <a:pt x="111" y="62"/>
                  </a:lnTo>
                  <a:lnTo>
                    <a:pt x="117" y="66"/>
                  </a:lnTo>
                  <a:lnTo>
                    <a:pt x="119" y="69"/>
                  </a:lnTo>
                  <a:lnTo>
                    <a:pt x="126" y="71"/>
                  </a:lnTo>
                  <a:lnTo>
                    <a:pt x="134" y="72"/>
                  </a:lnTo>
                  <a:lnTo>
                    <a:pt x="144" y="73"/>
                  </a:lnTo>
                  <a:lnTo>
                    <a:pt x="155" y="75"/>
                  </a:lnTo>
                  <a:lnTo>
                    <a:pt x="165" y="79"/>
                  </a:lnTo>
                  <a:lnTo>
                    <a:pt x="174" y="84"/>
                  </a:lnTo>
                  <a:lnTo>
                    <a:pt x="182" y="92"/>
                  </a:lnTo>
                  <a:lnTo>
                    <a:pt x="187" y="103"/>
                  </a:lnTo>
                  <a:lnTo>
                    <a:pt x="181" y="98"/>
                  </a:lnTo>
                  <a:lnTo>
                    <a:pt x="175" y="95"/>
                  </a:lnTo>
                  <a:lnTo>
                    <a:pt x="167" y="90"/>
                  </a:lnTo>
                  <a:lnTo>
                    <a:pt x="160" y="87"/>
                  </a:lnTo>
                  <a:lnTo>
                    <a:pt x="153" y="83"/>
                  </a:lnTo>
                  <a:lnTo>
                    <a:pt x="145" y="82"/>
                  </a:lnTo>
                  <a:lnTo>
                    <a:pt x="138" y="81"/>
                  </a:lnTo>
                  <a:lnTo>
                    <a:pt x="131" y="81"/>
                  </a:lnTo>
                  <a:lnTo>
                    <a:pt x="140" y="89"/>
                  </a:lnTo>
                  <a:lnTo>
                    <a:pt x="148" y="98"/>
                  </a:lnTo>
                  <a:lnTo>
                    <a:pt x="156" y="106"/>
                  </a:lnTo>
                  <a:lnTo>
                    <a:pt x="163" y="113"/>
                  </a:lnTo>
                  <a:lnTo>
                    <a:pt x="169" y="120"/>
                  </a:lnTo>
                  <a:lnTo>
                    <a:pt x="175" y="126"/>
                  </a:lnTo>
                  <a:lnTo>
                    <a:pt x="179" y="130"/>
                  </a:lnTo>
                  <a:lnTo>
                    <a:pt x="180" y="133"/>
                  </a:lnTo>
                  <a:lnTo>
                    <a:pt x="181" y="137"/>
                  </a:lnTo>
                  <a:lnTo>
                    <a:pt x="183" y="143"/>
                  </a:lnTo>
                  <a:lnTo>
                    <a:pt x="184" y="150"/>
                  </a:lnTo>
                  <a:lnTo>
                    <a:pt x="187" y="156"/>
                  </a:lnTo>
                  <a:lnTo>
                    <a:pt x="182" y="149"/>
                  </a:lnTo>
                  <a:lnTo>
                    <a:pt x="174" y="139"/>
                  </a:lnTo>
                  <a:lnTo>
                    <a:pt x="165" y="128"/>
                  </a:lnTo>
                  <a:lnTo>
                    <a:pt x="156" y="115"/>
                  </a:lnTo>
                  <a:lnTo>
                    <a:pt x="145" y="105"/>
                  </a:lnTo>
                  <a:lnTo>
                    <a:pt x="137" y="96"/>
                  </a:lnTo>
                  <a:lnTo>
                    <a:pt x="130" y="89"/>
                  </a:lnTo>
                  <a:lnTo>
                    <a:pt x="126" y="85"/>
                  </a:lnTo>
                  <a:lnTo>
                    <a:pt x="122" y="84"/>
                  </a:lnTo>
                  <a:lnTo>
                    <a:pt x="120" y="87"/>
                  </a:lnTo>
                  <a:lnTo>
                    <a:pt x="120" y="90"/>
                  </a:lnTo>
                  <a:lnTo>
                    <a:pt x="121" y="95"/>
                  </a:lnTo>
                  <a:lnTo>
                    <a:pt x="123" y="103"/>
                  </a:lnTo>
                  <a:lnTo>
                    <a:pt x="129" y="117"/>
                  </a:lnTo>
                  <a:lnTo>
                    <a:pt x="135" y="129"/>
                  </a:lnTo>
                  <a:lnTo>
                    <a:pt x="138" y="139"/>
                  </a:lnTo>
                  <a:lnTo>
                    <a:pt x="138" y="142"/>
                  </a:lnTo>
                  <a:lnTo>
                    <a:pt x="137" y="142"/>
                  </a:lnTo>
                  <a:lnTo>
                    <a:pt x="135" y="141"/>
                  </a:lnTo>
                  <a:lnTo>
                    <a:pt x="131" y="136"/>
                  </a:lnTo>
                  <a:lnTo>
                    <a:pt x="126" y="126"/>
                  </a:lnTo>
                  <a:lnTo>
                    <a:pt x="119" y="109"/>
                  </a:lnTo>
                  <a:lnTo>
                    <a:pt x="112" y="91"/>
                  </a:lnTo>
                  <a:lnTo>
                    <a:pt x="112" y="77"/>
                  </a:lnTo>
                  <a:lnTo>
                    <a:pt x="102" y="69"/>
                  </a:lnTo>
                  <a:lnTo>
                    <a:pt x="92" y="64"/>
                  </a:lnTo>
                  <a:lnTo>
                    <a:pt x="84" y="59"/>
                  </a:lnTo>
                  <a:lnTo>
                    <a:pt x="81" y="57"/>
                  </a:lnTo>
                  <a:lnTo>
                    <a:pt x="79" y="54"/>
                  </a:lnTo>
                  <a:lnTo>
                    <a:pt x="76" y="54"/>
                  </a:lnTo>
                  <a:lnTo>
                    <a:pt x="75" y="56"/>
                  </a:lnTo>
                  <a:lnTo>
                    <a:pt x="74" y="60"/>
                  </a:lnTo>
                  <a:lnTo>
                    <a:pt x="75" y="71"/>
                  </a:lnTo>
                  <a:lnTo>
                    <a:pt x="79" y="88"/>
                  </a:lnTo>
                  <a:lnTo>
                    <a:pt x="84" y="105"/>
                  </a:lnTo>
                  <a:lnTo>
                    <a:pt x="93" y="119"/>
                  </a:lnTo>
                  <a:lnTo>
                    <a:pt x="98" y="125"/>
                  </a:lnTo>
                  <a:lnTo>
                    <a:pt x="98" y="128"/>
                  </a:lnTo>
                  <a:lnTo>
                    <a:pt x="95" y="127"/>
                  </a:lnTo>
                  <a:lnTo>
                    <a:pt x="90" y="124"/>
                  </a:lnTo>
                  <a:lnTo>
                    <a:pt x="83" y="113"/>
                  </a:lnTo>
                  <a:lnTo>
                    <a:pt x="74" y="96"/>
                  </a:lnTo>
                  <a:lnTo>
                    <a:pt x="67" y="74"/>
                  </a:lnTo>
                  <a:lnTo>
                    <a:pt x="67" y="49"/>
                  </a:lnTo>
                  <a:lnTo>
                    <a:pt x="60" y="43"/>
                  </a:lnTo>
                  <a:lnTo>
                    <a:pt x="52" y="38"/>
                  </a:lnTo>
                  <a:lnTo>
                    <a:pt x="44" y="35"/>
                  </a:lnTo>
                  <a:lnTo>
                    <a:pt x="39" y="32"/>
                  </a:lnTo>
                  <a:lnTo>
                    <a:pt x="37" y="39"/>
                  </a:lnTo>
                  <a:lnTo>
                    <a:pt x="37" y="50"/>
                  </a:lnTo>
                  <a:lnTo>
                    <a:pt x="39" y="61"/>
                  </a:lnTo>
                  <a:lnTo>
                    <a:pt x="42" y="71"/>
                  </a:lnTo>
                  <a:lnTo>
                    <a:pt x="43" y="80"/>
                  </a:lnTo>
                  <a:lnTo>
                    <a:pt x="45" y="94"/>
                  </a:lnTo>
                  <a:lnTo>
                    <a:pt x="49" y="105"/>
                  </a:lnTo>
                  <a:lnTo>
                    <a:pt x="51" y="113"/>
                  </a:lnTo>
                  <a:lnTo>
                    <a:pt x="51" y="115"/>
                  </a:lnTo>
                  <a:lnTo>
                    <a:pt x="47" y="114"/>
                  </a:lnTo>
                  <a:lnTo>
                    <a:pt x="44" y="110"/>
                  </a:lnTo>
                  <a:lnTo>
                    <a:pt x="41" y="102"/>
                  </a:lnTo>
                  <a:lnTo>
                    <a:pt x="38" y="87"/>
                  </a:lnTo>
                  <a:lnTo>
                    <a:pt x="35" y="65"/>
                  </a:lnTo>
                  <a:lnTo>
                    <a:pt x="30" y="44"/>
                  </a:lnTo>
                  <a:lnTo>
                    <a:pt x="28" y="30"/>
                  </a:lnTo>
                  <a:lnTo>
                    <a:pt x="17" y="20"/>
                  </a:lnTo>
                  <a:lnTo>
                    <a:pt x="9" y="12"/>
                  </a:lnTo>
                  <a:lnTo>
                    <a:pt x="4" y="6"/>
                  </a:lnTo>
                  <a:lnTo>
                    <a:pt x="0" y="2"/>
                  </a:lnTo>
                  <a:lnTo>
                    <a:pt x="0" y="0"/>
                  </a:lnTo>
                  <a:lnTo>
                    <a:pt x="1" y="0"/>
                  </a:lnTo>
                  <a:lnTo>
                    <a:pt x="4" y="0"/>
                  </a:lnTo>
                  <a:lnTo>
                    <a:pt x="7" y="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2" name="Freeform 298"/>
            <p:cNvSpPr>
              <a:spLocks/>
            </p:cNvSpPr>
            <p:nvPr/>
          </p:nvSpPr>
          <p:spPr bwMode="auto">
            <a:xfrm>
              <a:off x="3902" y="2343"/>
              <a:ext cx="64" cy="108"/>
            </a:xfrm>
            <a:custGeom>
              <a:avLst/>
              <a:gdLst>
                <a:gd name="T0" fmla="*/ 1 w 129"/>
                <a:gd name="T1" fmla="*/ 1 h 214"/>
                <a:gd name="T2" fmla="*/ 1 w 129"/>
                <a:gd name="T3" fmla="*/ 1 h 214"/>
                <a:gd name="T4" fmla="*/ 2 w 129"/>
                <a:gd name="T5" fmla="*/ 2 h 214"/>
                <a:gd name="T6" fmla="*/ 2 w 129"/>
                <a:gd name="T7" fmla="*/ 2 h 214"/>
                <a:gd name="T8" fmla="*/ 2 w 129"/>
                <a:gd name="T9" fmla="*/ 2 h 214"/>
                <a:gd name="T10" fmla="*/ 3 w 129"/>
                <a:gd name="T11" fmla="*/ 3 h 214"/>
                <a:gd name="T12" fmla="*/ 3 w 129"/>
                <a:gd name="T13" fmla="*/ 3 h 214"/>
                <a:gd name="T14" fmla="*/ 3 w 129"/>
                <a:gd name="T15" fmla="*/ 4 h 214"/>
                <a:gd name="T16" fmla="*/ 4 w 129"/>
                <a:gd name="T17" fmla="*/ 4 h 214"/>
                <a:gd name="T18" fmla="*/ 3 w 129"/>
                <a:gd name="T19" fmla="*/ 4 h 214"/>
                <a:gd name="T20" fmla="*/ 3 w 129"/>
                <a:gd name="T21" fmla="*/ 4 h 214"/>
                <a:gd name="T22" fmla="*/ 3 w 129"/>
                <a:gd name="T23" fmla="*/ 4 h 214"/>
                <a:gd name="T24" fmla="*/ 3 w 129"/>
                <a:gd name="T25" fmla="*/ 3 h 214"/>
                <a:gd name="T26" fmla="*/ 2 w 129"/>
                <a:gd name="T27" fmla="*/ 3 h 214"/>
                <a:gd name="T28" fmla="*/ 2 w 129"/>
                <a:gd name="T29" fmla="*/ 2 h 214"/>
                <a:gd name="T30" fmla="*/ 2 w 129"/>
                <a:gd name="T31" fmla="*/ 2 h 214"/>
                <a:gd name="T32" fmla="*/ 2 w 129"/>
                <a:gd name="T33" fmla="*/ 2 h 214"/>
                <a:gd name="T34" fmla="*/ 2 w 129"/>
                <a:gd name="T35" fmla="*/ 3 h 214"/>
                <a:gd name="T36" fmla="*/ 2 w 129"/>
                <a:gd name="T37" fmla="*/ 4 h 214"/>
                <a:gd name="T38" fmla="*/ 2 w 129"/>
                <a:gd name="T39" fmla="*/ 4 h 214"/>
                <a:gd name="T40" fmla="*/ 3 w 129"/>
                <a:gd name="T41" fmla="*/ 5 h 214"/>
                <a:gd name="T42" fmla="*/ 3 w 129"/>
                <a:gd name="T43" fmla="*/ 5 h 214"/>
                <a:gd name="T44" fmla="*/ 3 w 129"/>
                <a:gd name="T45" fmla="*/ 6 h 214"/>
                <a:gd name="T46" fmla="*/ 3 w 129"/>
                <a:gd name="T47" fmla="*/ 6 h 214"/>
                <a:gd name="T48" fmla="*/ 3 w 129"/>
                <a:gd name="T49" fmla="*/ 5 h 214"/>
                <a:gd name="T50" fmla="*/ 3 w 129"/>
                <a:gd name="T51" fmla="*/ 5 h 214"/>
                <a:gd name="T52" fmla="*/ 2 w 129"/>
                <a:gd name="T53" fmla="*/ 4 h 214"/>
                <a:gd name="T54" fmla="*/ 2 w 129"/>
                <a:gd name="T55" fmla="*/ 4 h 214"/>
                <a:gd name="T56" fmla="*/ 2 w 129"/>
                <a:gd name="T57" fmla="*/ 5 h 214"/>
                <a:gd name="T58" fmla="*/ 2 w 129"/>
                <a:gd name="T59" fmla="*/ 6 h 214"/>
                <a:gd name="T60" fmla="*/ 2 w 129"/>
                <a:gd name="T61" fmla="*/ 7 h 214"/>
                <a:gd name="T62" fmla="*/ 2 w 129"/>
                <a:gd name="T63" fmla="*/ 7 h 214"/>
                <a:gd name="T64" fmla="*/ 2 w 129"/>
                <a:gd name="T65" fmla="*/ 6 h 214"/>
                <a:gd name="T66" fmla="*/ 2 w 129"/>
                <a:gd name="T67" fmla="*/ 5 h 214"/>
                <a:gd name="T68" fmla="*/ 1 w 129"/>
                <a:gd name="T69" fmla="*/ 5 h 214"/>
                <a:gd name="T70" fmla="*/ 1 w 129"/>
                <a:gd name="T71" fmla="*/ 5 h 214"/>
                <a:gd name="T72" fmla="*/ 0 w 129"/>
                <a:gd name="T73" fmla="*/ 6 h 214"/>
                <a:gd name="T74" fmla="*/ 0 w 129"/>
                <a:gd name="T75" fmla="*/ 6 h 214"/>
                <a:gd name="T76" fmla="*/ 1 w 129"/>
                <a:gd name="T77" fmla="*/ 5 h 214"/>
                <a:gd name="T78" fmla="*/ 1 w 129"/>
                <a:gd name="T79" fmla="*/ 4 h 214"/>
                <a:gd name="T80" fmla="*/ 1 w 129"/>
                <a:gd name="T81" fmla="*/ 3 h 214"/>
                <a:gd name="T82" fmla="*/ 1 w 129"/>
                <a:gd name="T83" fmla="*/ 2 h 214"/>
                <a:gd name="T84" fmla="*/ 1 w 129"/>
                <a:gd name="T85" fmla="*/ 2 h 214"/>
                <a:gd name="T86" fmla="*/ 1 w 129"/>
                <a:gd name="T87" fmla="*/ 3 h 214"/>
                <a:gd name="T88" fmla="*/ 0 w 129"/>
                <a:gd name="T89" fmla="*/ 3 h 214"/>
                <a:gd name="T90" fmla="*/ 0 w 129"/>
                <a:gd name="T91" fmla="*/ 4 h 214"/>
                <a:gd name="T92" fmla="*/ 0 w 129"/>
                <a:gd name="T93" fmla="*/ 4 h 214"/>
                <a:gd name="T94" fmla="*/ 0 w 129"/>
                <a:gd name="T95" fmla="*/ 4 h 214"/>
                <a:gd name="T96" fmla="*/ 0 w 129"/>
                <a:gd name="T97" fmla="*/ 4 h 214"/>
                <a:gd name="T98" fmla="*/ 0 w 129"/>
                <a:gd name="T99" fmla="*/ 3 h 214"/>
                <a:gd name="T100" fmla="*/ 0 w 129"/>
                <a:gd name="T101" fmla="*/ 3 h 214"/>
                <a:gd name="T102" fmla="*/ 1 w 129"/>
                <a:gd name="T103" fmla="*/ 2 h 214"/>
                <a:gd name="T104" fmla="*/ 1 w 129"/>
                <a:gd name="T105" fmla="*/ 1 h 214"/>
                <a:gd name="T106" fmla="*/ 1 w 129"/>
                <a:gd name="T107" fmla="*/ 1 h 214"/>
                <a:gd name="T108" fmla="*/ 1 w 129"/>
                <a:gd name="T109" fmla="*/ 1 h 214"/>
                <a:gd name="T110" fmla="*/ 1 w 129"/>
                <a:gd name="T111" fmla="*/ 1 h 2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9" h="214">
                  <a:moveTo>
                    <a:pt x="56" y="0"/>
                  </a:moveTo>
                  <a:lnTo>
                    <a:pt x="58" y="1"/>
                  </a:lnTo>
                  <a:lnTo>
                    <a:pt x="60" y="11"/>
                  </a:lnTo>
                  <a:lnTo>
                    <a:pt x="61" y="24"/>
                  </a:lnTo>
                  <a:lnTo>
                    <a:pt x="63" y="31"/>
                  </a:lnTo>
                  <a:lnTo>
                    <a:pt x="65" y="33"/>
                  </a:lnTo>
                  <a:lnTo>
                    <a:pt x="68" y="35"/>
                  </a:lnTo>
                  <a:lnTo>
                    <a:pt x="74" y="40"/>
                  </a:lnTo>
                  <a:lnTo>
                    <a:pt x="80" y="46"/>
                  </a:lnTo>
                  <a:lnTo>
                    <a:pt x="87" y="52"/>
                  </a:lnTo>
                  <a:lnTo>
                    <a:pt x="94" y="60"/>
                  </a:lnTo>
                  <a:lnTo>
                    <a:pt x="101" y="68"/>
                  </a:lnTo>
                  <a:lnTo>
                    <a:pt x="106" y="78"/>
                  </a:lnTo>
                  <a:lnTo>
                    <a:pt x="116" y="94"/>
                  </a:lnTo>
                  <a:lnTo>
                    <a:pt x="123" y="106"/>
                  </a:lnTo>
                  <a:lnTo>
                    <a:pt x="127" y="114"/>
                  </a:lnTo>
                  <a:lnTo>
                    <a:pt x="129" y="120"/>
                  </a:lnTo>
                  <a:lnTo>
                    <a:pt x="129" y="123"/>
                  </a:lnTo>
                  <a:lnTo>
                    <a:pt x="128" y="124"/>
                  </a:lnTo>
                  <a:lnTo>
                    <a:pt x="126" y="123"/>
                  </a:lnTo>
                  <a:lnTo>
                    <a:pt x="123" y="117"/>
                  </a:lnTo>
                  <a:lnTo>
                    <a:pt x="120" y="113"/>
                  </a:lnTo>
                  <a:lnTo>
                    <a:pt x="117" y="106"/>
                  </a:lnTo>
                  <a:lnTo>
                    <a:pt x="112" y="98"/>
                  </a:lnTo>
                  <a:lnTo>
                    <a:pt x="106" y="88"/>
                  </a:lnTo>
                  <a:lnTo>
                    <a:pt x="101" y="80"/>
                  </a:lnTo>
                  <a:lnTo>
                    <a:pt x="95" y="72"/>
                  </a:lnTo>
                  <a:lnTo>
                    <a:pt x="90" y="65"/>
                  </a:lnTo>
                  <a:lnTo>
                    <a:pt x="87" y="62"/>
                  </a:lnTo>
                  <a:lnTo>
                    <a:pt x="81" y="57"/>
                  </a:lnTo>
                  <a:lnTo>
                    <a:pt x="76" y="54"/>
                  </a:lnTo>
                  <a:lnTo>
                    <a:pt x="73" y="52"/>
                  </a:lnTo>
                  <a:lnTo>
                    <a:pt x="70" y="50"/>
                  </a:lnTo>
                  <a:lnTo>
                    <a:pt x="68" y="62"/>
                  </a:lnTo>
                  <a:lnTo>
                    <a:pt x="68" y="75"/>
                  </a:lnTo>
                  <a:lnTo>
                    <a:pt x="70" y="86"/>
                  </a:lnTo>
                  <a:lnTo>
                    <a:pt x="71" y="94"/>
                  </a:lnTo>
                  <a:lnTo>
                    <a:pt x="76" y="99"/>
                  </a:lnTo>
                  <a:lnTo>
                    <a:pt x="83" y="106"/>
                  </a:lnTo>
                  <a:lnTo>
                    <a:pt x="91" y="113"/>
                  </a:lnTo>
                  <a:lnTo>
                    <a:pt x="100" y="122"/>
                  </a:lnTo>
                  <a:lnTo>
                    <a:pt x="108" y="132"/>
                  </a:lnTo>
                  <a:lnTo>
                    <a:pt x="114" y="144"/>
                  </a:lnTo>
                  <a:lnTo>
                    <a:pt x="119" y="156"/>
                  </a:lnTo>
                  <a:lnTo>
                    <a:pt x="121" y="171"/>
                  </a:lnTo>
                  <a:lnTo>
                    <a:pt x="121" y="176"/>
                  </a:lnTo>
                  <a:lnTo>
                    <a:pt x="119" y="174"/>
                  </a:lnTo>
                  <a:lnTo>
                    <a:pt x="116" y="166"/>
                  </a:lnTo>
                  <a:lnTo>
                    <a:pt x="110" y="153"/>
                  </a:lnTo>
                  <a:lnTo>
                    <a:pt x="106" y="146"/>
                  </a:lnTo>
                  <a:lnTo>
                    <a:pt x="103" y="138"/>
                  </a:lnTo>
                  <a:lnTo>
                    <a:pt x="97" y="132"/>
                  </a:lnTo>
                  <a:lnTo>
                    <a:pt x="93" y="125"/>
                  </a:lnTo>
                  <a:lnTo>
                    <a:pt x="87" y="121"/>
                  </a:lnTo>
                  <a:lnTo>
                    <a:pt x="81" y="116"/>
                  </a:lnTo>
                  <a:lnTo>
                    <a:pt x="76" y="113"/>
                  </a:lnTo>
                  <a:lnTo>
                    <a:pt x="72" y="111"/>
                  </a:lnTo>
                  <a:lnTo>
                    <a:pt x="79" y="130"/>
                  </a:lnTo>
                  <a:lnTo>
                    <a:pt x="83" y="156"/>
                  </a:lnTo>
                  <a:lnTo>
                    <a:pt x="87" y="184"/>
                  </a:lnTo>
                  <a:lnTo>
                    <a:pt x="86" y="207"/>
                  </a:lnTo>
                  <a:lnTo>
                    <a:pt x="83" y="213"/>
                  </a:lnTo>
                  <a:lnTo>
                    <a:pt x="82" y="214"/>
                  </a:lnTo>
                  <a:lnTo>
                    <a:pt x="81" y="211"/>
                  </a:lnTo>
                  <a:lnTo>
                    <a:pt x="81" y="204"/>
                  </a:lnTo>
                  <a:lnTo>
                    <a:pt x="79" y="188"/>
                  </a:lnTo>
                  <a:lnTo>
                    <a:pt x="74" y="162"/>
                  </a:lnTo>
                  <a:lnTo>
                    <a:pt x="67" y="136"/>
                  </a:lnTo>
                  <a:lnTo>
                    <a:pt x="63" y="121"/>
                  </a:lnTo>
                  <a:lnTo>
                    <a:pt x="53" y="128"/>
                  </a:lnTo>
                  <a:lnTo>
                    <a:pt x="43" y="139"/>
                  </a:lnTo>
                  <a:lnTo>
                    <a:pt x="35" y="154"/>
                  </a:lnTo>
                  <a:lnTo>
                    <a:pt x="30" y="168"/>
                  </a:lnTo>
                  <a:lnTo>
                    <a:pt x="28" y="174"/>
                  </a:lnTo>
                  <a:lnTo>
                    <a:pt x="26" y="174"/>
                  </a:lnTo>
                  <a:lnTo>
                    <a:pt x="25" y="169"/>
                  </a:lnTo>
                  <a:lnTo>
                    <a:pt x="27" y="161"/>
                  </a:lnTo>
                  <a:lnTo>
                    <a:pt x="33" y="147"/>
                  </a:lnTo>
                  <a:lnTo>
                    <a:pt x="42" y="130"/>
                  </a:lnTo>
                  <a:lnTo>
                    <a:pt x="51" y="114"/>
                  </a:lnTo>
                  <a:lnTo>
                    <a:pt x="58" y="105"/>
                  </a:lnTo>
                  <a:lnTo>
                    <a:pt x="59" y="91"/>
                  </a:lnTo>
                  <a:lnTo>
                    <a:pt x="59" y="75"/>
                  </a:lnTo>
                  <a:lnTo>
                    <a:pt x="59" y="62"/>
                  </a:lnTo>
                  <a:lnTo>
                    <a:pt x="59" y="53"/>
                  </a:lnTo>
                  <a:lnTo>
                    <a:pt x="52" y="57"/>
                  </a:lnTo>
                  <a:lnTo>
                    <a:pt x="44" y="64"/>
                  </a:lnTo>
                  <a:lnTo>
                    <a:pt x="36" y="72"/>
                  </a:lnTo>
                  <a:lnTo>
                    <a:pt x="27" y="81"/>
                  </a:lnTo>
                  <a:lnTo>
                    <a:pt x="20" y="92"/>
                  </a:lnTo>
                  <a:lnTo>
                    <a:pt x="13" y="102"/>
                  </a:lnTo>
                  <a:lnTo>
                    <a:pt x="9" y="111"/>
                  </a:lnTo>
                  <a:lnTo>
                    <a:pt x="5" y="121"/>
                  </a:lnTo>
                  <a:lnTo>
                    <a:pt x="3" y="124"/>
                  </a:lnTo>
                  <a:lnTo>
                    <a:pt x="2" y="124"/>
                  </a:lnTo>
                  <a:lnTo>
                    <a:pt x="0" y="122"/>
                  </a:lnTo>
                  <a:lnTo>
                    <a:pt x="2" y="115"/>
                  </a:lnTo>
                  <a:lnTo>
                    <a:pt x="4" y="109"/>
                  </a:lnTo>
                  <a:lnTo>
                    <a:pt x="9" y="100"/>
                  </a:lnTo>
                  <a:lnTo>
                    <a:pt x="15" y="90"/>
                  </a:lnTo>
                  <a:lnTo>
                    <a:pt x="22" y="78"/>
                  </a:lnTo>
                  <a:lnTo>
                    <a:pt x="30" y="65"/>
                  </a:lnTo>
                  <a:lnTo>
                    <a:pt x="38" y="55"/>
                  </a:lnTo>
                  <a:lnTo>
                    <a:pt x="47" y="46"/>
                  </a:lnTo>
                  <a:lnTo>
                    <a:pt x="53" y="39"/>
                  </a:lnTo>
                  <a:lnTo>
                    <a:pt x="57" y="32"/>
                  </a:lnTo>
                  <a:lnTo>
                    <a:pt x="57" y="23"/>
                  </a:lnTo>
                  <a:lnTo>
                    <a:pt x="55" y="13"/>
                  </a:lnTo>
                  <a:lnTo>
                    <a:pt x="53" y="8"/>
                  </a:lnTo>
                  <a:lnTo>
                    <a:pt x="53" y="5"/>
                  </a:lnTo>
                  <a:lnTo>
                    <a:pt x="53" y="3"/>
                  </a:lnTo>
                  <a:lnTo>
                    <a:pt x="55" y="2"/>
                  </a:lnTo>
                  <a:lnTo>
                    <a:pt x="56"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3" name="Freeform 299"/>
            <p:cNvSpPr>
              <a:spLocks/>
            </p:cNvSpPr>
            <p:nvPr/>
          </p:nvSpPr>
          <p:spPr bwMode="auto">
            <a:xfrm>
              <a:off x="3967" y="2204"/>
              <a:ext cx="78" cy="111"/>
            </a:xfrm>
            <a:custGeom>
              <a:avLst/>
              <a:gdLst>
                <a:gd name="T0" fmla="*/ 1 w 155"/>
                <a:gd name="T1" fmla="*/ 7 h 222"/>
                <a:gd name="T2" fmla="*/ 1 w 155"/>
                <a:gd name="T3" fmla="*/ 6 h 222"/>
                <a:gd name="T4" fmla="*/ 1 w 155"/>
                <a:gd name="T5" fmla="*/ 6 h 222"/>
                <a:gd name="T6" fmla="*/ 2 w 155"/>
                <a:gd name="T7" fmla="*/ 5 h 222"/>
                <a:gd name="T8" fmla="*/ 2 w 155"/>
                <a:gd name="T9" fmla="*/ 4 h 222"/>
                <a:gd name="T10" fmla="*/ 1 w 155"/>
                <a:gd name="T11" fmla="*/ 4 h 222"/>
                <a:gd name="T12" fmla="*/ 1 w 155"/>
                <a:gd name="T13" fmla="*/ 3 h 222"/>
                <a:gd name="T14" fmla="*/ 1 w 155"/>
                <a:gd name="T15" fmla="*/ 4 h 222"/>
                <a:gd name="T16" fmla="*/ 2 w 155"/>
                <a:gd name="T17" fmla="*/ 4 h 222"/>
                <a:gd name="T18" fmla="*/ 2 w 155"/>
                <a:gd name="T19" fmla="*/ 4 h 222"/>
                <a:gd name="T20" fmla="*/ 2 w 155"/>
                <a:gd name="T21" fmla="*/ 4 h 222"/>
                <a:gd name="T22" fmla="*/ 3 w 155"/>
                <a:gd name="T23" fmla="*/ 3 h 222"/>
                <a:gd name="T24" fmla="*/ 3 w 155"/>
                <a:gd name="T25" fmla="*/ 3 h 222"/>
                <a:gd name="T26" fmla="*/ 3 w 155"/>
                <a:gd name="T27" fmla="*/ 3 h 222"/>
                <a:gd name="T28" fmla="*/ 3 w 155"/>
                <a:gd name="T29" fmla="*/ 2 h 222"/>
                <a:gd name="T30" fmla="*/ 3 w 155"/>
                <a:gd name="T31" fmla="*/ 1 h 222"/>
                <a:gd name="T32" fmla="*/ 3 w 155"/>
                <a:gd name="T33" fmla="*/ 1 h 222"/>
                <a:gd name="T34" fmla="*/ 3 w 155"/>
                <a:gd name="T35" fmla="*/ 1 h 222"/>
                <a:gd name="T36" fmla="*/ 3 w 155"/>
                <a:gd name="T37" fmla="*/ 1 h 222"/>
                <a:gd name="T38" fmla="*/ 3 w 155"/>
                <a:gd name="T39" fmla="*/ 2 h 222"/>
                <a:gd name="T40" fmla="*/ 4 w 155"/>
                <a:gd name="T41" fmla="*/ 2 h 222"/>
                <a:gd name="T42" fmla="*/ 4 w 155"/>
                <a:gd name="T43" fmla="*/ 1 h 222"/>
                <a:gd name="T44" fmla="*/ 5 w 155"/>
                <a:gd name="T45" fmla="*/ 0 h 222"/>
                <a:gd name="T46" fmla="*/ 5 w 155"/>
                <a:gd name="T47" fmla="*/ 1 h 222"/>
                <a:gd name="T48" fmla="*/ 4 w 155"/>
                <a:gd name="T49" fmla="*/ 1 h 222"/>
                <a:gd name="T50" fmla="*/ 4 w 155"/>
                <a:gd name="T51" fmla="*/ 2 h 222"/>
                <a:gd name="T52" fmla="*/ 4 w 155"/>
                <a:gd name="T53" fmla="*/ 2 h 222"/>
                <a:gd name="T54" fmla="*/ 4 w 155"/>
                <a:gd name="T55" fmla="*/ 2 h 222"/>
                <a:gd name="T56" fmla="*/ 5 w 155"/>
                <a:gd name="T57" fmla="*/ 2 h 222"/>
                <a:gd name="T58" fmla="*/ 5 w 155"/>
                <a:gd name="T59" fmla="*/ 2 h 222"/>
                <a:gd name="T60" fmla="*/ 5 w 155"/>
                <a:gd name="T61" fmla="*/ 2 h 222"/>
                <a:gd name="T62" fmla="*/ 5 w 155"/>
                <a:gd name="T63" fmla="*/ 2 h 222"/>
                <a:gd name="T64" fmla="*/ 5 w 155"/>
                <a:gd name="T65" fmla="*/ 2 h 222"/>
                <a:gd name="T66" fmla="*/ 5 w 155"/>
                <a:gd name="T67" fmla="*/ 2 h 222"/>
                <a:gd name="T68" fmla="*/ 4 w 155"/>
                <a:gd name="T69" fmla="*/ 3 h 222"/>
                <a:gd name="T70" fmla="*/ 4 w 155"/>
                <a:gd name="T71" fmla="*/ 3 h 222"/>
                <a:gd name="T72" fmla="*/ 3 w 155"/>
                <a:gd name="T73" fmla="*/ 3 h 222"/>
                <a:gd name="T74" fmla="*/ 3 w 155"/>
                <a:gd name="T75" fmla="*/ 4 h 222"/>
                <a:gd name="T76" fmla="*/ 3 w 155"/>
                <a:gd name="T77" fmla="*/ 4 h 222"/>
                <a:gd name="T78" fmla="*/ 3 w 155"/>
                <a:gd name="T79" fmla="*/ 4 h 222"/>
                <a:gd name="T80" fmla="*/ 3 w 155"/>
                <a:gd name="T81" fmla="*/ 4 h 222"/>
                <a:gd name="T82" fmla="*/ 3 w 155"/>
                <a:gd name="T83" fmla="*/ 4 h 222"/>
                <a:gd name="T84" fmla="*/ 3 w 155"/>
                <a:gd name="T85" fmla="*/ 4 h 222"/>
                <a:gd name="T86" fmla="*/ 2 w 155"/>
                <a:gd name="T87" fmla="*/ 4 h 222"/>
                <a:gd name="T88" fmla="*/ 2 w 155"/>
                <a:gd name="T89" fmla="*/ 4 h 222"/>
                <a:gd name="T90" fmla="*/ 2 w 155"/>
                <a:gd name="T91" fmla="*/ 5 h 222"/>
                <a:gd name="T92" fmla="*/ 2 w 155"/>
                <a:gd name="T93" fmla="*/ 6 h 222"/>
                <a:gd name="T94" fmla="*/ 1 w 155"/>
                <a:gd name="T95" fmla="*/ 6 h 222"/>
                <a:gd name="T96" fmla="*/ 1 w 155"/>
                <a:gd name="T97" fmla="*/ 7 h 222"/>
                <a:gd name="T98" fmla="*/ 1 w 155"/>
                <a:gd name="T99" fmla="*/ 7 h 222"/>
                <a:gd name="T100" fmla="*/ 1 w 155"/>
                <a:gd name="T101" fmla="*/ 7 h 222"/>
                <a:gd name="T102" fmla="*/ 1 w 155"/>
                <a:gd name="T103" fmla="*/ 7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5" h="222">
                  <a:moveTo>
                    <a:pt x="0" y="222"/>
                  </a:moveTo>
                  <a:lnTo>
                    <a:pt x="4" y="212"/>
                  </a:lnTo>
                  <a:lnTo>
                    <a:pt x="11" y="197"/>
                  </a:lnTo>
                  <a:lnTo>
                    <a:pt x="18" y="183"/>
                  </a:lnTo>
                  <a:lnTo>
                    <a:pt x="23" y="173"/>
                  </a:lnTo>
                  <a:lnTo>
                    <a:pt x="27" y="162"/>
                  </a:lnTo>
                  <a:lnTo>
                    <a:pt x="33" y="147"/>
                  </a:lnTo>
                  <a:lnTo>
                    <a:pt x="39" y="133"/>
                  </a:lnTo>
                  <a:lnTo>
                    <a:pt x="43" y="124"/>
                  </a:lnTo>
                  <a:lnTo>
                    <a:pt x="38" y="118"/>
                  </a:lnTo>
                  <a:lnTo>
                    <a:pt x="32" y="113"/>
                  </a:lnTo>
                  <a:lnTo>
                    <a:pt x="28" y="107"/>
                  </a:lnTo>
                  <a:lnTo>
                    <a:pt x="27" y="99"/>
                  </a:lnTo>
                  <a:lnTo>
                    <a:pt x="27" y="94"/>
                  </a:lnTo>
                  <a:lnTo>
                    <a:pt x="28" y="94"/>
                  </a:lnTo>
                  <a:lnTo>
                    <a:pt x="30" y="98"/>
                  </a:lnTo>
                  <a:lnTo>
                    <a:pt x="32" y="102"/>
                  </a:lnTo>
                  <a:lnTo>
                    <a:pt x="35" y="106"/>
                  </a:lnTo>
                  <a:lnTo>
                    <a:pt x="40" y="108"/>
                  </a:lnTo>
                  <a:lnTo>
                    <a:pt x="45" y="110"/>
                  </a:lnTo>
                  <a:lnTo>
                    <a:pt x="48" y="111"/>
                  </a:lnTo>
                  <a:lnTo>
                    <a:pt x="54" y="106"/>
                  </a:lnTo>
                  <a:lnTo>
                    <a:pt x="59" y="100"/>
                  </a:lnTo>
                  <a:lnTo>
                    <a:pt x="65" y="92"/>
                  </a:lnTo>
                  <a:lnTo>
                    <a:pt x="71" y="85"/>
                  </a:lnTo>
                  <a:lnTo>
                    <a:pt x="77" y="78"/>
                  </a:lnTo>
                  <a:lnTo>
                    <a:pt x="81" y="72"/>
                  </a:lnTo>
                  <a:lnTo>
                    <a:pt x="85" y="66"/>
                  </a:lnTo>
                  <a:lnTo>
                    <a:pt x="86" y="63"/>
                  </a:lnTo>
                  <a:lnTo>
                    <a:pt x="86" y="55"/>
                  </a:lnTo>
                  <a:lnTo>
                    <a:pt x="85" y="42"/>
                  </a:lnTo>
                  <a:lnTo>
                    <a:pt x="80" y="30"/>
                  </a:lnTo>
                  <a:lnTo>
                    <a:pt x="76" y="20"/>
                  </a:lnTo>
                  <a:lnTo>
                    <a:pt x="71" y="15"/>
                  </a:lnTo>
                  <a:lnTo>
                    <a:pt x="70" y="11"/>
                  </a:lnTo>
                  <a:lnTo>
                    <a:pt x="70" y="10"/>
                  </a:lnTo>
                  <a:lnTo>
                    <a:pt x="73" y="12"/>
                  </a:lnTo>
                  <a:lnTo>
                    <a:pt x="79" y="19"/>
                  </a:lnTo>
                  <a:lnTo>
                    <a:pt x="86" y="32"/>
                  </a:lnTo>
                  <a:lnTo>
                    <a:pt x="92" y="46"/>
                  </a:lnTo>
                  <a:lnTo>
                    <a:pt x="93" y="55"/>
                  </a:lnTo>
                  <a:lnTo>
                    <a:pt x="100" y="41"/>
                  </a:lnTo>
                  <a:lnTo>
                    <a:pt x="109" y="25"/>
                  </a:lnTo>
                  <a:lnTo>
                    <a:pt x="117" y="11"/>
                  </a:lnTo>
                  <a:lnTo>
                    <a:pt x="125" y="2"/>
                  </a:lnTo>
                  <a:lnTo>
                    <a:pt x="130" y="0"/>
                  </a:lnTo>
                  <a:lnTo>
                    <a:pt x="131" y="1"/>
                  </a:lnTo>
                  <a:lnTo>
                    <a:pt x="130" y="3"/>
                  </a:lnTo>
                  <a:lnTo>
                    <a:pt x="126" y="8"/>
                  </a:lnTo>
                  <a:lnTo>
                    <a:pt x="122" y="18"/>
                  </a:lnTo>
                  <a:lnTo>
                    <a:pt x="112" y="37"/>
                  </a:lnTo>
                  <a:lnTo>
                    <a:pt x="104" y="54"/>
                  </a:lnTo>
                  <a:lnTo>
                    <a:pt x="97" y="63"/>
                  </a:lnTo>
                  <a:lnTo>
                    <a:pt x="104" y="61"/>
                  </a:lnTo>
                  <a:lnTo>
                    <a:pt x="112" y="58"/>
                  </a:lnTo>
                  <a:lnTo>
                    <a:pt x="119" y="57"/>
                  </a:lnTo>
                  <a:lnTo>
                    <a:pt x="125" y="55"/>
                  </a:lnTo>
                  <a:lnTo>
                    <a:pt x="131" y="53"/>
                  </a:lnTo>
                  <a:lnTo>
                    <a:pt x="137" y="50"/>
                  </a:lnTo>
                  <a:lnTo>
                    <a:pt x="141" y="48"/>
                  </a:lnTo>
                  <a:lnTo>
                    <a:pt x="145" y="46"/>
                  </a:lnTo>
                  <a:lnTo>
                    <a:pt x="150" y="42"/>
                  </a:lnTo>
                  <a:lnTo>
                    <a:pt x="154" y="41"/>
                  </a:lnTo>
                  <a:lnTo>
                    <a:pt x="155" y="43"/>
                  </a:lnTo>
                  <a:lnTo>
                    <a:pt x="153" y="47"/>
                  </a:lnTo>
                  <a:lnTo>
                    <a:pt x="148" y="50"/>
                  </a:lnTo>
                  <a:lnTo>
                    <a:pt x="141" y="54"/>
                  </a:lnTo>
                  <a:lnTo>
                    <a:pt x="133" y="58"/>
                  </a:lnTo>
                  <a:lnTo>
                    <a:pt x="124" y="63"/>
                  </a:lnTo>
                  <a:lnTo>
                    <a:pt x="115" y="68"/>
                  </a:lnTo>
                  <a:lnTo>
                    <a:pt x="107" y="72"/>
                  </a:lnTo>
                  <a:lnTo>
                    <a:pt x="100" y="75"/>
                  </a:lnTo>
                  <a:lnTo>
                    <a:pt x="95" y="76"/>
                  </a:lnTo>
                  <a:lnTo>
                    <a:pt x="87" y="79"/>
                  </a:lnTo>
                  <a:lnTo>
                    <a:pt x="79" y="88"/>
                  </a:lnTo>
                  <a:lnTo>
                    <a:pt x="73" y="98"/>
                  </a:lnTo>
                  <a:lnTo>
                    <a:pt x="72" y="103"/>
                  </a:lnTo>
                  <a:lnTo>
                    <a:pt x="73" y="106"/>
                  </a:lnTo>
                  <a:lnTo>
                    <a:pt x="77" y="108"/>
                  </a:lnTo>
                  <a:lnTo>
                    <a:pt x="79" y="109"/>
                  </a:lnTo>
                  <a:lnTo>
                    <a:pt x="81" y="109"/>
                  </a:lnTo>
                  <a:lnTo>
                    <a:pt x="77" y="111"/>
                  </a:lnTo>
                  <a:lnTo>
                    <a:pt x="73" y="114"/>
                  </a:lnTo>
                  <a:lnTo>
                    <a:pt x="70" y="117"/>
                  </a:lnTo>
                  <a:lnTo>
                    <a:pt x="68" y="120"/>
                  </a:lnTo>
                  <a:lnTo>
                    <a:pt x="65" y="118"/>
                  </a:lnTo>
                  <a:lnTo>
                    <a:pt x="63" y="118"/>
                  </a:lnTo>
                  <a:lnTo>
                    <a:pt x="62" y="118"/>
                  </a:lnTo>
                  <a:lnTo>
                    <a:pt x="58" y="124"/>
                  </a:lnTo>
                  <a:lnTo>
                    <a:pt x="54" y="132"/>
                  </a:lnTo>
                  <a:lnTo>
                    <a:pt x="48" y="144"/>
                  </a:lnTo>
                  <a:lnTo>
                    <a:pt x="41" y="155"/>
                  </a:lnTo>
                  <a:lnTo>
                    <a:pt x="35" y="168"/>
                  </a:lnTo>
                  <a:lnTo>
                    <a:pt x="31" y="181"/>
                  </a:lnTo>
                  <a:lnTo>
                    <a:pt x="28" y="191"/>
                  </a:lnTo>
                  <a:lnTo>
                    <a:pt x="27" y="199"/>
                  </a:lnTo>
                  <a:lnTo>
                    <a:pt x="25" y="204"/>
                  </a:lnTo>
                  <a:lnTo>
                    <a:pt x="24" y="208"/>
                  </a:lnTo>
                  <a:lnTo>
                    <a:pt x="21" y="213"/>
                  </a:lnTo>
                  <a:lnTo>
                    <a:pt x="18" y="216"/>
                  </a:lnTo>
                  <a:lnTo>
                    <a:pt x="15" y="219"/>
                  </a:lnTo>
                  <a:lnTo>
                    <a:pt x="9" y="221"/>
                  </a:lnTo>
                  <a:lnTo>
                    <a:pt x="3" y="222"/>
                  </a:lnTo>
                  <a:lnTo>
                    <a:pt x="0" y="222"/>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4" name="Freeform 300"/>
            <p:cNvSpPr>
              <a:spLocks/>
            </p:cNvSpPr>
            <p:nvPr/>
          </p:nvSpPr>
          <p:spPr bwMode="auto">
            <a:xfrm>
              <a:off x="3853" y="2381"/>
              <a:ext cx="50" cy="86"/>
            </a:xfrm>
            <a:custGeom>
              <a:avLst/>
              <a:gdLst>
                <a:gd name="T0" fmla="*/ 3 w 100"/>
                <a:gd name="T1" fmla="*/ 1 h 172"/>
                <a:gd name="T2" fmla="*/ 2 w 100"/>
                <a:gd name="T3" fmla="*/ 1 h 172"/>
                <a:gd name="T4" fmla="*/ 2 w 100"/>
                <a:gd name="T5" fmla="*/ 2 h 172"/>
                <a:gd name="T6" fmla="*/ 1 w 100"/>
                <a:gd name="T7" fmla="*/ 2 h 172"/>
                <a:gd name="T8" fmla="*/ 1 w 100"/>
                <a:gd name="T9" fmla="*/ 2 h 172"/>
                <a:gd name="T10" fmla="*/ 1 w 100"/>
                <a:gd name="T11" fmla="*/ 2 h 172"/>
                <a:gd name="T12" fmla="*/ 0 w 100"/>
                <a:gd name="T13" fmla="*/ 3 h 172"/>
                <a:gd name="T14" fmla="*/ 1 w 100"/>
                <a:gd name="T15" fmla="*/ 3 h 172"/>
                <a:gd name="T16" fmla="*/ 1 w 100"/>
                <a:gd name="T17" fmla="*/ 2 h 172"/>
                <a:gd name="T18" fmla="*/ 1 w 100"/>
                <a:gd name="T19" fmla="*/ 2 h 172"/>
                <a:gd name="T20" fmla="*/ 1 w 100"/>
                <a:gd name="T21" fmla="*/ 2 h 172"/>
                <a:gd name="T22" fmla="*/ 2 w 100"/>
                <a:gd name="T23" fmla="*/ 2 h 172"/>
                <a:gd name="T24" fmla="*/ 2 w 100"/>
                <a:gd name="T25" fmla="*/ 2 h 172"/>
                <a:gd name="T26" fmla="*/ 2 w 100"/>
                <a:gd name="T27" fmla="*/ 3 h 172"/>
                <a:gd name="T28" fmla="*/ 2 w 100"/>
                <a:gd name="T29" fmla="*/ 3 h 172"/>
                <a:gd name="T30" fmla="*/ 1 w 100"/>
                <a:gd name="T31" fmla="*/ 3 h 172"/>
                <a:gd name="T32" fmla="*/ 1 w 100"/>
                <a:gd name="T33" fmla="*/ 4 h 172"/>
                <a:gd name="T34" fmla="*/ 1 w 100"/>
                <a:gd name="T35" fmla="*/ 4 h 172"/>
                <a:gd name="T36" fmla="*/ 1 w 100"/>
                <a:gd name="T37" fmla="*/ 4 h 172"/>
                <a:gd name="T38" fmla="*/ 1 w 100"/>
                <a:gd name="T39" fmla="*/ 4 h 172"/>
                <a:gd name="T40" fmla="*/ 1 w 100"/>
                <a:gd name="T41" fmla="*/ 4 h 172"/>
                <a:gd name="T42" fmla="*/ 2 w 100"/>
                <a:gd name="T43" fmla="*/ 4 h 172"/>
                <a:gd name="T44" fmla="*/ 2 w 100"/>
                <a:gd name="T45" fmla="*/ 4 h 172"/>
                <a:gd name="T46" fmla="*/ 2 w 100"/>
                <a:gd name="T47" fmla="*/ 5 h 172"/>
                <a:gd name="T48" fmla="*/ 2 w 100"/>
                <a:gd name="T49" fmla="*/ 6 h 172"/>
                <a:gd name="T50" fmla="*/ 2 w 100"/>
                <a:gd name="T51" fmla="*/ 6 h 172"/>
                <a:gd name="T52" fmla="*/ 2 w 100"/>
                <a:gd name="T53" fmla="*/ 5 h 172"/>
                <a:gd name="T54" fmla="*/ 2 w 100"/>
                <a:gd name="T55" fmla="*/ 4 h 172"/>
                <a:gd name="T56" fmla="*/ 2 w 100"/>
                <a:gd name="T57" fmla="*/ 3 h 172"/>
                <a:gd name="T58" fmla="*/ 2 w 100"/>
                <a:gd name="T59" fmla="*/ 3 h 172"/>
                <a:gd name="T60" fmla="*/ 2 w 100"/>
                <a:gd name="T61" fmla="*/ 4 h 172"/>
                <a:gd name="T62" fmla="*/ 3 w 100"/>
                <a:gd name="T63" fmla="*/ 4 h 172"/>
                <a:gd name="T64" fmla="*/ 3 w 100"/>
                <a:gd name="T65" fmla="*/ 5 h 172"/>
                <a:gd name="T66" fmla="*/ 3 w 100"/>
                <a:gd name="T67" fmla="*/ 4 h 172"/>
                <a:gd name="T68" fmla="*/ 3 w 100"/>
                <a:gd name="T69" fmla="*/ 4 h 172"/>
                <a:gd name="T70" fmla="*/ 2 w 100"/>
                <a:gd name="T71" fmla="*/ 3 h 172"/>
                <a:gd name="T72" fmla="*/ 2 w 100"/>
                <a:gd name="T73" fmla="*/ 3 h 172"/>
                <a:gd name="T74" fmla="*/ 2 w 100"/>
                <a:gd name="T75" fmla="*/ 2 h 172"/>
                <a:gd name="T76" fmla="*/ 2 w 100"/>
                <a:gd name="T77" fmla="*/ 2 h 172"/>
                <a:gd name="T78" fmla="*/ 3 w 100"/>
                <a:gd name="T79" fmla="*/ 2 h 172"/>
                <a:gd name="T80" fmla="*/ 3 w 100"/>
                <a:gd name="T81" fmla="*/ 2 h 172"/>
                <a:gd name="T82" fmla="*/ 3 w 100"/>
                <a:gd name="T83" fmla="*/ 3 h 172"/>
                <a:gd name="T84" fmla="*/ 4 w 100"/>
                <a:gd name="T85" fmla="*/ 3 h 172"/>
                <a:gd name="T86" fmla="*/ 3 w 100"/>
                <a:gd name="T87" fmla="*/ 3 h 172"/>
                <a:gd name="T88" fmla="*/ 3 w 100"/>
                <a:gd name="T89" fmla="*/ 2 h 172"/>
                <a:gd name="T90" fmla="*/ 3 w 100"/>
                <a:gd name="T91" fmla="*/ 2 h 172"/>
                <a:gd name="T92" fmla="*/ 3 w 100"/>
                <a:gd name="T93" fmla="*/ 2 h 172"/>
                <a:gd name="T94" fmla="*/ 3 w 100"/>
                <a:gd name="T95" fmla="*/ 1 h 172"/>
                <a:gd name="T96" fmla="*/ 3 w 100"/>
                <a:gd name="T97" fmla="*/ 1 h 172"/>
                <a:gd name="T98" fmla="*/ 3 w 100"/>
                <a:gd name="T99" fmla="*/ 0 h 1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0" h="172">
                  <a:moveTo>
                    <a:pt x="70" y="3"/>
                  </a:moveTo>
                  <a:lnTo>
                    <a:pt x="65" y="10"/>
                  </a:lnTo>
                  <a:lnTo>
                    <a:pt x="61" y="20"/>
                  </a:lnTo>
                  <a:lnTo>
                    <a:pt x="56" y="31"/>
                  </a:lnTo>
                  <a:lnTo>
                    <a:pt x="54" y="36"/>
                  </a:lnTo>
                  <a:lnTo>
                    <a:pt x="48" y="36"/>
                  </a:lnTo>
                  <a:lnTo>
                    <a:pt x="40" y="39"/>
                  </a:lnTo>
                  <a:lnTo>
                    <a:pt x="32" y="42"/>
                  </a:lnTo>
                  <a:lnTo>
                    <a:pt x="24" y="47"/>
                  </a:lnTo>
                  <a:lnTo>
                    <a:pt x="16" y="51"/>
                  </a:lnTo>
                  <a:lnTo>
                    <a:pt x="9" y="55"/>
                  </a:lnTo>
                  <a:lnTo>
                    <a:pt x="3" y="60"/>
                  </a:lnTo>
                  <a:lnTo>
                    <a:pt x="1" y="62"/>
                  </a:lnTo>
                  <a:lnTo>
                    <a:pt x="0" y="65"/>
                  </a:lnTo>
                  <a:lnTo>
                    <a:pt x="0" y="66"/>
                  </a:lnTo>
                  <a:lnTo>
                    <a:pt x="1" y="66"/>
                  </a:lnTo>
                  <a:lnTo>
                    <a:pt x="4" y="65"/>
                  </a:lnTo>
                  <a:lnTo>
                    <a:pt x="8" y="63"/>
                  </a:lnTo>
                  <a:lnTo>
                    <a:pt x="12" y="61"/>
                  </a:lnTo>
                  <a:lnTo>
                    <a:pt x="18" y="57"/>
                  </a:lnTo>
                  <a:lnTo>
                    <a:pt x="25" y="53"/>
                  </a:lnTo>
                  <a:lnTo>
                    <a:pt x="32" y="49"/>
                  </a:lnTo>
                  <a:lnTo>
                    <a:pt x="39" y="47"/>
                  </a:lnTo>
                  <a:lnTo>
                    <a:pt x="45" y="45"/>
                  </a:lnTo>
                  <a:lnTo>
                    <a:pt x="49" y="43"/>
                  </a:lnTo>
                  <a:lnTo>
                    <a:pt x="47" y="51"/>
                  </a:lnTo>
                  <a:lnTo>
                    <a:pt x="45" y="63"/>
                  </a:lnTo>
                  <a:lnTo>
                    <a:pt x="42" y="73"/>
                  </a:lnTo>
                  <a:lnTo>
                    <a:pt x="41" y="80"/>
                  </a:lnTo>
                  <a:lnTo>
                    <a:pt x="38" y="85"/>
                  </a:lnTo>
                  <a:lnTo>
                    <a:pt x="32" y="89"/>
                  </a:lnTo>
                  <a:lnTo>
                    <a:pt x="26" y="96"/>
                  </a:lnTo>
                  <a:lnTo>
                    <a:pt x="20" y="102"/>
                  </a:lnTo>
                  <a:lnTo>
                    <a:pt x="15" y="109"/>
                  </a:lnTo>
                  <a:lnTo>
                    <a:pt x="9" y="114"/>
                  </a:lnTo>
                  <a:lnTo>
                    <a:pt x="5" y="118"/>
                  </a:lnTo>
                  <a:lnTo>
                    <a:pt x="4" y="122"/>
                  </a:lnTo>
                  <a:lnTo>
                    <a:pt x="3" y="125"/>
                  </a:lnTo>
                  <a:lnTo>
                    <a:pt x="3" y="128"/>
                  </a:lnTo>
                  <a:lnTo>
                    <a:pt x="5" y="128"/>
                  </a:lnTo>
                  <a:lnTo>
                    <a:pt x="8" y="124"/>
                  </a:lnTo>
                  <a:lnTo>
                    <a:pt x="15" y="117"/>
                  </a:lnTo>
                  <a:lnTo>
                    <a:pt x="25" y="107"/>
                  </a:lnTo>
                  <a:lnTo>
                    <a:pt x="34" y="99"/>
                  </a:lnTo>
                  <a:lnTo>
                    <a:pt x="41" y="93"/>
                  </a:lnTo>
                  <a:lnTo>
                    <a:pt x="42" y="107"/>
                  </a:lnTo>
                  <a:lnTo>
                    <a:pt x="43" y="130"/>
                  </a:lnTo>
                  <a:lnTo>
                    <a:pt x="46" y="153"/>
                  </a:lnTo>
                  <a:lnTo>
                    <a:pt x="48" y="167"/>
                  </a:lnTo>
                  <a:lnTo>
                    <a:pt x="49" y="171"/>
                  </a:lnTo>
                  <a:lnTo>
                    <a:pt x="50" y="172"/>
                  </a:lnTo>
                  <a:lnTo>
                    <a:pt x="50" y="170"/>
                  </a:lnTo>
                  <a:lnTo>
                    <a:pt x="52" y="164"/>
                  </a:lnTo>
                  <a:lnTo>
                    <a:pt x="52" y="149"/>
                  </a:lnTo>
                  <a:lnTo>
                    <a:pt x="50" y="124"/>
                  </a:lnTo>
                  <a:lnTo>
                    <a:pt x="49" y="100"/>
                  </a:lnTo>
                  <a:lnTo>
                    <a:pt x="52" y="85"/>
                  </a:lnTo>
                  <a:lnTo>
                    <a:pt x="53" y="84"/>
                  </a:lnTo>
                  <a:lnTo>
                    <a:pt x="54" y="84"/>
                  </a:lnTo>
                  <a:lnTo>
                    <a:pt x="55" y="86"/>
                  </a:lnTo>
                  <a:lnTo>
                    <a:pt x="56" y="91"/>
                  </a:lnTo>
                  <a:lnTo>
                    <a:pt x="61" y="99"/>
                  </a:lnTo>
                  <a:lnTo>
                    <a:pt x="71" y="111"/>
                  </a:lnTo>
                  <a:lnTo>
                    <a:pt x="83" y="124"/>
                  </a:lnTo>
                  <a:lnTo>
                    <a:pt x="90" y="130"/>
                  </a:lnTo>
                  <a:lnTo>
                    <a:pt x="93" y="130"/>
                  </a:lnTo>
                  <a:lnTo>
                    <a:pt x="93" y="126"/>
                  </a:lnTo>
                  <a:lnTo>
                    <a:pt x="90" y="123"/>
                  </a:lnTo>
                  <a:lnTo>
                    <a:pt x="85" y="117"/>
                  </a:lnTo>
                  <a:lnTo>
                    <a:pt x="78" y="109"/>
                  </a:lnTo>
                  <a:lnTo>
                    <a:pt x="70" y="99"/>
                  </a:lnTo>
                  <a:lnTo>
                    <a:pt x="63" y="88"/>
                  </a:lnTo>
                  <a:lnTo>
                    <a:pt x="58" y="80"/>
                  </a:lnTo>
                  <a:lnTo>
                    <a:pt x="58" y="72"/>
                  </a:lnTo>
                  <a:lnTo>
                    <a:pt x="58" y="61"/>
                  </a:lnTo>
                  <a:lnTo>
                    <a:pt x="60" y="51"/>
                  </a:lnTo>
                  <a:lnTo>
                    <a:pt x="61" y="46"/>
                  </a:lnTo>
                  <a:lnTo>
                    <a:pt x="62" y="43"/>
                  </a:lnTo>
                  <a:lnTo>
                    <a:pt x="64" y="43"/>
                  </a:lnTo>
                  <a:lnTo>
                    <a:pt x="67" y="46"/>
                  </a:lnTo>
                  <a:lnTo>
                    <a:pt x="69" y="49"/>
                  </a:lnTo>
                  <a:lnTo>
                    <a:pt x="76" y="55"/>
                  </a:lnTo>
                  <a:lnTo>
                    <a:pt x="85" y="63"/>
                  </a:lnTo>
                  <a:lnTo>
                    <a:pt x="93" y="71"/>
                  </a:lnTo>
                  <a:lnTo>
                    <a:pt x="99" y="76"/>
                  </a:lnTo>
                  <a:lnTo>
                    <a:pt x="100" y="76"/>
                  </a:lnTo>
                  <a:lnTo>
                    <a:pt x="98" y="72"/>
                  </a:lnTo>
                  <a:lnTo>
                    <a:pt x="94" y="66"/>
                  </a:lnTo>
                  <a:lnTo>
                    <a:pt x="88" y="61"/>
                  </a:lnTo>
                  <a:lnTo>
                    <a:pt x="84" y="55"/>
                  </a:lnTo>
                  <a:lnTo>
                    <a:pt x="79" y="49"/>
                  </a:lnTo>
                  <a:lnTo>
                    <a:pt x="75" y="43"/>
                  </a:lnTo>
                  <a:lnTo>
                    <a:pt x="72" y="39"/>
                  </a:lnTo>
                  <a:lnTo>
                    <a:pt x="70" y="34"/>
                  </a:lnTo>
                  <a:lnTo>
                    <a:pt x="70" y="26"/>
                  </a:lnTo>
                  <a:lnTo>
                    <a:pt x="70" y="17"/>
                  </a:lnTo>
                  <a:lnTo>
                    <a:pt x="73" y="9"/>
                  </a:lnTo>
                  <a:lnTo>
                    <a:pt x="76" y="3"/>
                  </a:lnTo>
                  <a:lnTo>
                    <a:pt x="76" y="0"/>
                  </a:lnTo>
                  <a:lnTo>
                    <a:pt x="73" y="0"/>
                  </a:lnTo>
                  <a:lnTo>
                    <a:pt x="70" y="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5" name="Freeform 301"/>
            <p:cNvSpPr>
              <a:spLocks/>
            </p:cNvSpPr>
            <p:nvPr/>
          </p:nvSpPr>
          <p:spPr bwMode="auto">
            <a:xfrm>
              <a:off x="4030" y="2342"/>
              <a:ext cx="100" cy="79"/>
            </a:xfrm>
            <a:custGeom>
              <a:avLst/>
              <a:gdLst>
                <a:gd name="T0" fmla="*/ 1 w 200"/>
                <a:gd name="T1" fmla="*/ 1 h 158"/>
                <a:gd name="T2" fmla="*/ 1 w 200"/>
                <a:gd name="T3" fmla="*/ 1 h 158"/>
                <a:gd name="T4" fmla="*/ 1 w 200"/>
                <a:gd name="T5" fmla="*/ 2 h 158"/>
                <a:gd name="T6" fmla="*/ 2 w 200"/>
                <a:gd name="T7" fmla="*/ 2 h 158"/>
                <a:gd name="T8" fmla="*/ 2 w 200"/>
                <a:gd name="T9" fmla="*/ 2 h 158"/>
                <a:gd name="T10" fmla="*/ 2 w 200"/>
                <a:gd name="T11" fmla="*/ 3 h 158"/>
                <a:gd name="T12" fmla="*/ 2 w 200"/>
                <a:gd name="T13" fmla="*/ 4 h 158"/>
                <a:gd name="T14" fmla="*/ 2 w 200"/>
                <a:gd name="T15" fmla="*/ 4 h 158"/>
                <a:gd name="T16" fmla="*/ 2 w 200"/>
                <a:gd name="T17" fmla="*/ 3 h 158"/>
                <a:gd name="T18" fmla="*/ 2 w 200"/>
                <a:gd name="T19" fmla="*/ 2 h 158"/>
                <a:gd name="T20" fmla="*/ 2 w 200"/>
                <a:gd name="T21" fmla="*/ 2 h 158"/>
                <a:gd name="T22" fmla="*/ 3 w 200"/>
                <a:gd name="T23" fmla="*/ 2 h 158"/>
                <a:gd name="T24" fmla="*/ 3 w 200"/>
                <a:gd name="T25" fmla="*/ 3 h 158"/>
                <a:gd name="T26" fmla="*/ 3 w 200"/>
                <a:gd name="T27" fmla="*/ 3 h 158"/>
                <a:gd name="T28" fmla="*/ 3 w 200"/>
                <a:gd name="T29" fmla="*/ 3 h 158"/>
                <a:gd name="T30" fmla="*/ 4 w 200"/>
                <a:gd name="T31" fmla="*/ 5 h 158"/>
                <a:gd name="T32" fmla="*/ 4 w 200"/>
                <a:gd name="T33" fmla="*/ 5 h 158"/>
                <a:gd name="T34" fmla="*/ 4 w 200"/>
                <a:gd name="T35" fmla="*/ 5 h 158"/>
                <a:gd name="T36" fmla="*/ 4 w 200"/>
                <a:gd name="T37" fmla="*/ 5 h 158"/>
                <a:gd name="T38" fmla="*/ 4 w 200"/>
                <a:gd name="T39" fmla="*/ 3 h 158"/>
                <a:gd name="T40" fmla="*/ 4 w 200"/>
                <a:gd name="T41" fmla="*/ 3 h 158"/>
                <a:gd name="T42" fmla="*/ 5 w 200"/>
                <a:gd name="T43" fmla="*/ 4 h 158"/>
                <a:gd name="T44" fmla="*/ 6 w 200"/>
                <a:gd name="T45" fmla="*/ 4 h 158"/>
                <a:gd name="T46" fmla="*/ 6 w 200"/>
                <a:gd name="T47" fmla="*/ 5 h 158"/>
                <a:gd name="T48" fmla="*/ 7 w 200"/>
                <a:gd name="T49" fmla="*/ 5 h 158"/>
                <a:gd name="T50" fmla="*/ 7 w 200"/>
                <a:gd name="T51" fmla="*/ 5 h 158"/>
                <a:gd name="T52" fmla="*/ 6 w 200"/>
                <a:gd name="T53" fmla="*/ 4 h 158"/>
                <a:gd name="T54" fmla="*/ 6 w 200"/>
                <a:gd name="T55" fmla="*/ 4 h 158"/>
                <a:gd name="T56" fmla="*/ 5 w 200"/>
                <a:gd name="T57" fmla="*/ 3 h 158"/>
                <a:gd name="T58" fmla="*/ 4 w 200"/>
                <a:gd name="T59" fmla="*/ 3 h 158"/>
                <a:gd name="T60" fmla="*/ 4 w 200"/>
                <a:gd name="T61" fmla="*/ 3 h 158"/>
                <a:gd name="T62" fmla="*/ 4 w 200"/>
                <a:gd name="T63" fmla="*/ 3 h 158"/>
                <a:gd name="T64" fmla="*/ 4 w 200"/>
                <a:gd name="T65" fmla="*/ 3 h 158"/>
                <a:gd name="T66" fmla="*/ 5 w 200"/>
                <a:gd name="T67" fmla="*/ 2 h 158"/>
                <a:gd name="T68" fmla="*/ 6 w 200"/>
                <a:gd name="T69" fmla="*/ 2 h 158"/>
                <a:gd name="T70" fmla="*/ 6 w 200"/>
                <a:gd name="T71" fmla="*/ 2 h 158"/>
                <a:gd name="T72" fmla="*/ 7 w 200"/>
                <a:gd name="T73" fmla="*/ 3 h 158"/>
                <a:gd name="T74" fmla="*/ 7 w 200"/>
                <a:gd name="T75" fmla="*/ 2 h 158"/>
                <a:gd name="T76" fmla="*/ 6 w 200"/>
                <a:gd name="T77" fmla="*/ 2 h 158"/>
                <a:gd name="T78" fmla="*/ 6 w 200"/>
                <a:gd name="T79" fmla="*/ 2 h 158"/>
                <a:gd name="T80" fmla="*/ 5 w 200"/>
                <a:gd name="T81" fmla="*/ 2 h 158"/>
                <a:gd name="T82" fmla="*/ 4 w 200"/>
                <a:gd name="T83" fmla="*/ 2 h 158"/>
                <a:gd name="T84" fmla="*/ 4 w 200"/>
                <a:gd name="T85" fmla="*/ 2 h 158"/>
                <a:gd name="T86" fmla="*/ 3 w 200"/>
                <a:gd name="T87" fmla="*/ 2 h 158"/>
                <a:gd name="T88" fmla="*/ 3 w 200"/>
                <a:gd name="T89" fmla="*/ 2 h 158"/>
                <a:gd name="T90" fmla="*/ 3 w 200"/>
                <a:gd name="T91" fmla="*/ 2 h 158"/>
                <a:gd name="T92" fmla="*/ 3 w 200"/>
                <a:gd name="T93" fmla="*/ 1 h 158"/>
                <a:gd name="T94" fmla="*/ 3 w 200"/>
                <a:gd name="T95" fmla="*/ 1 h 158"/>
                <a:gd name="T96" fmla="*/ 4 w 200"/>
                <a:gd name="T97" fmla="*/ 1 h 158"/>
                <a:gd name="T98" fmla="*/ 4 w 200"/>
                <a:gd name="T99" fmla="*/ 1 h 158"/>
                <a:gd name="T100" fmla="*/ 4 w 200"/>
                <a:gd name="T101" fmla="*/ 1 h 158"/>
                <a:gd name="T102" fmla="*/ 4 w 200"/>
                <a:gd name="T103" fmla="*/ 0 h 158"/>
                <a:gd name="T104" fmla="*/ 4 w 200"/>
                <a:gd name="T105" fmla="*/ 1 h 158"/>
                <a:gd name="T106" fmla="*/ 3 w 200"/>
                <a:gd name="T107" fmla="*/ 1 h 158"/>
                <a:gd name="T108" fmla="*/ 3 w 200"/>
                <a:gd name="T109" fmla="*/ 1 h 158"/>
                <a:gd name="T110" fmla="*/ 2 w 200"/>
                <a:gd name="T111" fmla="*/ 1 h 158"/>
                <a:gd name="T112" fmla="*/ 2 w 200"/>
                <a:gd name="T113" fmla="*/ 1 h 158"/>
                <a:gd name="T114" fmla="*/ 2 w 200"/>
                <a:gd name="T115" fmla="*/ 1 h 158"/>
                <a:gd name="T116" fmla="*/ 2 w 200"/>
                <a:gd name="T117" fmla="*/ 1 h 158"/>
                <a:gd name="T118" fmla="*/ 1 w 200"/>
                <a:gd name="T119" fmla="*/ 1 h 158"/>
                <a:gd name="T120" fmla="*/ 1 w 200"/>
                <a:gd name="T121" fmla="*/ 1 h 158"/>
                <a:gd name="T122" fmla="*/ 1 w 200"/>
                <a:gd name="T123" fmla="*/ 1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158">
                  <a:moveTo>
                    <a:pt x="0" y="13"/>
                  </a:moveTo>
                  <a:lnTo>
                    <a:pt x="5" y="16"/>
                  </a:lnTo>
                  <a:lnTo>
                    <a:pt x="11" y="22"/>
                  </a:lnTo>
                  <a:lnTo>
                    <a:pt x="16" y="27"/>
                  </a:lnTo>
                  <a:lnTo>
                    <a:pt x="19" y="30"/>
                  </a:lnTo>
                  <a:lnTo>
                    <a:pt x="23" y="33"/>
                  </a:lnTo>
                  <a:lnTo>
                    <a:pt x="31" y="35"/>
                  </a:lnTo>
                  <a:lnTo>
                    <a:pt x="39" y="40"/>
                  </a:lnTo>
                  <a:lnTo>
                    <a:pt x="45" y="43"/>
                  </a:lnTo>
                  <a:lnTo>
                    <a:pt x="45" y="58"/>
                  </a:lnTo>
                  <a:lnTo>
                    <a:pt x="45" y="74"/>
                  </a:lnTo>
                  <a:lnTo>
                    <a:pt x="45" y="89"/>
                  </a:lnTo>
                  <a:lnTo>
                    <a:pt x="47" y="101"/>
                  </a:lnTo>
                  <a:lnTo>
                    <a:pt x="50" y="105"/>
                  </a:lnTo>
                  <a:lnTo>
                    <a:pt x="51" y="105"/>
                  </a:lnTo>
                  <a:lnTo>
                    <a:pt x="51" y="101"/>
                  </a:lnTo>
                  <a:lnTo>
                    <a:pt x="50" y="96"/>
                  </a:lnTo>
                  <a:lnTo>
                    <a:pt x="50" y="86"/>
                  </a:lnTo>
                  <a:lnTo>
                    <a:pt x="51" y="69"/>
                  </a:lnTo>
                  <a:lnTo>
                    <a:pt x="53" y="53"/>
                  </a:lnTo>
                  <a:lnTo>
                    <a:pt x="56" y="44"/>
                  </a:lnTo>
                  <a:lnTo>
                    <a:pt x="59" y="46"/>
                  </a:lnTo>
                  <a:lnTo>
                    <a:pt x="62" y="50"/>
                  </a:lnTo>
                  <a:lnTo>
                    <a:pt x="68" y="55"/>
                  </a:lnTo>
                  <a:lnTo>
                    <a:pt x="74" y="60"/>
                  </a:lnTo>
                  <a:lnTo>
                    <a:pt x="79" y="65"/>
                  </a:lnTo>
                  <a:lnTo>
                    <a:pt x="84" y="69"/>
                  </a:lnTo>
                  <a:lnTo>
                    <a:pt x="88" y="73"/>
                  </a:lnTo>
                  <a:lnTo>
                    <a:pt x="91" y="75"/>
                  </a:lnTo>
                  <a:lnTo>
                    <a:pt x="94" y="94"/>
                  </a:lnTo>
                  <a:lnTo>
                    <a:pt x="97" y="118"/>
                  </a:lnTo>
                  <a:lnTo>
                    <a:pt x="103" y="141"/>
                  </a:lnTo>
                  <a:lnTo>
                    <a:pt x="109" y="155"/>
                  </a:lnTo>
                  <a:lnTo>
                    <a:pt x="112" y="158"/>
                  </a:lnTo>
                  <a:lnTo>
                    <a:pt x="113" y="156"/>
                  </a:lnTo>
                  <a:lnTo>
                    <a:pt x="112" y="150"/>
                  </a:lnTo>
                  <a:lnTo>
                    <a:pt x="110" y="143"/>
                  </a:lnTo>
                  <a:lnTo>
                    <a:pt x="107" y="131"/>
                  </a:lnTo>
                  <a:lnTo>
                    <a:pt x="104" y="112"/>
                  </a:lnTo>
                  <a:lnTo>
                    <a:pt x="100" y="94"/>
                  </a:lnTo>
                  <a:lnTo>
                    <a:pt x="100" y="81"/>
                  </a:lnTo>
                  <a:lnTo>
                    <a:pt x="110" y="86"/>
                  </a:lnTo>
                  <a:lnTo>
                    <a:pt x="122" y="94"/>
                  </a:lnTo>
                  <a:lnTo>
                    <a:pt x="137" y="102"/>
                  </a:lnTo>
                  <a:lnTo>
                    <a:pt x="153" y="110"/>
                  </a:lnTo>
                  <a:lnTo>
                    <a:pt x="168" y="119"/>
                  </a:lnTo>
                  <a:lnTo>
                    <a:pt x="181" y="126"/>
                  </a:lnTo>
                  <a:lnTo>
                    <a:pt x="191" y="132"/>
                  </a:lnTo>
                  <a:lnTo>
                    <a:pt x="196" y="135"/>
                  </a:lnTo>
                  <a:lnTo>
                    <a:pt x="198" y="138"/>
                  </a:lnTo>
                  <a:lnTo>
                    <a:pt x="200" y="136"/>
                  </a:lnTo>
                  <a:lnTo>
                    <a:pt x="197" y="133"/>
                  </a:lnTo>
                  <a:lnTo>
                    <a:pt x="191" y="128"/>
                  </a:lnTo>
                  <a:lnTo>
                    <a:pt x="186" y="124"/>
                  </a:lnTo>
                  <a:lnTo>
                    <a:pt x="175" y="117"/>
                  </a:lnTo>
                  <a:lnTo>
                    <a:pt x="163" y="109"/>
                  </a:lnTo>
                  <a:lnTo>
                    <a:pt x="149" y="99"/>
                  </a:lnTo>
                  <a:lnTo>
                    <a:pt x="135" y="91"/>
                  </a:lnTo>
                  <a:lnTo>
                    <a:pt x="122" y="83"/>
                  </a:lnTo>
                  <a:lnTo>
                    <a:pt x="112" y="78"/>
                  </a:lnTo>
                  <a:lnTo>
                    <a:pt x="106" y="74"/>
                  </a:lnTo>
                  <a:lnTo>
                    <a:pt x="102" y="73"/>
                  </a:lnTo>
                  <a:lnTo>
                    <a:pt x="103" y="72"/>
                  </a:lnTo>
                  <a:lnTo>
                    <a:pt x="107" y="72"/>
                  </a:lnTo>
                  <a:lnTo>
                    <a:pt x="115" y="69"/>
                  </a:lnTo>
                  <a:lnTo>
                    <a:pt x="122" y="67"/>
                  </a:lnTo>
                  <a:lnTo>
                    <a:pt x="132" y="65"/>
                  </a:lnTo>
                  <a:lnTo>
                    <a:pt x="143" y="64"/>
                  </a:lnTo>
                  <a:lnTo>
                    <a:pt x="155" y="63"/>
                  </a:lnTo>
                  <a:lnTo>
                    <a:pt x="166" y="61"/>
                  </a:lnTo>
                  <a:lnTo>
                    <a:pt x="178" y="63"/>
                  </a:lnTo>
                  <a:lnTo>
                    <a:pt x="187" y="64"/>
                  </a:lnTo>
                  <a:lnTo>
                    <a:pt x="194" y="66"/>
                  </a:lnTo>
                  <a:lnTo>
                    <a:pt x="200" y="69"/>
                  </a:lnTo>
                  <a:lnTo>
                    <a:pt x="200" y="67"/>
                  </a:lnTo>
                  <a:lnTo>
                    <a:pt x="196" y="64"/>
                  </a:lnTo>
                  <a:lnTo>
                    <a:pt x="190" y="60"/>
                  </a:lnTo>
                  <a:lnTo>
                    <a:pt x="185" y="59"/>
                  </a:lnTo>
                  <a:lnTo>
                    <a:pt x="174" y="58"/>
                  </a:lnTo>
                  <a:lnTo>
                    <a:pt x="162" y="58"/>
                  </a:lnTo>
                  <a:lnTo>
                    <a:pt x="148" y="58"/>
                  </a:lnTo>
                  <a:lnTo>
                    <a:pt x="133" y="58"/>
                  </a:lnTo>
                  <a:lnTo>
                    <a:pt x="120" y="59"/>
                  </a:lnTo>
                  <a:lnTo>
                    <a:pt x="110" y="59"/>
                  </a:lnTo>
                  <a:lnTo>
                    <a:pt x="104" y="60"/>
                  </a:lnTo>
                  <a:lnTo>
                    <a:pt x="100" y="59"/>
                  </a:lnTo>
                  <a:lnTo>
                    <a:pt x="95" y="57"/>
                  </a:lnTo>
                  <a:lnTo>
                    <a:pt x="90" y="53"/>
                  </a:lnTo>
                  <a:lnTo>
                    <a:pt x="84" y="49"/>
                  </a:lnTo>
                  <a:lnTo>
                    <a:pt x="79" y="44"/>
                  </a:lnTo>
                  <a:lnTo>
                    <a:pt x="73" y="40"/>
                  </a:lnTo>
                  <a:lnTo>
                    <a:pt x="69" y="37"/>
                  </a:lnTo>
                  <a:lnTo>
                    <a:pt x="67" y="35"/>
                  </a:lnTo>
                  <a:lnTo>
                    <a:pt x="73" y="31"/>
                  </a:lnTo>
                  <a:lnTo>
                    <a:pt x="80" y="27"/>
                  </a:lnTo>
                  <a:lnTo>
                    <a:pt x="88" y="22"/>
                  </a:lnTo>
                  <a:lnTo>
                    <a:pt x="97" y="18"/>
                  </a:lnTo>
                  <a:lnTo>
                    <a:pt x="105" y="13"/>
                  </a:lnTo>
                  <a:lnTo>
                    <a:pt x="112" y="8"/>
                  </a:lnTo>
                  <a:lnTo>
                    <a:pt x="119" y="6"/>
                  </a:lnTo>
                  <a:lnTo>
                    <a:pt x="124" y="5"/>
                  </a:lnTo>
                  <a:lnTo>
                    <a:pt x="128" y="4"/>
                  </a:lnTo>
                  <a:lnTo>
                    <a:pt x="128" y="1"/>
                  </a:lnTo>
                  <a:lnTo>
                    <a:pt x="122" y="0"/>
                  </a:lnTo>
                  <a:lnTo>
                    <a:pt x="114" y="3"/>
                  </a:lnTo>
                  <a:lnTo>
                    <a:pt x="109" y="5"/>
                  </a:lnTo>
                  <a:lnTo>
                    <a:pt x="102" y="8"/>
                  </a:lnTo>
                  <a:lnTo>
                    <a:pt x="92" y="12"/>
                  </a:lnTo>
                  <a:lnTo>
                    <a:pt x="84" y="15"/>
                  </a:lnTo>
                  <a:lnTo>
                    <a:pt x="75" y="20"/>
                  </a:lnTo>
                  <a:lnTo>
                    <a:pt x="68" y="23"/>
                  </a:lnTo>
                  <a:lnTo>
                    <a:pt x="61" y="26"/>
                  </a:lnTo>
                  <a:lnTo>
                    <a:pt x="58" y="28"/>
                  </a:lnTo>
                  <a:lnTo>
                    <a:pt x="53" y="30"/>
                  </a:lnTo>
                  <a:lnTo>
                    <a:pt x="49" y="30"/>
                  </a:lnTo>
                  <a:lnTo>
                    <a:pt x="43" y="29"/>
                  </a:lnTo>
                  <a:lnTo>
                    <a:pt x="37" y="26"/>
                  </a:lnTo>
                  <a:lnTo>
                    <a:pt x="33" y="23"/>
                  </a:lnTo>
                  <a:lnTo>
                    <a:pt x="28" y="21"/>
                  </a:lnTo>
                  <a:lnTo>
                    <a:pt x="22" y="19"/>
                  </a:lnTo>
                  <a:lnTo>
                    <a:pt x="16" y="18"/>
                  </a:lnTo>
                  <a:lnTo>
                    <a:pt x="12" y="15"/>
                  </a:lnTo>
                  <a:lnTo>
                    <a:pt x="6" y="14"/>
                  </a:lnTo>
                  <a:lnTo>
                    <a:pt x="3" y="13"/>
                  </a:lnTo>
                  <a:lnTo>
                    <a:pt x="0" y="1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6" name="Freeform 302"/>
            <p:cNvSpPr>
              <a:spLocks/>
            </p:cNvSpPr>
            <p:nvPr/>
          </p:nvSpPr>
          <p:spPr bwMode="auto">
            <a:xfrm>
              <a:off x="3685" y="2463"/>
              <a:ext cx="65" cy="67"/>
            </a:xfrm>
            <a:custGeom>
              <a:avLst/>
              <a:gdLst>
                <a:gd name="T0" fmla="*/ 0 w 131"/>
                <a:gd name="T1" fmla="*/ 2 h 134"/>
                <a:gd name="T2" fmla="*/ 0 w 131"/>
                <a:gd name="T3" fmla="*/ 3 h 134"/>
                <a:gd name="T4" fmla="*/ 1 w 131"/>
                <a:gd name="T5" fmla="*/ 2 h 134"/>
                <a:gd name="T6" fmla="*/ 1 w 131"/>
                <a:gd name="T7" fmla="*/ 3 h 134"/>
                <a:gd name="T8" fmla="*/ 1 w 131"/>
                <a:gd name="T9" fmla="*/ 3 h 134"/>
                <a:gd name="T10" fmla="*/ 1 w 131"/>
                <a:gd name="T11" fmla="*/ 3 h 134"/>
                <a:gd name="T12" fmla="*/ 0 w 131"/>
                <a:gd name="T13" fmla="*/ 3 h 134"/>
                <a:gd name="T14" fmla="*/ 0 w 131"/>
                <a:gd name="T15" fmla="*/ 3 h 134"/>
                <a:gd name="T16" fmla="*/ 0 w 131"/>
                <a:gd name="T17" fmla="*/ 3 h 134"/>
                <a:gd name="T18" fmla="*/ 0 w 131"/>
                <a:gd name="T19" fmla="*/ 3 h 134"/>
                <a:gd name="T20" fmla="*/ 0 w 131"/>
                <a:gd name="T21" fmla="*/ 4 h 134"/>
                <a:gd name="T22" fmla="*/ 0 w 131"/>
                <a:gd name="T23" fmla="*/ 4 h 134"/>
                <a:gd name="T24" fmla="*/ 1 w 131"/>
                <a:gd name="T25" fmla="*/ 4 h 134"/>
                <a:gd name="T26" fmla="*/ 1 w 131"/>
                <a:gd name="T27" fmla="*/ 4 h 134"/>
                <a:gd name="T28" fmla="*/ 1 w 131"/>
                <a:gd name="T29" fmla="*/ 5 h 134"/>
                <a:gd name="T30" fmla="*/ 1 w 131"/>
                <a:gd name="T31" fmla="*/ 5 h 134"/>
                <a:gd name="T32" fmla="*/ 1 w 131"/>
                <a:gd name="T33" fmla="*/ 4 h 134"/>
                <a:gd name="T34" fmla="*/ 1 w 131"/>
                <a:gd name="T35" fmla="*/ 4 h 134"/>
                <a:gd name="T36" fmla="*/ 1 w 131"/>
                <a:gd name="T37" fmla="*/ 3 h 134"/>
                <a:gd name="T38" fmla="*/ 2 w 131"/>
                <a:gd name="T39" fmla="*/ 4 h 134"/>
                <a:gd name="T40" fmla="*/ 2 w 131"/>
                <a:gd name="T41" fmla="*/ 4 h 134"/>
                <a:gd name="T42" fmla="*/ 2 w 131"/>
                <a:gd name="T43" fmla="*/ 4 h 134"/>
                <a:gd name="T44" fmla="*/ 3 w 131"/>
                <a:gd name="T45" fmla="*/ 4 h 134"/>
                <a:gd name="T46" fmla="*/ 3 w 131"/>
                <a:gd name="T47" fmla="*/ 4 h 134"/>
                <a:gd name="T48" fmla="*/ 3 w 131"/>
                <a:gd name="T49" fmla="*/ 4 h 134"/>
                <a:gd name="T50" fmla="*/ 3 w 131"/>
                <a:gd name="T51" fmla="*/ 3 h 134"/>
                <a:gd name="T52" fmla="*/ 3 w 131"/>
                <a:gd name="T53" fmla="*/ 3 h 134"/>
                <a:gd name="T54" fmla="*/ 2 w 131"/>
                <a:gd name="T55" fmla="*/ 3 h 134"/>
                <a:gd name="T56" fmla="*/ 3 w 131"/>
                <a:gd name="T57" fmla="*/ 3 h 134"/>
                <a:gd name="T58" fmla="*/ 3 w 131"/>
                <a:gd name="T59" fmla="*/ 3 h 134"/>
                <a:gd name="T60" fmla="*/ 4 w 131"/>
                <a:gd name="T61" fmla="*/ 2 h 134"/>
                <a:gd name="T62" fmla="*/ 4 w 131"/>
                <a:gd name="T63" fmla="*/ 2 h 134"/>
                <a:gd name="T64" fmla="*/ 3 w 131"/>
                <a:gd name="T65" fmla="*/ 1 h 134"/>
                <a:gd name="T66" fmla="*/ 3 w 131"/>
                <a:gd name="T67" fmla="*/ 2 h 134"/>
                <a:gd name="T68" fmla="*/ 3 w 131"/>
                <a:gd name="T69" fmla="*/ 2 h 134"/>
                <a:gd name="T70" fmla="*/ 2 w 131"/>
                <a:gd name="T71" fmla="*/ 2 h 134"/>
                <a:gd name="T72" fmla="*/ 2 w 131"/>
                <a:gd name="T73" fmla="*/ 2 h 134"/>
                <a:gd name="T74" fmla="*/ 2 w 131"/>
                <a:gd name="T75" fmla="*/ 2 h 134"/>
                <a:gd name="T76" fmla="*/ 2 w 131"/>
                <a:gd name="T77" fmla="*/ 2 h 134"/>
                <a:gd name="T78" fmla="*/ 2 w 131"/>
                <a:gd name="T79" fmla="*/ 1 h 134"/>
                <a:gd name="T80" fmla="*/ 2 w 131"/>
                <a:gd name="T81" fmla="*/ 1 h 134"/>
                <a:gd name="T82" fmla="*/ 2 w 131"/>
                <a:gd name="T83" fmla="*/ 1 h 134"/>
                <a:gd name="T84" fmla="*/ 1 w 131"/>
                <a:gd name="T85" fmla="*/ 1 h 134"/>
                <a:gd name="T86" fmla="*/ 1 w 131"/>
                <a:gd name="T87" fmla="*/ 1 h 134"/>
                <a:gd name="T88" fmla="*/ 1 w 131"/>
                <a:gd name="T89" fmla="*/ 1 h 134"/>
                <a:gd name="T90" fmla="*/ 2 w 131"/>
                <a:gd name="T91" fmla="*/ 2 h 134"/>
                <a:gd name="T92" fmla="*/ 1 w 131"/>
                <a:gd name="T93" fmla="*/ 2 h 134"/>
                <a:gd name="T94" fmla="*/ 1 w 131"/>
                <a:gd name="T95" fmla="*/ 2 h 134"/>
                <a:gd name="T96" fmla="*/ 1 w 131"/>
                <a:gd name="T97" fmla="*/ 2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1" h="134">
                  <a:moveTo>
                    <a:pt x="32" y="30"/>
                  </a:moveTo>
                  <a:lnTo>
                    <a:pt x="22" y="33"/>
                  </a:lnTo>
                  <a:lnTo>
                    <a:pt x="14" y="40"/>
                  </a:lnTo>
                  <a:lnTo>
                    <a:pt x="11" y="50"/>
                  </a:lnTo>
                  <a:lnTo>
                    <a:pt x="17" y="64"/>
                  </a:lnTo>
                  <a:lnTo>
                    <a:pt x="20" y="66"/>
                  </a:lnTo>
                  <a:lnTo>
                    <a:pt x="25" y="66"/>
                  </a:lnTo>
                  <a:lnTo>
                    <a:pt x="29" y="65"/>
                  </a:lnTo>
                  <a:lnTo>
                    <a:pt x="32" y="64"/>
                  </a:lnTo>
                  <a:lnTo>
                    <a:pt x="36" y="66"/>
                  </a:lnTo>
                  <a:lnTo>
                    <a:pt x="40" y="70"/>
                  </a:lnTo>
                  <a:lnTo>
                    <a:pt x="43" y="72"/>
                  </a:lnTo>
                  <a:lnTo>
                    <a:pt x="45" y="75"/>
                  </a:lnTo>
                  <a:lnTo>
                    <a:pt x="47" y="79"/>
                  </a:lnTo>
                  <a:lnTo>
                    <a:pt x="47" y="80"/>
                  </a:lnTo>
                  <a:lnTo>
                    <a:pt x="44" y="80"/>
                  </a:lnTo>
                  <a:lnTo>
                    <a:pt x="40" y="79"/>
                  </a:lnTo>
                  <a:lnTo>
                    <a:pt x="35" y="78"/>
                  </a:lnTo>
                  <a:lnTo>
                    <a:pt x="32" y="77"/>
                  </a:lnTo>
                  <a:lnTo>
                    <a:pt x="29" y="77"/>
                  </a:lnTo>
                  <a:lnTo>
                    <a:pt x="28" y="74"/>
                  </a:lnTo>
                  <a:lnTo>
                    <a:pt x="27" y="72"/>
                  </a:lnTo>
                  <a:lnTo>
                    <a:pt x="23" y="70"/>
                  </a:lnTo>
                  <a:lnTo>
                    <a:pt x="18" y="68"/>
                  </a:lnTo>
                  <a:lnTo>
                    <a:pt x="12" y="70"/>
                  </a:lnTo>
                  <a:lnTo>
                    <a:pt x="6" y="72"/>
                  </a:lnTo>
                  <a:lnTo>
                    <a:pt x="3" y="77"/>
                  </a:lnTo>
                  <a:lnTo>
                    <a:pt x="0" y="82"/>
                  </a:lnTo>
                  <a:lnTo>
                    <a:pt x="0" y="89"/>
                  </a:lnTo>
                  <a:lnTo>
                    <a:pt x="0" y="93"/>
                  </a:lnTo>
                  <a:lnTo>
                    <a:pt x="2" y="96"/>
                  </a:lnTo>
                  <a:lnTo>
                    <a:pt x="4" y="98"/>
                  </a:lnTo>
                  <a:lnTo>
                    <a:pt x="5" y="101"/>
                  </a:lnTo>
                  <a:lnTo>
                    <a:pt x="12" y="104"/>
                  </a:lnTo>
                  <a:lnTo>
                    <a:pt x="20" y="105"/>
                  </a:lnTo>
                  <a:lnTo>
                    <a:pt x="27" y="104"/>
                  </a:lnTo>
                  <a:lnTo>
                    <a:pt x="32" y="101"/>
                  </a:lnTo>
                  <a:lnTo>
                    <a:pt x="35" y="97"/>
                  </a:lnTo>
                  <a:lnTo>
                    <a:pt x="38" y="97"/>
                  </a:lnTo>
                  <a:lnTo>
                    <a:pt x="42" y="98"/>
                  </a:lnTo>
                  <a:lnTo>
                    <a:pt x="45" y="100"/>
                  </a:lnTo>
                  <a:lnTo>
                    <a:pt x="38" y="105"/>
                  </a:lnTo>
                  <a:lnTo>
                    <a:pt x="33" y="115"/>
                  </a:lnTo>
                  <a:lnTo>
                    <a:pt x="29" y="124"/>
                  </a:lnTo>
                  <a:lnTo>
                    <a:pt x="32" y="131"/>
                  </a:lnTo>
                  <a:lnTo>
                    <a:pt x="38" y="134"/>
                  </a:lnTo>
                  <a:lnTo>
                    <a:pt x="45" y="134"/>
                  </a:lnTo>
                  <a:lnTo>
                    <a:pt x="53" y="132"/>
                  </a:lnTo>
                  <a:lnTo>
                    <a:pt x="58" y="127"/>
                  </a:lnTo>
                  <a:lnTo>
                    <a:pt x="61" y="121"/>
                  </a:lnTo>
                  <a:lnTo>
                    <a:pt x="61" y="115"/>
                  </a:lnTo>
                  <a:lnTo>
                    <a:pt x="60" y="108"/>
                  </a:lnTo>
                  <a:lnTo>
                    <a:pt x="58" y="103"/>
                  </a:lnTo>
                  <a:lnTo>
                    <a:pt x="56" y="100"/>
                  </a:lnTo>
                  <a:lnTo>
                    <a:pt x="56" y="97"/>
                  </a:lnTo>
                  <a:lnTo>
                    <a:pt x="57" y="96"/>
                  </a:lnTo>
                  <a:lnTo>
                    <a:pt x="59" y="95"/>
                  </a:lnTo>
                  <a:lnTo>
                    <a:pt x="61" y="95"/>
                  </a:lnTo>
                  <a:lnTo>
                    <a:pt x="63" y="98"/>
                  </a:lnTo>
                  <a:lnTo>
                    <a:pt x="64" y="102"/>
                  </a:lnTo>
                  <a:lnTo>
                    <a:pt x="65" y="105"/>
                  </a:lnTo>
                  <a:lnTo>
                    <a:pt x="66" y="110"/>
                  </a:lnTo>
                  <a:lnTo>
                    <a:pt x="71" y="115"/>
                  </a:lnTo>
                  <a:lnTo>
                    <a:pt x="76" y="116"/>
                  </a:lnTo>
                  <a:lnTo>
                    <a:pt x="86" y="111"/>
                  </a:lnTo>
                  <a:lnTo>
                    <a:pt x="89" y="115"/>
                  </a:lnTo>
                  <a:lnTo>
                    <a:pt x="94" y="117"/>
                  </a:lnTo>
                  <a:lnTo>
                    <a:pt x="99" y="119"/>
                  </a:lnTo>
                  <a:lnTo>
                    <a:pt x="105" y="119"/>
                  </a:lnTo>
                  <a:lnTo>
                    <a:pt x="110" y="118"/>
                  </a:lnTo>
                  <a:lnTo>
                    <a:pt x="116" y="115"/>
                  </a:lnTo>
                  <a:lnTo>
                    <a:pt x="120" y="110"/>
                  </a:lnTo>
                  <a:lnTo>
                    <a:pt x="124" y="102"/>
                  </a:lnTo>
                  <a:lnTo>
                    <a:pt x="124" y="101"/>
                  </a:lnTo>
                  <a:lnTo>
                    <a:pt x="124" y="100"/>
                  </a:lnTo>
                  <a:lnTo>
                    <a:pt x="123" y="100"/>
                  </a:lnTo>
                  <a:lnTo>
                    <a:pt x="123" y="98"/>
                  </a:lnTo>
                  <a:lnTo>
                    <a:pt x="120" y="95"/>
                  </a:lnTo>
                  <a:lnTo>
                    <a:pt x="117" y="89"/>
                  </a:lnTo>
                  <a:lnTo>
                    <a:pt x="111" y="86"/>
                  </a:lnTo>
                  <a:lnTo>
                    <a:pt x="103" y="86"/>
                  </a:lnTo>
                  <a:lnTo>
                    <a:pt x="98" y="87"/>
                  </a:lnTo>
                  <a:lnTo>
                    <a:pt x="94" y="86"/>
                  </a:lnTo>
                  <a:lnTo>
                    <a:pt x="90" y="82"/>
                  </a:lnTo>
                  <a:lnTo>
                    <a:pt x="88" y="80"/>
                  </a:lnTo>
                  <a:lnTo>
                    <a:pt x="93" y="75"/>
                  </a:lnTo>
                  <a:lnTo>
                    <a:pt x="96" y="71"/>
                  </a:lnTo>
                  <a:lnTo>
                    <a:pt x="101" y="67"/>
                  </a:lnTo>
                  <a:lnTo>
                    <a:pt x="104" y="64"/>
                  </a:lnTo>
                  <a:lnTo>
                    <a:pt x="113" y="65"/>
                  </a:lnTo>
                  <a:lnTo>
                    <a:pt x="120" y="63"/>
                  </a:lnTo>
                  <a:lnTo>
                    <a:pt x="125" y="60"/>
                  </a:lnTo>
                  <a:lnTo>
                    <a:pt x="128" y="56"/>
                  </a:lnTo>
                  <a:lnTo>
                    <a:pt x="131" y="50"/>
                  </a:lnTo>
                  <a:lnTo>
                    <a:pt x="131" y="45"/>
                  </a:lnTo>
                  <a:lnTo>
                    <a:pt x="129" y="40"/>
                  </a:lnTo>
                  <a:lnTo>
                    <a:pt x="126" y="35"/>
                  </a:lnTo>
                  <a:lnTo>
                    <a:pt x="121" y="32"/>
                  </a:lnTo>
                  <a:lnTo>
                    <a:pt x="114" y="30"/>
                  </a:lnTo>
                  <a:lnTo>
                    <a:pt x="106" y="32"/>
                  </a:lnTo>
                  <a:lnTo>
                    <a:pt x="101" y="34"/>
                  </a:lnTo>
                  <a:lnTo>
                    <a:pt x="97" y="37"/>
                  </a:lnTo>
                  <a:lnTo>
                    <a:pt x="97" y="41"/>
                  </a:lnTo>
                  <a:lnTo>
                    <a:pt x="97" y="45"/>
                  </a:lnTo>
                  <a:lnTo>
                    <a:pt x="97" y="49"/>
                  </a:lnTo>
                  <a:lnTo>
                    <a:pt x="93" y="53"/>
                  </a:lnTo>
                  <a:lnTo>
                    <a:pt x="88" y="57"/>
                  </a:lnTo>
                  <a:lnTo>
                    <a:pt x="83" y="60"/>
                  </a:lnTo>
                  <a:lnTo>
                    <a:pt x="81" y="63"/>
                  </a:lnTo>
                  <a:lnTo>
                    <a:pt x="79" y="62"/>
                  </a:lnTo>
                  <a:lnTo>
                    <a:pt x="78" y="59"/>
                  </a:lnTo>
                  <a:lnTo>
                    <a:pt x="75" y="58"/>
                  </a:lnTo>
                  <a:lnTo>
                    <a:pt x="73" y="57"/>
                  </a:lnTo>
                  <a:lnTo>
                    <a:pt x="75" y="52"/>
                  </a:lnTo>
                  <a:lnTo>
                    <a:pt x="78" y="47"/>
                  </a:lnTo>
                  <a:lnTo>
                    <a:pt x="79" y="41"/>
                  </a:lnTo>
                  <a:lnTo>
                    <a:pt x="80" y="37"/>
                  </a:lnTo>
                  <a:lnTo>
                    <a:pt x="86" y="33"/>
                  </a:lnTo>
                  <a:lnTo>
                    <a:pt x="90" y="27"/>
                  </a:lnTo>
                  <a:lnTo>
                    <a:pt x="93" y="21"/>
                  </a:lnTo>
                  <a:lnTo>
                    <a:pt x="93" y="14"/>
                  </a:lnTo>
                  <a:lnTo>
                    <a:pt x="89" y="8"/>
                  </a:lnTo>
                  <a:lnTo>
                    <a:pt x="83" y="4"/>
                  </a:lnTo>
                  <a:lnTo>
                    <a:pt x="78" y="0"/>
                  </a:lnTo>
                  <a:lnTo>
                    <a:pt x="71" y="0"/>
                  </a:lnTo>
                  <a:lnTo>
                    <a:pt x="67" y="2"/>
                  </a:lnTo>
                  <a:lnTo>
                    <a:pt x="64" y="4"/>
                  </a:lnTo>
                  <a:lnTo>
                    <a:pt x="59" y="6"/>
                  </a:lnTo>
                  <a:lnTo>
                    <a:pt x="56" y="10"/>
                  </a:lnTo>
                  <a:lnTo>
                    <a:pt x="53" y="12"/>
                  </a:lnTo>
                  <a:lnTo>
                    <a:pt x="52" y="14"/>
                  </a:lnTo>
                  <a:lnTo>
                    <a:pt x="51" y="18"/>
                  </a:lnTo>
                  <a:lnTo>
                    <a:pt x="51" y="20"/>
                  </a:lnTo>
                  <a:lnTo>
                    <a:pt x="53" y="26"/>
                  </a:lnTo>
                  <a:lnTo>
                    <a:pt x="57" y="30"/>
                  </a:lnTo>
                  <a:lnTo>
                    <a:pt x="60" y="34"/>
                  </a:lnTo>
                  <a:lnTo>
                    <a:pt x="64" y="35"/>
                  </a:lnTo>
                  <a:lnTo>
                    <a:pt x="64" y="41"/>
                  </a:lnTo>
                  <a:lnTo>
                    <a:pt x="64" y="47"/>
                  </a:lnTo>
                  <a:lnTo>
                    <a:pt x="63" y="51"/>
                  </a:lnTo>
                  <a:lnTo>
                    <a:pt x="63" y="53"/>
                  </a:lnTo>
                  <a:lnTo>
                    <a:pt x="60" y="53"/>
                  </a:lnTo>
                  <a:lnTo>
                    <a:pt x="57" y="55"/>
                  </a:lnTo>
                  <a:lnTo>
                    <a:pt x="56" y="56"/>
                  </a:lnTo>
                  <a:lnTo>
                    <a:pt x="55" y="56"/>
                  </a:lnTo>
                  <a:lnTo>
                    <a:pt x="50" y="50"/>
                  </a:lnTo>
                  <a:lnTo>
                    <a:pt x="47" y="42"/>
                  </a:lnTo>
                  <a:lnTo>
                    <a:pt x="42" y="34"/>
                  </a:lnTo>
                  <a:lnTo>
                    <a:pt x="32" y="30"/>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7" name="Freeform 303"/>
            <p:cNvSpPr>
              <a:spLocks/>
            </p:cNvSpPr>
            <p:nvPr/>
          </p:nvSpPr>
          <p:spPr bwMode="auto">
            <a:xfrm>
              <a:off x="3639" y="2552"/>
              <a:ext cx="68" cy="117"/>
            </a:xfrm>
            <a:custGeom>
              <a:avLst/>
              <a:gdLst>
                <a:gd name="T0" fmla="*/ 5 w 135"/>
                <a:gd name="T1" fmla="*/ 0 h 234"/>
                <a:gd name="T2" fmla="*/ 4 w 135"/>
                <a:gd name="T3" fmla="*/ 1 h 234"/>
                <a:gd name="T4" fmla="*/ 4 w 135"/>
                <a:gd name="T5" fmla="*/ 1 h 234"/>
                <a:gd name="T6" fmla="*/ 4 w 135"/>
                <a:gd name="T7" fmla="*/ 2 h 234"/>
                <a:gd name="T8" fmla="*/ 3 w 135"/>
                <a:gd name="T9" fmla="*/ 2 h 234"/>
                <a:gd name="T10" fmla="*/ 3 w 135"/>
                <a:gd name="T11" fmla="*/ 2 h 234"/>
                <a:gd name="T12" fmla="*/ 2 w 135"/>
                <a:gd name="T13" fmla="*/ 2 h 234"/>
                <a:gd name="T14" fmla="*/ 2 w 135"/>
                <a:gd name="T15" fmla="*/ 2 h 234"/>
                <a:gd name="T16" fmla="*/ 1 w 135"/>
                <a:gd name="T17" fmla="*/ 2 h 234"/>
                <a:gd name="T18" fmla="*/ 1 w 135"/>
                <a:gd name="T19" fmla="*/ 3 h 234"/>
                <a:gd name="T20" fmla="*/ 1 w 135"/>
                <a:gd name="T21" fmla="*/ 3 h 234"/>
                <a:gd name="T22" fmla="*/ 1 w 135"/>
                <a:gd name="T23" fmla="*/ 4 h 234"/>
                <a:gd name="T24" fmla="*/ 0 w 135"/>
                <a:gd name="T25" fmla="*/ 4 h 234"/>
                <a:gd name="T26" fmla="*/ 1 w 135"/>
                <a:gd name="T27" fmla="*/ 4 h 234"/>
                <a:gd name="T28" fmla="*/ 1 w 135"/>
                <a:gd name="T29" fmla="*/ 5 h 234"/>
                <a:gd name="T30" fmla="*/ 1 w 135"/>
                <a:gd name="T31" fmla="*/ 5 h 234"/>
                <a:gd name="T32" fmla="*/ 1 w 135"/>
                <a:gd name="T33" fmla="*/ 6 h 234"/>
                <a:gd name="T34" fmla="*/ 1 w 135"/>
                <a:gd name="T35" fmla="*/ 6 h 234"/>
                <a:gd name="T36" fmla="*/ 1 w 135"/>
                <a:gd name="T37" fmla="*/ 6 h 234"/>
                <a:gd name="T38" fmla="*/ 1 w 135"/>
                <a:gd name="T39" fmla="*/ 6 h 234"/>
                <a:gd name="T40" fmla="*/ 2 w 135"/>
                <a:gd name="T41" fmla="*/ 6 h 234"/>
                <a:gd name="T42" fmla="*/ 2 w 135"/>
                <a:gd name="T43" fmla="*/ 7 h 234"/>
                <a:gd name="T44" fmla="*/ 2 w 135"/>
                <a:gd name="T45" fmla="*/ 7 h 234"/>
                <a:gd name="T46" fmla="*/ 2 w 135"/>
                <a:gd name="T47" fmla="*/ 7 h 234"/>
                <a:gd name="T48" fmla="*/ 3 w 135"/>
                <a:gd name="T49" fmla="*/ 8 h 234"/>
                <a:gd name="T50" fmla="*/ 3 w 135"/>
                <a:gd name="T51" fmla="*/ 8 h 234"/>
                <a:gd name="T52" fmla="*/ 3 w 135"/>
                <a:gd name="T53" fmla="*/ 7 h 234"/>
                <a:gd name="T54" fmla="*/ 3 w 135"/>
                <a:gd name="T55" fmla="*/ 7 h 234"/>
                <a:gd name="T56" fmla="*/ 3 w 135"/>
                <a:gd name="T57" fmla="*/ 7 h 234"/>
                <a:gd name="T58" fmla="*/ 3 w 135"/>
                <a:gd name="T59" fmla="*/ 7 h 234"/>
                <a:gd name="T60" fmla="*/ 4 w 135"/>
                <a:gd name="T61" fmla="*/ 6 h 234"/>
                <a:gd name="T62" fmla="*/ 4 w 135"/>
                <a:gd name="T63" fmla="*/ 6 h 234"/>
                <a:gd name="T64" fmla="*/ 4 w 135"/>
                <a:gd name="T65" fmla="*/ 6 h 234"/>
                <a:gd name="T66" fmla="*/ 4 w 135"/>
                <a:gd name="T67" fmla="*/ 6 h 234"/>
                <a:gd name="T68" fmla="*/ 4 w 135"/>
                <a:gd name="T69" fmla="*/ 5 h 234"/>
                <a:gd name="T70" fmla="*/ 4 w 135"/>
                <a:gd name="T71" fmla="*/ 5 h 234"/>
                <a:gd name="T72" fmla="*/ 4 w 135"/>
                <a:gd name="T73" fmla="*/ 4 h 234"/>
                <a:gd name="T74" fmla="*/ 4 w 135"/>
                <a:gd name="T75" fmla="*/ 4 h 234"/>
                <a:gd name="T76" fmla="*/ 4 w 135"/>
                <a:gd name="T77" fmla="*/ 3 h 234"/>
                <a:gd name="T78" fmla="*/ 4 w 135"/>
                <a:gd name="T79" fmla="*/ 2 h 234"/>
                <a:gd name="T80" fmla="*/ 4 w 135"/>
                <a:gd name="T81" fmla="*/ 2 h 234"/>
                <a:gd name="T82" fmla="*/ 4 w 135"/>
                <a:gd name="T83" fmla="*/ 1 h 234"/>
                <a:gd name="T84" fmla="*/ 4 w 135"/>
                <a:gd name="T85" fmla="*/ 1 h 234"/>
                <a:gd name="T86" fmla="*/ 5 w 135"/>
                <a:gd name="T87" fmla="*/ 1 h 234"/>
                <a:gd name="T88" fmla="*/ 5 w 135"/>
                <a:gd name="T89" fmla="*/ 1 h 234"/>
                <a:gd name="T90" fmla="*/ 5 w 135"/>
                <a:gd name="T91" fmla="*/ 1 h 234"/>
                <a:gd name="T92" fmla="*/ 5 w 135"/>
                <a:gd name="T93" fmla="*/ 1 h 234"/>
                <a:gd name="T94" fmla="*/ 5 w 135"/>
                <a:gd name="T95" fmla="*/ 1 h 234"/>
                <a:gd name="T96" fmla="*/ 5 w 135"/>
                <a:gd name="T97" fmla="*/ 1 h 234"/>
                <a:gd name="T98" fmla="*/ 5 w 135"/>
                <a:gd name="T99" fmla="*/ 0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5" h="234">
                  <a:moveTo>
                    <a:pt x="134" y="0"/>
                  </a:moveTo>
                  <a:lnTo>
                    <a:pt x="124" y="15"/>
                  </a:lnTo>
                  <a:lnTo>
                    <a:pt x="111" y="28"/>
                  </a:lnTo>
                  <a:lnTo>
                    <a:pt x="97" y="39"/>
                  </a:lnTo>
                  <a:lnTo>
                    <a:pt x="82" y="47"/>
                  </a:lnTo>
                  <a:lnTo>
                    <a:pt x="67" y="53"/>
                  </a:lnTo>
                  <a:lnTo>
                    <a:pt x="52" y="58"/>
                  </a:lnTo>
                  <a:lnTo>
                    <a:pt x="38" y="59"/>
                  </a:lnTo>
                  <a:lnTo>
                    <a:pt x="24" y="59"/>
                  </a:lnTo>
                  <a:lnTo>
                    <a:pt x="26" y="70"/>
                  </a:lnTo>
                  <a:lnTo>
                    <a:pt x="23" y="84"/>
                  </a:lnTo>
                  <a:lnTo>
                    <a:pt x="15" y="98"/>
                  </a:lnTo>
                  <a:lnTo>
                    <a:pt x="0" y="108"/>
                  </a:lnTo>
                  <a:lnTo>
                    <a:pt x="10" y="123"/>
                  </a:lnTo>
                  <a:lnTo>
                    <a:pt x="15" y="142"/>
                  </a:lnTo>
                  <a:lnTo>
                    <a:pt x="15" y="160"/>
                  </a:lnTo>
                  <a:lnTo>
                    <a:pt x="10" y="176"/>
                  </a:lnTo>
                  <a:lnTo>
                    <a:pt x="15" y="179"/>
                  </a:lnTo>
                  <a:lnTo>
                    <a:pt x="22" y="182"/>
                  </a:lnTo>
                  <a:lnTo>
                    <a:pt x="30" y="186"/>
                  </a:lnTo>
                  <a:lnTo>
                    <a:pt x="39" y="191"/>
                  </a:lnTo>
                  <a:lnTo>
                    <a:pt x="48" y="199"/>
                  </a:lnTo>
                  <a:lnTo>
                    <a:pt x="54" y="209"/>
                  </a:lnTo>
                  <a:lnTo>
                    <a:pt x="60" y="220"/>
                  </a:lnTo>
                  <a:lnTo>
                    <a:pt x="65" y="234"/>
                  </a:lnTo>
                  <a:lnTo>
                    <a:pt x="68" y="226"/>
                  </a:lnTo>
                  <a:lnTo>
                    <a:pt x="73" y="217"/>
                  </a:lnTo>
                  <a:lnTo>
                    <a:pt x="79" y="209"/>
                  </a:lnTo>
                  <a:lnTo>
                    <a:pt x="86" y="201"/>
                  </a:lnTo>
                  <a:lnTo>
                    <a:pt x="92" y="193"/>
                  </a:lnTo>
                  <a:lnTo>
                    <a:pt x="102" y="187"/>
                  </a:lnTo>
                  <a:lnTo>
                    <a:pt x="111" y="183"/>
                  </a:lnTo>
                  <a:lnTo>
                    <a:pt x="121" y="181"/>
                  </a:lnTo>
                  <a:lnTo>
                    <a:pt x="117" y="172"/>
                  </a:lnTo>
                  <a:lnTo>
                    <a:pt x="114" y="158"/>
                  </a:lnTo>
                  <a:lnTo>
                    <a:pt x="117" y="144"/>
                  </a:lnTo>
                  <a:lnTo>
                    <a:pt x="126" y="128"/>
                  </a:lnTo>
                  <a:lnTo>
                    <a:pt x="117" y="103"/>
                  </a:lnTo>
                  <a:lnTo>
                    <a:pt x="114" y="78"/>
                  </a:lnTo>
                  <a:lnTo>
                    <a:pt x="115" y="56"/>
                  </a:lnTo>
                  <a:lnTo>
                    <a:pt x="118" y="40"/>
                  </a:lnTo>
                  <a:lnTo>
                    <a:pt x="121" y="31"/>
                  </a:lnTo>
                  <a:lnTo>
                    <a:pt x="126" y="20"/>
                  </a:lnTo>
                  <a:lnTo>
                    <a:pt x="130" y="12"/>
                  </a:lnTo>
                  <a:lnTo>
                    <a:pt x="134" y="7"/>
                  </a:lnTo>
                  <a:lnTo>
                    <a:pt x="135" y="5"/>
                  </a:lnTo>
                  <a:lnTo>
                    <a:pt x="135" y="3"/>
                  </a:lnTo>
                  <a:lnTo>
                    <a:pt x="134" y="1"/>
                  </a:lnTo>
                  <a:lnTo>
                    <a:pt x="134"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8" name="Freeform 304"/>
            <p:cNvSpPr>
              <a:spLocks/>
            </p:cNvSpPr>
            <p:nvPr/>
          </p:nvSpPr>
          <p:spPr bwMode="auto">
            <a:xfrm>
              <a:off x="3811" y="2523"/>
              <a:ext cx="127" cy="96"/>
            </a:xfrm>
            <a:custGeom>
              <a:avLst/>
              <a:gdLst>
                <a:gd name="T0" fmla="*/ 4 w 253"/>
                <a:gd name="T1" fmla="*/ 0 h 194"/>
                <a:gd name="T2" fmla="*/ 4 w 253"/>
                <a:gd name="T3" fmla="*/ 0 h 194"/>
                <a:gd name="T4" fmla="*/ 3 w 253"/>
                <a:gd name="T5" fmla="*/ 0 h 194"/>
                <a:gd name="T6" fmla="*/ 3 w 253"/>
                <a:gd name="T7" fmla="*/ 0 h 194"/>
                <a:gd name="T8" fmla="*/ 3 w 253"/>
                <a:gd name="T9" fmla="*/ 0 h 194"/>
                <a:gd name="T10" fmla="*/ 2 w 253"/>
                <a:gd name="T11" fmla="*/ 0 h 194"/>
                <a:gd name="T12" fmla="*/ 2 w 253"/>
                <a:gd name="T13" fmla="*/ 0 h 194"/>
                <a:gd name="T14" fmla="*/ 1 w 253"/>
                <a:gd name="T15" fmla="*/ 0 h 194"/>
                <a:gd name="T16" fmla="*/ 1 w 253"/>
                <a:gd name="T17" fmla="*/ 0 h 194"/>
                <a:gd name="T18" fmla="*/ 1 w 253"/>
                <a:gd name="T19" fmla="*/ 0 h 194"/>
                <a:gd name="T20" fmla="*/ 1 w 253"/>
                <a:gd name="T21" fmla="*/ 0 h 194"/>
                <a:gd name="T22" fmla="*/ 1 w 253"/>
                <a:gd name="T23" fmla="*/ 0 h 194"/>
                <a:gd name="T24" fmla="*/ 0 w 253"/>
                <a:gd name="T25" fmla="*/ 0 h 194"/>
                <a:gd name="T26" fmla="*/ 1 w 253"/>
                <a:gd name="T27" fmla="*/ 1 h 194"/>
                <a:gd name="T28" fmla="*/ 1 w 253"/>
                <a:gd name="T29" fmla="*/ 1 h 194"/>
                <a:gd name="T30" fmla="*/ 2 w 253"/>
                <a:gd name="T31" fmla="*/ 1 h 194"/>
                <a:gd name="T32" fmla="*/ 2 w 253"/>
                <a:gd name="T33" fmla="*/ 2 h 194"/>
                <a:gd name="T34" fmla="*/ 2 w 253"/>
                <a:gd name="T35" fmla="*/ 2 h 194"/>
                <a:gd name="T36" fmla="*/ 2 w 253"/>
                <a:gd name="T37" fmla="*/ 3 h 194"/>
                <a:gd name="T38" fmla="*/ 3 w 253"/>
                <a:gd name="T39" fmla="*/ 3 h 194"/>
                <a:gd name="T40" fmla="*/ 3 w 253"/>
                <a:gd name="T41" fmla="*/ 4 h 194"/>
                <a:gd name="T42" fmla="*/ 3 w 253"/>
                <a:gd name="T43" fmla="*/ 4 h 194"/>
                <a:gd name="T44" fmla="*/ 3 w 253"/>
                <a:gd name="T45" fmla="*/ 4 h 194"/>
                <a:gd name="T46" fmla="*/ 3 w 253"/>
                <a:gd name="T47" fmla="*/ 4 h 194"/>
                <a:gd name="T48" fmla="*/ 4 w 253"/>
                <a:gd name="T49" fmla="*/ 4 h 194"/>
                <a:gd name="T50" fmla="*/ 4 w 253"/>
                <a:gd name="T51" fmla="*/ 5 h 194"/>
                <a:gd name="T52" fmla="*/ 4 w 253"/>
                <a:gd name="T53" fmla="*/ 5 h 194"/>
                <a:gd name="T54" fmla="*/ 5 w 253"/>
                <a:gd name="T55" fmla="*/ 5 h 194"/>
                <a:gd name="T56" fmla="*/ 5 w 253"/>
                <a:gd name="T57" fmla="*/ 6 h 194"/>
                <a:gd name="T58" fmla="*/ 5 w 253"/>
                <a:gd name="T59" fmla="*/ 5 h 194"/>
                <a:gd name="T60" fmla="*/ 5 w 253"/>
                <a:gd name="T61" fmla="*/ 5 h 194"/>
                <a:gd name="T62" fmla="*/ 6 w 253"/>
                <a:gd name="T63" fmla="*/ 5 h 194"/>
                <a:gd name="T64" fmla="*/ 6 w 253"/>
                <a:gd name="T65" fmla="*/ 5 h 194"/>
                <a:gd name="T66" fmla="*/ 7 w 253"/>
                <a:gd name="T67" fmla="*/ 5 h 194"/>
                <a:gd name="T68" fmla="*/ 7 w 253"/>
                <a:gd name="T69" fmla="*/ 5 h 194"/>
                <a:gd name="T70" fmla="*/ 8 w 253"/>
                <a:gd name="T71" fmla="*/ 5 h 194"/>
                <a:gd name="T72" fmla="*/ 8 w 253"/>
                <a:gd name="T73" fmla="*/ 5 h 194"/>
                <a:gd name="T74" fmla="*/ 8 w 253"/>
                <a:gd name="T75" fmla="*/ 5 h 194"/>
                <a:gd name="T76" fmla="*/ 8 w 253"/>
                <a:gd name="T77" fmla="*/ 5 h 194"/>
                <a:gd name="T78" fmla="*/ 8 w 253"/>
                <a:gd name="T79" fmla="*/ 4 h 194"/>
                <a:gd name="T80" fmla="*/ 8 w 253"/>
                <a:gd name="T81" fmla="*/ 4 h 194"/>
                <a:gd name="T82" fmla="*/ 8 w 253"/>
                <a:gd name="T83" fmla="*/ 4 h 194"/>
                <a:gd name="T84" fmla="*/ 8 w 253"/>
                <a:gd name="T85" fmla="*/ 3 h 194"/>
                <a:gd name="T86" fmla="*/ 8 w 253"/>
                <a:gd name="T87" fmla="*/ 3 h 194"/>
                <a:gd name="T88" fmla="*/ 8 w 253"/>
                <a:gd name="T89" fmla="*/ 2 h 194"/>
                <a:gd name="T90" fmla="*/ 8 w 253"/>
                <a:gd name="T91" fmla="*/ 2 h 194"/>
                <a:gd name="T92" fmla="*/ 7 w 253"/>
                <a:gd name="T93" fmla="*/ 2 h 194"/>
                <a:gd name="T94" fmla="*/ 7 w 253"/>
                <a:gd name="T95" fmla="*/ 2 h 194"/>
                <a:gd name="T96" fmla="*/ 7 w 253"/>
                <a:gd name="T97" fmla="*/ 2 h 194"/>
                <a:gd name="T98" fmla="*/ 6 w 253"/>
                <a:gd name="T99" fmla="*/ 1 h 194"/>
                <a:gd name="T100" fmla="*/ 6 w 253"/>
                <a:gd name="T101" fmla="*/ 1 h 194"/>
                <a:gd name="T102" fmla="*/ 6 w 253"/>
                <a:gd name="T103" fmla="*/ 0 h 194"/>
                <a:gd name="T104" fmla="*/ 6 w 253"/>
                <a:gd name="T105" fmla="*/ 0 h 194"/>
                <a:gd name="T106" fmla="*/ 6 w 253"/>
                <a:gd name="T107" fmla="*/ 0 h 194"/>
                <a:gd name="T108" fmla="*/ 6 w 253"/>
                <a:gd name="T109" fmla="*/ 0 h 194"/>
                <a:gd name="T110" fmla="*/ 5 w 253"/>
                <a:gd name="T111" fmla="*/ 0 h 194"/>
                <a:gd name="T112" fmla="*/ 5 w 253"/>
                <a:gd name="T113" fmla="*/ 0 h 194"/>
                <a:gd name="T114" fmla="*/ 5 w 253"/>
                <a:gd name="T115" fmla="*/ 0 h 194"/>
                <a:gd name="T116" fmla="*/ 5 w 253"/>
                <a:gd name="T117" fmla="*/ 0 h 194"/>
                <a:gd name="T118" fmla="*/ 4 w 253"/>
                <a:gd name="T119" fmla="*/ 0 h 194"/>
                <a:gd name="T120" fmla="*/ 4 w 253"/>
                <a:gd name="T121" fmla="*/ 0 h 1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194">
                  <a:moveTo>
                    <a:pt x="115" y="0"/>
                  </a:moveTo>
                  <a:lnTo>
                    <a:pt x="106" y="2"/>
                  </a:lnTo>
                  <a:lnTo>
                    <a:pt x="95" y="6"/>
                  </a:lnTo>
                  <a:lnTo>
                    <a:pt x="81" y="11"/>
                  </a:lnTo>
                  <a:lnTo>
                    <a:pt x="68" y="14"/>
                  </a:lnTo>
                  <a:lnTo>
                    <a:pt x="54" y="19"/>
                  </a:lnTo>
                  <a:lnTo>
                    <a:pt x="40" y="22"/>
                  </a:lnTo>
                  <a:lnTo>
                    <a:pt x="27" y="24"/>
                  </a:lnTo>
                  <a:lnTo>
                    <a:pt x="16" y="26"/>
                  </a:lnTo>
                  <a:lnTo>
                    <a:pt x="11" y="26"/>
                  </a:lnTo>
                  <a:lnTo>
                    <a:pt x="7" y="24"/>
                  </a:lnTo>
                  <a:lnTo>
                    <a:pt x="2" y="24"/>
                  </a:lnTo>
                  <a:lnTo>
                    <a:pt x="0" y="24"/>
                  </a:lnTo>
                  <a:lnTo>
                    <a:pt x="13" y="32"/>
                  </a:lnTo>
                  <a:lnTo>
                    <a:pt x="25" y="44"/>
                  </a:lnTo>
                  <a:lnTo>
                    <a:pt x="37" y="58"/>
                  </a:lnTo>
                  <a:lnTo>
                    <a:pt x="46" y="73"/>
                  </a:lnTo>
                  <a:lnTo>
                    <a:pt x="55" y="90"/>
                  </a:lnTo>
                  <a:lnTo>
                    <a:pt x="61" y="107"/>
                  </a:lnTo>
                  <a:lnTo>
                    <a:pt x="66" y="127"/>
                  </a:lnTo>
                  <a:lnTo>
                    <a:pt x="70" y="145"/>
                  </a:lnTo>
                  <a:lnTo>
                    <a:pt x="76" y="145"/>
                  </a:lnTo>
                  <a:lnTo>
                    <a:pt x="85" y="147"/>
                  </a:lnTo>
                  <a:lnTo>
                    <a:pt x="94" y="151"/>
                  </a:lnTo>
                  <a:lnTo>
                    <a:pt x="103" y="157"/>
                  </a:lnTo>
                  <a:lnTo>
                    <a:pt x="114" y="164"/>
                  </a:lnTo>
                  <a:lnTo>
                    <a:pt x="123" y="173"/>
                  </a:lnTo>
                  <a:lnTo>
                    <a:pt x="131" y="182"/>
                  </a:lnTo>
                  <a:lnTo>
                    <a:pt x="137" y="194"/>
                  </a:lnTo>
                  <a:lnTo>
                    <a:pt x="144" y="188"/>
                  </a:lnTo>
                  <a:lnTo>
                    <a:pt x="154" y="182"/>
                  </a:lnTo>
                  <a:lnTo>
                    <a:pt x="165" y="178"/>
                  </a:lnTo>
                  <a:lnTo>
                    <a:pt x="179" y="174"/>
                  </a:lnTo>
                  <a:lnTo>
                    <a:pt x="195" y="173"/>
                  </a:lnTo>
                  <a:lnTo>
                    <a:pt x="214" y="174"/>
                  </a:lnTo>
                  <a:lnTo>
                    <a:pt x="232" y="179"/>
                  </a:lnTo>
                  <a:lnTo>
                    <a:pt x="253" y="187"/>
                  </a:lnTo>
                  <a:lnTo>
                    <a:pt x="247" y="180"/>
                  </a:lnTo>
                  <a:lnTo>
                    <a:pt x="240" y="171"/>
                  </a:lnTo>
                  <a:lnTo>
                    <a:pt x="236" y="160"/>
                  </a:lnTo>
                  <a:lnTo>
                    <a:pt x="231" y="149"/>
                  </a:lnTo>
                  <a:lnTo>
                    <a:pt x="230" y="135"/>
                  </a:lnTo>
                  <a:lnTo>
                    <a:pt x="230" y="119"/>
                  </a:lnTo>
                  <a:lnTo>
                    <a:pt x="235" y="102"/>
                  </a:lnTo>
                  <a:lnTo>
                    <a:pt x="243" y="83"/>
                  </a:lnTo>
                  <a:lnTo>
                    <a:pt x="231" y="80"/>
                  </a:lnTo>
                  <a:lnTo>
                    <a:pt x="218" y="76"/>
                  </a:lnTo>
                  <a:lnTo>
                    <a:pt x="207" y="72"/>
                  </a:lnTo>
                  <a:lnTo>
                    <a:pt x="197" y="65"/>
                  </a:lnTo>
                  <a:lnTo>
                    <a:pt x="187" y="56"/>
                  </a:lnTo>
                  <a:lnTo>
                    <a:pt x="180" y="44"/>
                  </a:lnTo>
                  <a:lnTo>
                    <a:pt x="177" y="29"/>
                  </a:lnTo>
                  <a:lnTo>
                    <a:pt x="176" y="12"/>
                  </a:lnTo>
                  <a:lnTo>
                    <a:pt x="169" y="13"/>
                  </a:lnTo>
                  <a:lnTo>
                    <a:pt x="162" y="14"/>
                  </a:lnTo>
                  <a:lnTo>
                    <a:pt x="155" y="15"/>
                  </a:lnTo>
                  <a:lnTo>
                    <a:pt x="148" y="14"/>
                  </a:lnTo>
                  <a:lnTo>
                    <a:pt x="140" y="13"/>
                  </a:lnTo>
                  <a:lnTo>
                    <a:pt x="132" y="11"/>
                  </a:lnTo>
                  <a:lnTo>
                    <a:pt x="124" y="6"/>
                  </a:lnTo>
                  <a:lnTo>
                    <a:pt x="115"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9" name="Freeform 305"/>
            <p:cNvSpPr>
              <a:spLocks/>
            </p:cNvSpPr>
            <p:nvPr/>
          </p:nvSpPr>
          <p:spPr bwMode="auto">
            <a:xfrm>
              <a:off x="3746" y="2377"/>
              <a:ext cx="111" cy="137"/>
            </a:xfrm>
            <a:custGeom>
              <a:avLst/>
              <a:gdLst>
                <a:gd name="T0" fmla="*/ 6 w 222"/>
                <a:gd name="T1" fmla="*/ 4 h 275"/>
                <a:gd name="T2" fmla="*/ 5 w 222"/>
                <a:gd name="T3" fmla="*/ 4 h 275"/>
                <a:gd name="T4" fmla="*/ 4 w 222"/>
                <a:gd name="T5" fmla="*/ 4 h 275"/>
                <a:gd name="T6" fmla="*/ 3 w 222"/>
                <a:gd name="T7" fmla="*/ 5 h 275"/>
                <a:gd name="T8" fmla="*/ 2 w 222"/>
                <a:gd name="T9" fmla="*/ 7 h 275"/>
                <a:gd name="T10" fmla="*/ 2 w 222"/>
                <a:gd name="T11" fmla="*/ 8 h 275"/>
                <a:gd name="T12" fmla="*/ 2 w 222"/>
                <a:gd name="T13" fmla="*/ 8 h 275"/>
                <a:gd name="T14" fmla="*/ 1 w 222"/>
                <a:gd name="T15" fmla="*/ 8 h 275"/>
                <a:gd name="T16" fmla="*/ 1 w 222"/>
                <a:gd name="T17" fmla="*/ 8 h 275"/>
                <a:gd name="T18" fmla="*/ 1 w 222"/>
                <a:gd name="T19" fmla="*/ 8 h 275"/>
                <a:gd name="T20" fmla="*/ 1 w 222"/>
                <a:gd name="T21" fmla="*/ 8 h 275"/>
                <a:gd name="T22" fmla="*/ 0 w 222"/>
                <a:gd name="T23" fmla="*/ 8 h 275"/>
                <a:gd name="T24" fmla="*/ 1 w 222"/>
                <a:gd name="T25" fmla="*/ 8 h 275"/>
                <a:gd name="T26" fmla="*/ 2 w 222"/>
                <a:gd name="T27" fmla="*/ 7 h 275"/>
                <a:gd name="T28" fmla="*/ 2 w 222"/>
                <a:gd name="T29" fmla="*/ 6 h 275"/>
                <a:gd name="T30" fmla="*/ 2 w 222"/>
                <a:gd name="T31" fmla="*/ 5 h 275"/>
                <a:gd name="T32" fmla="*/ 2 w 222"/>
                <a:gd name="T33" fmla="*/ 4 h 275"/>
                <a:gd name="T34" fmla="*/ 2 w 222"/>
                <a:gd name="T35" fmla="*/ 4 h 275"/>
                <a:gd name="T36" fmla="*/ 2 w 222"/>
                <a:gd name="T37" fmla="*/ 3 h 275"/>
                <a:gd name="T38" fmla="*/ 3 w 222"/>
                <a:gd name="T39" fmla="*/ 3 h 275"/>
                <a:gd name="T40" fmla="*/ 3 w 222"/>
                <a:gd name="T41" fmla="*/ 2 h 275"/>
                <a:gd name="T42" fmla="*/ 3 w 222"/>
                <a:gd name="T43" fmla="*/ 1 h 275"/>
                <a:gd name="T44" fmla="*/ 4 w 222"/>
                <a:gd name="T45" fmla="*/ 1 h 275"/>
                <a:gd name="T46" fmla="*/ 4 w 222"/>
                <a:gd name="T47" fmla="*/ 1 h 275"/>
                <a:gd name="T48" fmla="*/ 5 w 222"/>
                <a:gd name="T49" fmla="*/ 0 h 275"/>
                <a:gd name="T50" fmla="*/ 6 w 222"/>
                <a:gd name="T51" fmla="*/ 0 h 275"/>
                <a:gd name="T52" fmla="*/ 6 w 222"/>
                <a:gd name="T53" fmla="*/ 0 h 275"/>
                <a:gd name="T54" fmla="*/ 6 w 222"/>
                <a:gd name="T55" fmla="*/ 1 h 275"/>
                <a:gd name="T56" fmla="*/ 7 w 222"/>
                <a:gd name="T57" fmla="*/ 1 h 275"/>
                <a:gd name="T58" fmla="*/ 7 w 222"/>
                <a:gd name="T59" fmla="*/ 2 h 275"/>
                <a:gd name="T60" fmla="*/ 7 w 222"/>
                <a:gd name="T61" fmla="*/ 2 h 275"/>
                <a:gd name="T62" fmla="*/ 7 w 222"/>
                <a:gd name="T63" fmla="*/ 3 h 275"/>
                <a:gd name="T64" fmla="*/ 6 w 222"/>
                <a:gd name="T65" fmla="*/ 3 h 275"/>
                <a:gd name="T66" fmla="*/ 6 w 222"/>
                <a:gd name="T67" fmla="*/ 3 h 2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2" h="275">
                  <a:moveTo>
                    <a:pt x="194" y="134"/>
                  </a:moveTo>
                  <a:lnTo>
                    <a:pt x="187" y="134"/>
                  </a:lnTo>
                  <a:lnTo>
                    <a:pt x="175" y="134"/>
                  </a:lnTo>
                  <a:lnTo>
                    <a:pt x="158" y="135"/>
                  </a:lnTo>
                  <a:lnTo>
                    <a:pt x="140" y="140"/>
                  </a:lnTo>
                  <a:lnTo>
                    <a:pt x="120" y="148"/>
                  </a:lnTo>
                  <a:lnTo>
                    <a:pt x="102" y="161"/>
                  </a:lnTo>
                  <a:lnTo>
                    <a:pt x="85" y="180"/>
                  </a:lnTo>
                  <a:lnTo>
                    <a:pt x="72" y="206"/>
                  </a:lnTo>
                  <a:lnTo>
                    <a:pt x="64" y="229"/>
                  </a:lnTo>
                  <a:lnTo>
                    <a:pt x="57" y="247"/>
                  </a:lnTo>
                  <a:lnTo>
                    <a:pt x="49" y="259"/>
                  </a:lnTo>
                  <a:lnTo>
                    <a:pt x="40" y="265"/>
                  </a:lnTo>
                  <a:lnTo>
                    <a:pt x="34" y="266"/>
                  </a:lnTo>
                  <a:lnTo>
                    <a:pt x="28" y="267"/>
                  </a:lnTo>
                  <a:lnTo>
                    <a:pt x="23" y="268"/>
                  </a:lnTo>
                  <a:lnTo>
                    <a:pt x="18" y="269"/>
                  </a:lnTo>
                  <a:lnTo>
                    <a:pt x="12" y="270"/>
                  </a:lnTo>
                  <a:lnTo>
                    <a:pt x="8" y="273"/>
                  </a:lnTo>
                  <a:lnTo>
                    <a:pt x="4" y="274"/>
                  </a:lnTo>
                  <a:lnTo>
                    <a:pt x="1" y="275"/>
                  </a:lnTo>
                  <a:lnTo>
                    <a:pt x="1" y="274"/>
                  </a:lnTo>
                  <a:lnTo>
                    <a:pt x="1" y="273"/>
                  </a:lnTo>
                  <a:lnTo>
                    <a:pt x="0" y="273"/>
                  </a:lnTo>
                  <a:lnTo>
                    <a:pt x="0" y="271"/>
                  </a:lnTo>
                  <a:lnTo>
                    <a:pt x="18" y="262"/>
                  </a:lnTo>
                  <a:lnTo>
                    <a:pt x="32" y="251"/>
                  </a:lnTo>
                  <a:lnTo>
                    <a:pt x="41" y="235"/>
                  </a:lnTo>
                  <a:lnTo>
                    <a:pt x="48" y="218"/>
                  </a:lnTo>
                  <a:lnTo>
                    <a:pt x="51" y="202"/>
                  </a:lnTo>
                  <a:lnTo>
                    <a:pt x="54" y="186"/>
                  </a:lnTo>
                  <a:lnTo>
                    <a:pt x="55" y="173"/>
                  </a:lnTo>
                  <a:lnTo>
                    <a:pt x="55" y="163"/>
                  </a:lnTo>
                  <a:lnTo>
                    <a:pt x="54" y="154"/>
                  </a:lnTo>
                  <a:lnTo>
                    <a:pt x="52" y="143"/>
                  </a:lnTo>
                  <a:lnTo>
                    <a:pt x="49" y="131"/>
                  </a:lnTo>
                  <a:lnTo>
                    <a:pt x="46" y="118"/>
                  </a:lnTo>
                  <a:lnTo>
                    <a:pt x="52" y="117"/>
                  </a:lnTo>
                  <a:lnTo>
                    <a:pt x="61" y="112"/>
                  </a:lnTo>
                  <a:lnTo>
                    <a:pt x="70" y="105"/>
                  </a:lnTo>
                  <a:lnTo>
                    <a:pt x="78" y="96"/>
                  </a:lnTo>
                  <a:lnTo>
                    <a:pt x="85" y="86"/>
                  </a:lnTo>
                  <a:lnTo>
                    <a:pt x="89" y="74"/>
                  </a:lnTo>
                  <a:lnTo>
                    <a:pt x="90" y="62"/>
                  </a:lnTo>
                  <a:lnTo>
                    <a:pt x="88" y="49"/>
                  </a:lnTo>
                  <a:lnTo>
                    <a:pt x="97" y="48"/>
                  </a:lnTo>
                  <a:lnTo>
                    <a:pt x="110" y="45"/>
                  </a:lnTo>
                  <a:lnTo>
                    <a:pt x="123" y="40"/>
                  </a:lnTo>
                  <a:lnTo>
                    <a:pt x="138" y="34"/>
                  </a:lnTo>
                  <a:lnTo>
                    <a:pt x="150" y="26"/>
                  </a:lnTo>
                  <a:lnTo>
                    <a:pt x="163" y="18"/>
                  </a:lnTo>
                  <a:lnTo>
                    <a:pt x="173" y="10"/>
                  </a:lnTo>
                  <a:lnTo>
                    <a:pt x="180" y="0"/>
                  </a:lnTo>
                  <a:lnTo>
                    <a:pt x="180" y="11"/>
                  </a:lnTo>
                  <a:lnTo>
                    <a:pt x="181" y="24"/>
                  </a:lnTo>
                  <a:lnTo>
                    <a:pt x="184" y="37"/>
                  </a:lnTo>
                  <a:lnTo>
                    <a:pt x="188" y="50"/>
                  </a:lnTo>
                  <a:lnTo>
                    <a:pt x="194" y="63"/>
                  </a:lnTo>
                  <a:lnTo>
                    <a:pt x="202" y="74"/>
                  </a:lnTo>
                  <a:lnTo>
                    <a:pt x="211" y="85"/>
                  </a:lnTo>
                  <a:lnTo>
                    <a:pt x="222" y="92"/>
                  </a:lnTo>
                  <a:lnTo>
                    <a:pt x="215" y="93"/>
                  </a:lnTo>
                  <a:lnTo>
                    <a:pt x="208" y="95"/>
                  </a:lnTo>
                  <a:lnTo>
                    <a:pt x="201" y="98"/>
                  </a:lnTo>
                  <a:lnTo>
                    <a:pt x="195" y="103"/>
                  </a:lnTo>
                  <a:lnTo>
                    <a:pt x="191" y="109"/>
                  </a:lnTo>
                  <a:lnTo>
                    <a:pt x="190" y="116"/>
                  </a:lnTo>
                  <a:lnTo>
                    <a:pt x="190" y="125"/>
                  </a:lnTo>
                  <a:lnTo>
                    <a:pt x="194" y="134"/>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0" name="Freeform 306"/>
            <p:cNvSpPr>
              <a:spLocks/>
            </p:cNvSpPr>
            <p:nvPr/>
          </p:nvSpPr>
          <p:spPr bwMode="auto">
            <a:xfrm>
              <a:off x="3709" y="2379"/>
              <a:ext cx="66" cy="133"/>
            </a:xfrm>
            <a:custGeom>
              <a:avLst/>
              <a:gdLst>
                <a:gd name="T0" fmla="*/ 3 w 131"/>
                <a:gd name="T1" fmla="*/ 9 h 266"/>
                <a:gd name="T2" fmla="*/ 2 w 131"/>
                <a:gd name="T3" fmla="*/ 8 h 266"/>
                <a:gd name="T4" fmla="*/ 2 w 131"/>
                <a:gd name="T5" fmla="*/ 8 h 266"/>
                <a:gd name="T6" fmla="*/ 2 w 131"/>
                <a:gd name="T7" fmla="*/ 8 h 266"/>
                <a:gd name="T8" fmla="*/ 2 w 131"/>
                <a:gd name="T9" fmla="*/ 8 h 266"/>
                <a:gd name="T10" fmla="*/ 2 w 131"/>
                <a:gd name="T11" fmla="*/ 8 h 266"/>
                <a:gd name="T12" fmla="*/ 2 w 131"/>
                <a:gd name="T13" fmla="*/ 8 h 266"/>
                <a:gd name="T14" fmla="*/ 3 w 131"/>
                <a:gd name="T15" fmla="*/ 8 h 266"/>
                <a:gd name="T16" fmla="*/ 3 w 131"/>
                <a:gd name="T17" fmla="*/ 7 h 266"/>
                <a:gd name="T18" fmla="*/ 3 w 131"/>
                <a:gd name="T19" fmla="*/ 7 h 266"/>
                <a:gd name="T20" fmla="*/ 3 w 131"/>
                <a:gd name="T21" fmla="*/ 7 h 266"/>
                <a:gd name="T22" fmla="*/ 3 w 131"/>
                <a:gd name="T23" fmla="*/ 7 h 266"/>
                <a:gd name="T24" fmla="*/ 3 w 131"/>
                <a:gd name="T25" fmla="*/ 7 h 266"/>
                <a:gd name="T26" fmla="*/ 2 w 131"/>
                <a:gd name="T27" fmla="*/ 7 h 266"/>
                <a:gd name="T28" fmla="*/ 2 w 131"/>
                <a:gd name="T29" fmla="*/ 7 h 266"/>
                <a:gd name="T30" fmla="*/ 2 w 131"/>
                <a:gd name="T31" fmla="*/ 7 h 266"/>
                <a:gd name="T32" fmla="*/ 2 w 131"/>
                <a:gd name="T33" fmla="*/ 7 h 266"/>
                <a:gd name="T34" fmla="*/ 2 w 131"/>
                <a:gd name="T35" fmla="*/ 8 h 266"/>
                <a:gd name="T36" fmla="*/ 1 w 131"/>
                <a:gd name="T37" fmla="*/ 8 h 266"/>
                <a:gd name="T38" fmla="*/ 1 w 131"/>
                <a:gd name="T39" fmla="*/ 8 h 266"/>
                <a:gd name="T40" fmla="*/ 1 w 131"/>
                <a:gd name="T41" fmla="*/ 7 h 266"/>
                <a:gd name="T42" fmla="*/ 1 w 131"/>
                <a:gd name="T43" fmla="*/ 7 h 266"/>
                <a:gd name="T44" fmla="*/ 2 w 131"/>
                <a:gd name="T45" fmla="*/ 7 h 266"/>
                <a:gd name="T46" fmla="*/ 2 w 131"/>
                <a:gd name="T47" fmla="*/ 7 h 266"/>
                <a:gd name="T48" fmla="*/ 2 w 131"/>
                <a:gd name="T49" fmla="*/ 6 h 266"/>
                <a:gd name="T50" fmla="*/ 2 w 131"/>
                <a:gd name="T51" fmla="*/ 6 h 266"/>
                <a:gd name="T52" fmla="*/ 2 w 131"/>
                <a:gd name="T53" fmla="*/ 6 h 266"/>
                <a:gd name="T54" fmla="*/ 2 w 131"/>
                <a:gd name="T55" fmla="*/ 6 h 266"/>
                <a:gd name="T56" fmla="*/ 1 w 131"/>
                <a:gd name="T57" fmla="*/ 6 h 266"/>
                <a:gd name="T58" fmla="*/ 1 w 131"/>
                <a:gd name="T59" fmla="*/ 6 h 266"/>
                <a:gd name="T60" fmla="*/ 1 w 131"/>
                <a:gd name="T61" fmla="*/ 6 h 266"/>
                <a:gd name="T62" fmla="*/ 1 w 131"/>
                <a:gd name="T63" fmla="*/ 6 h 266"/>
                <a:gd name="T64" fmla="*/ 0 w 131"/>
                <a:gd name="T65" fmla="*/ 5 h 266"/>
                <a:gd name="T66" fmla="*/ 1 w 131"/>
                <a:gd name="T67" fmla="*/ 4 h 266"/>
                <a:gd name="T68" fmla="*/ 2 w 131"/>
                <a:gd name="T69" fmla="*/ 2 h 266"/>
                <a:gd name="T70" fmla="*/ 3 w 131"/>
                <a:gd name="T71" fmla="*/ 1 h 266"/>
                <a:gd name="T72" fmla="*/ 4 w 131"/>
                <a:gd name="T73" fmla="*/ 1 h 266"/>
                <a:gd name="T74" fmla="*/ 5 w 131"/>
                <a:gd name="T75" fmla="*/ 0 h 266"/>
                <a:gd name="T76" fmla="*/ 4 w 131"/>
                <a:gd name="T77" fmla="*/ 1 h 266"/>
                <a:gd name="T78" fmla="*/ 4 w 131"/>
                <a:gd name="T79" fmla="*/ 2 h 266"/>
                <a:gd name="T80" fmla="*/ 4 w 131"/>
                <a:gd name="T81" fmla="*/ 3 h 266"/>
                <a:gd name="T82" fmla="*/ 4 w 131"/>
                <a:gd name="T83" fmla="*/ 4 h 266"/>
                <a:gd name="T84" fmla="*/ 4 w 131"/>
                <a:gd name="T85" fmla="*/ 4 h 266"/>
                <a:gd name="T86" fmla="*/ 4 w 131"/>
                <a:gd name="T87" fmla="*/ 5 h 266"/>
                <a:gd name="T88" fmla="*/ 5 w 131"/>
                <a:gd name="T89" fmla="*/ 6 h 266"/>
                <a:gd name="T90" fmla="*/ 4 w 131"/>
                <a:gd name="T91" fmla="*/ 7 h 266"/>
                <a:gd name="T92" fmla="*/ 4 w 131"/>
                <a:gd name="T93" fmla="*/ 8 h 266"/>
                <a:gd name="T94" fmla="*/ 3 w 131"/>
                <a:gd name="T95" fmla="*/ 9 h 2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66">
                  <a:moveTo>
                    <a:pt x="74" y="266"/>
                  </a:moveTo>
                  <a:lnTo>
                    <a:pt x="71" y="263"/>
                  </a:lnTo>
                  <a:lnTo>
                    <a:pt x="68" y="257"/>
                  </a:lnTo>
                  <a:lnTo>
                    <a:pt x="62" y="254"/>
                  </a:lnTo>
                  <a:lnTo>
                    <a:pt x="54" y="254"/>
                  </a:lnTo>
                  <a:lnTo>
                    <a:pt x="49" y="255"/>
                  </a:lnTo>
                  <a:lnTo>
                    <a:pt x="45" y="254"/>
                  </a:lnTo>
                  <a:lnTo>
                    <a:pt x="41" y="250"/>
                  </a:lnTo>
                  <a:lnTo>
                    <a:pt x="39" y="248"/>
                  </a:lnTo>
                  <a:lnTo>
                    <a:pt x="44" y="243"/>
                  </a:lnTo>
                  <a:lnTo>
                    <a:pt x="47" y="239"/>
                  </a:lnTo>
                  <a:lnTo>
                    <a:pt x="52" y="235"/>
                  </a:lnTo>
                  <a:lnTo>
                    <a:pt x="55" y="232"/>
                  </a:lnTo>
                  <a:lnTo>
                    <a:pt x="64" y="233"/>
                  </a:lnTo>
                  <a:lnTo>
                    <a:pt x="71" y="231"/>
                  </a:lnTo>
                  <a:lnTo>
                    <a:pt x="76" y="228"/>
                  </a:lnTo>
                  <a:lnTo>
                    <a:pt x="79" y="224"/>
                  </a:lnTo>
                  <a:lnTo>
                    <a:pt x="80" y="221"/>
                  </a:lnTo>
                  <a:lnTo>
                    <a:pt x="82" y="218"/>
                  </a:lnTo>
                  <a:lnTo>
                    <a:pt x="82" y="216"/>
                  </a:lnTo>
                  <a:lnTo>
                    <a:pt x="82" y="212"/>
                  </a:lnTo>
                  <a:lnTo>
                    <a:pt x="82" y="210"/>
                  </a:lnTo>
                  <a:lnTo>
                    <a:pt x="80" y="208"/>
                  </a:lnTo>
                  <a:lnTo>
                    <a:pt x="78" y="205"/>
                  </a:lnTo>
                  <a:lnTo>
                    <a:pt x="77" y="203"/>
                  </a:lnTo>
                  <a:lnTo>
                    <a:pt x="72" y="200"/>
                  </a:lnTo>
                  <a:lnTo>
                    <a:pt x="65" y="198"/>
                  </a:lnTo>
                  <a:lnTo>
                    <a:pt x="57" y="200"/>
                  </a:lnTo>
                  <a:lnTo>
                    <a:pt x="52" y="202"/>
                  </a:lnTo>
                  <a:lnTo>
                    <a:pt x="48" y="205"/>
                  </a:lnTo>
                  <a:lnTo>
                    <a:pt x="48" y="209"/>
                  </a:lnTo>
                  <a:lnTo>
                    <a:pt x="48" y="213"/>
                  </a:lnTo>
                  <a:lnTo>
                    <a:pt x="48" y="217"/>
                  </a:lnTo>
                  <a:lnTo>
                    <a:pt x="44" y="221"/>
                  </a:lnTo>
                  <a:lnTo>
                    <a:pt x="39" y="225"/>
                  </a:lnTo>
                  <a:lnTo>
                    <a:pt x="34" y="228"/>
                  </a:lnTo>
                  <a:lnTo>
                    <a:pt x="32" y="231"/>
                  </a:lnTo>
                  <a:lnTo>
                    <a:pt x="30" y="230"/>
                  </a:lnTo>
                  <a:lnTo>
                    <a:pt x="29" y="227"/>
                  </a:lnTo>
                  <a:lnTo>
                    <a:pt x="26" y="226"/>
                  </a:lnTo>
                  <a:lnTo>
                    <a:pt x="24" y="225"/>
                  </a:lnTo>
                  <a:lnTo>
                    <a:pt x="26" y="220"/>
                  </a:lnTo>
                  <a:lnTo>
                    <a:pt x="29" y="215"/>
                  </a:lnTo>
                  <a:lnTo>
                    <a:pt x="30" y="209"/>
                  </a:lnTo>
                  <a:lnTo>
                    <a:pt x="31" y="205"/>
                  </a:lnTo>
                  <a:lnTo>
                    <a:pt x="36" y="202"/>
                  </a:lnTo>
                  <a:lnTo>
                    <a:pt x="39" y="198"/>
                  </a:lnTo>
                  <a:lnTo>
                    <a:pt x="42" y="193"/>
                  </a:lnTo>
                  <a:lnTo>
                    <a:pt x="44" y="188"/>
                  </a:lnTo>
                  <a:lnTo>
                    <a:pt x="44" y="187"/>
                  </a:lnTo>
                  <a:lnTo>
                    <a:pt x="44" y="185"/>
                  </a:lnTo>
                  <a:lnTo>
                    <a:pt x="44" y="183"/>
                  </a:lnTo>
                  <a:lnTo>
                    <a:pt x="44" y="182"/>
                  </a:lnTo>
                  <a:lnTo>
                    <a:pt x="41" y="178"/>
                  </a:lnTo>
                  <a:lnTo>
                    <a:pt x="38" y="174"/>
                  </a:lnTo>
                  <a:lnTo>
                    <a:pt x="34" y="172"/>
                  </a:lnTo>
                  <a:lnTo>
                    <a:pt x="27" y="170"/>
                  </a:lnTo>
                  <a:lnTo>
                    <a:pt x="24" y="168"/>
                  </a:lnTo>
                  <a:lnTo>
                    <a:pt x="22" y="168"/>
                  </a:lnTo>
                  <a:lnTo>
                    <a:pt x="18" y="170"/>
                  </a:lnTo>
                  <a:lnTo>
                    <a:pt x="16" y="171"/>
                  </a:lnTo>
                  <a:lnTo>
                    <a:pt x="14" y="172"/>
                  </a:lnTo>
                  <a:lnTo>
                    <a:pt x="11" y="174"/>
                  </a:lnTo>
                  <a:lnTo>
                    <a:pt x="9" y="175"/>
                  </a:lnTo>
                  <a:lnTo>
                    <a:pt x="7" y="178"/>
                  </a:lnTo>
                  <a:lnTo>
                    <a:pt x="0" y="152"/>
                  </a:lnTo>
                  <a:lnTo>
                    <a:pt x="2" y="127"/>
                  </a:lnTo>
                  <a:lnTo>
                    <a:pt x="12" y="100"/>
                  </a:lnTo>
                  <a:lnTo>
                    <a:pt x="29" y="76"/>
                  </a:lnTo>
                  <a:lnTo>
                    <a:pt x="48" y="53"/>
                  </a:lnTo>
                  <a:lnTo>
                    <a:pt x="70" y="34"/>
                  </a:lnTo>
                  <a:lnTo>
                    <a:pt x="92" y="19"/>
                  </a:lnTo>
                  <a:lnTo>
                    <a:pt x="113" y="8"/>
                  </a:lnTo>
                  <a:lnTo>
                    <a:pt x="118" y="6"/>
                  </a:lnTo>
                  <a:lnTo>
                    <a:pt x="126" y="1"/>
                  </a:lnTo>
                  <a:lnTo>
                    <a:pt x="131" y="0"/>
                  </a:lnTo>
                  <a:lnTo>
                    <a:pt x="129" y="6"/>
                  </a:lnTo>
                  <a:lnTo>
                    <a:pt x="121" y="17"/>
                  </a:lnTo>
                  <a:lnTo>
                    <a:pt x="113" y="31"/>
                  </a:lnTo>
                  <a:lnTo>
                    <a:pt x="108" y="47"/>
                  </a:lnTo>
                  <a:lnTo>
                    <a:pt x="107" y="64"/>
                  </a:lnTo>
                  <a:lnTo>
                    <a:pt x="108" y="73"/>
                  </a:lnTo>
                  <a:lnTo>
                    <a:pt x="112" y="84"/>
                  </a:lnTo>
                  <a:lnTo>
                    <a:pt x="115" y="98"/>
                  </a:lnTo>
                  <a:lnTo>
                    <a:pt x="120" y="113"/>
                  </a:lnTo>
                  <a:lnTo>
                    <a:pt x="123" y="126"/>
                  </a:lnTo>
                  <a:lnTo>
                    <a:pt x="126" y="138"/>
                  </a:lnTo>
                  <a:lnTo>
                    <a:pt x="128" y="149"/>
                  </a:lnTo>
                  <a:lnTo>
                    <a:pt x="129" y="158"/>
                  </a:lnTo>
                  <a:lnTo>
                    <a:pt x="129" y="168"/>
                  </a:lnTo>
                  <a:lnTo>
                    <a:pt x="128" y="181"/>
                  </a:lnTo>
                  <a:lnTo>
                    <a:pt x="125" y="197"/>
                  </a:lnTo>
                  <a:lnTo>
                    <a:pt x="122" y="213"/>
                  </a:lnTo>
                  <a:lnTo>
                    <a:pt x="115" y="230"/>
                  </a:lnTo>
                  <a:lnTo>
                    <a:pt x="106" y="246"/>
                  </a:lnTo>
                  <a:lnTo>
                    <a:pt x="92" y="257"/>
                  </a:lnTo>
                  <a:lnTo>
                    <a:pt x="74" y="26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1" name="Freeform 307"/>
            <p:cNvSpPr>
              <a:spLocks/>
            </p:cNvSpPr>
            <p:nvPr/>
          </p:nvSpPr>
          <p:spPr bwMode="auto">
            <a:xfrm>
              <a:off x="3607" y="2444"/>
              <a:ext cx="320" cy="224"/>
            </a:xfrm>
            <a:custGeom>
              <a:avLst/>
              <a:gdLst>
                <a:gd name="T0" fmla="*/ 10 w 640"/>
                <a:gd name="T1" fmla="*/ 11 h 450"/>
                <a:gd name="T2" fmla="*/ 9 w 640"/>
                <a:gd name="T3" fmla="*/ 13 h 450"/>
                <a:gd name="T4" fmla="*/ 8 w 640"/>
                <a:gd name="T5" fmla="*/ 12 h 450"/>
                <a:gd name="T6" fmla="*/ 7 w 640"/>
                <a:gd name="T7" fmla="*/ 11 h 450"/>
                <a:gd name="T8" fmla="*/ 6 w 640"/>
                <a:gd name="T9" fmla="*/ 8 h 450"/>
                <a:gd name="T10" fmla="*/ 7 w 640"/>
                <a:gd name="T11" fmla="*/ 6 h 450"/>
                <a:gd name="T12" fmla="*/ 8 w 640"/>
                <a:gd name="T13" fmla="*/ 5 h 450"/>
                <a:gd name="T14" fmla="*/ 7 w 640"/>
                <a:gd name="T15" fmla="*/ 5 h 450"/>
                <a:gd name="T16" fmla="*/ 7 w 640"/>
                <a:gd name="T17" fmla="*/ 6 h 450"/>
                <a:gd name="T18" fmla="*/ 5 w 640"/>
                <a:gd name="T19" fmla="*/ 8 h 450"/>
                <a:gd name="T20" fmla="*/ 3 w 640"/>
                <a:gd name="T21" fmla="*/ 8 h 450"/>
                <a:gd name="T22" fmla="*/ 2 w 640"/>
                <a:gd name="T23" fmla="*/ 8 h 450"/>
                <a:gd name="T24" fmla="*/ 0 w 640"/>
                <a:gd name="T25" fmla="*/ 7 h 450"/>
                <a:gd name="T26" fmla="*/ 2 w 640"/>
                <a:gd name="T27" fmla="*/ 7 h 450"/>
                <a:gd name="T28" fmla="*/ 3 w 640"/>
                <a:gd name="T29" fmla="*/ 5 h 450"/>
                <a:gd name="T30" fmla="*/ 5 w 640"/>
                <a:gd name="T31" fmla="*/ 4 h 450"/>
                <a:gd name="T32" fmla="*/ 6 w 640"/>
                <a:gd name="T33" fmla="*/ 4 h 450"/>
                <a:gd name="T34" fmla="*/ 7 w 640"/>
                <a:gd name="T35" fmla="*/ 4 h 450"/>
                <a:gd name="T36" fmla="*/ 6 w 640"/>
                <a:gd name="T37" fmla="*/ 5 h 450"/>
                <a:gd name="T38" fmla="*/ 6 w 640"/>
                <a:gd name="T39" fmla="*/ 5 h 450"/>
                <a:gd name="T40" fmla="*/ 7 w 640"/>
                <a:gd name="T41" fmla="*/ 5 h 450"/>
                <a:gd name="T42" fmla="*/ 7 w 640"/>
                <a:gd name="T43" fmla="*/ 4 h 450"/>
                <a:gd name="T44" fmla="*/ 7 w 640"/>
                <a:gd name="T45" fmla="*/ 4 h 450"/>
                <a:gd name="T46" fmla="*/ 8 w 640"/>
                <a:gd name="T47" fmla="*/ 4 h 450"/>
                <a:gd name="T48" fmla="*/ 9 w 640"/>
                <a:gd name="T49" fmla="*/ 4 h 450"/>
                <a:gd name="T50" fmla="*/ 9 w 640"/>
                <a:gd name="T51" fmla="*/ 4 h 450"/>
                <a:gd name="T52" fmla="*/ 10 w 640"/>
                <a:gd name="T53" fmla="*/ 4 h 450"/>
                <a:gd name="T54" fmla="*/ 11 w 640"/>
                <a:gd name="T55" fmla="*/ 2 h 450"/>
                <a:gd name="T56" fmla="*/ 14 w 640"/>
                <a:gd name="T57" fmla="*/ 0 h 450"/>
                <a:gd name="T58" fmla="*/ 15 w 640"/>
                <a:gd name="T59" fmla="*/ 0 h 450"/>
                <a:gd name="T60" fmla="*/ 17 w 640"/>
                <a:gd name="T61" fmla="*/ 0 h 450"/>
                <a:gd name="T62" fmla="*/ 19 w 640"/>
                <a:gd name="T63" fmla="*/ 0 h 450"/>
                <a:gd name="T64" fmla="*/ 20 w 640"/>
                <a:gd name="T65" fmla="*/ 0 h 450"/>
                <a:gd name="T66" fmla="*/ 20 w 640"/>
                <a:gd name="T67" fmla="*/ 1 h 450"/>
                <a:gd name="T68" fmla="*/ 18 w 640"/>
                <a:gd name="T69" fmla="*/ 4 h 450"/>
                <a:gd name="T70" fmla="*/ 16 w 640"/>
                <a:gd name="T71" fmla="*/ 5 h 450"/>
                <a:gd name="T72" fmla="*/ 14 w 640"/>
                <a:gd name="T73" fmla="*/ 5 h 450"/>
                <a:gd name="T74" fmla="*/ 12 w 640"/>
                <a:gd name="T75" fmla="*/ 5 h 450"/>
                <a:gd name="T76" fmla="*/ 11 w 640"/>
                <a:gd name="T77" fmla="*/ 4 h 450"/>
                <a:gd name="T78" fmla="*/ 10 w 640"/>
                <a:gd name="T79" fmla="*/ 4 h 450"/>
                <a:gd name="T80" fmla="*/ 9 w 640"/>
                <a:gd name="T81" fmla="*/ 4 h 450"/>
                <a:gd name="T82" fmla="*/ 9 w 640"/>
                <a:gd name="T83" fmla="*/ 5 h 450"/>
                <a:gd name="T84" fmla="*/ 10 w 640"/>
                <a:gd name="T85" fmla="*/ 5 h 450"/>
                <a:gd name="T86" fmla="*/ 11 w 640"/>
                <a:gd name="T87" fmla="*/ 4 h 450"/>
                <a:gd name="T88" fmla="*/ 13 w 640"/>
                <a:gd name="T89" fmla="*/ 5 h 450"/>
                <a:gd name="T90" fmla="*/ 15 w 640"/>
                <a:gd name="T91" fmla="*/ 7 h 450"/>
                <a:gd name="T92" fmla="*/ 16 w 640"/>
                <a:gd name="T93" fmla="*/ 10 h 450"/>
                <a:gd name="T94" fmla="*/ 14 w 640"/>
                <a:gd name="T95" fmla="*/ 10 h 450"/>
                <a:gd name="T96" fmla="*/ 12 w 640"/>
                <a:gd name="T97" fmla="*/ 9 h 450"/>
                <a:gd name="T98" fmla="*/ 11 w 640"/>
                <a:gd name="T99" fmla="*/ 9 h 450"/>
                <a:gd name="T100" fmla="*/ 10 w 640"/>
                <a:gd name="T101" fmla="*/ 7 h 450"/>
                <a:gd name="T102" fmla="*/ 9 w 640"/>
                <a:gd name="T103" fmla="*/ 5 h 450"/>
                <a:gd name="T104" fmla="*/ 8 w 640"/>
                <a:gd name="T105" fmla="*/ 5 h 450"/>
                <a:gd name="T106" fmla="*/ 8 w 640"/>
                <a:gd name="T107" fmla="*/ 5 h 450"/>
                <a:gd name="T108" fmla="*/ 8 w 640"/>
                <a:gd name="T109" fmla="*/ 6 h 450"/>
                <a:gd name="T110" fmla="*/ 10 w 640"/>
                <a:gd name="T111" fmla="*/ 7 h 4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450">
                  <a:moveTo>
                    <a:pt x="305" y="265"/>
                  </a:moveTo>
                  <a:lnTo>
                    <a:pt x="311" y="298"/>
                  </a:lnTo>
                  <a:lnTo>
                    <a:pt x="311" y="330"/>
                  </a:lnTo>
                  <a:lnTo>
                    <a:pt x="306" y="361"/>
                  </a:lnTo>
                  <a:lnTo>
                    <a:pt x="296" y="384"/>
                  </a:lnTo>
                  <a:lnTo>
                    <a:pt x="284" y="401"/>
                  </a:lnTo>
                  <a:lnTo>
                    <a:pt x="275" y="416"/>
                  </a:lnTo>
                  <a:lnTo>
                    <a:pt x="268" y="433"/>
                  </a:lnTo>
                  <a:lnTo>
                    <a:pt x="262" y="450"/>
                  </a:lnTo>
                  <a:lnTo>
                    <a:pt x="261" y="444"/>
                  </a:lnTo>
                  <a:lnTo>
                    <a:pt x="258" y="435"/>
                  </a:lnTo>
                  <a:lnTo>
                    <a:pt x="253" y="425"/>
                  </a:lnTo>
                  <a:lnTo>
                    <a:pt x="246" y="414"/>
                  </a:lnTo>
                  <a:lnTo>
                    <a:pt x="239" y="403"/>
                  </a:lnTo>
                  <a:lnTo>
                    <a:pt x="231" y="392"/>
                  </a:lnTo>
                  <a:lnTo>
                    <a:pt x="223" y="382"/>
                  </a:lnTo>
                  <a:lnTo>
                    <a:pt x="215" y="375"/>
                  </a:lnTo>
                  <a:lnTo>
                    <a:pt x="207" y="368"/>
                  </a:lnTo>
                  <a:lnTo>
                    <a:pt x="200" y="360"/>
                  </a:lnTo>
                  <a:lnTo>
                    <a:pt x="194" y="353"/>
                  </a:lnTo>
                  <a:lnTo>
                    <a:pt x="190" y="345"/>
                  </a:lnTo>
                  <a:lnTo>
                    <a:pt x="181" y="320"/>
                  </a:lnTo>
                  <a:lnTo>
                    <a:pt x="178" y="295"/>
                  </a:lnTo>
                  <a:lnTo>
                    <a:pt x="179" y="273"/>
                  </a:lnTo>
                  <a:lnTo>
                    <a:pt x="182" y="257"/>
                  </a:lnTo>
                  <a:lnTo>
                    <a:pt x="184" y="248"/>
                  </a:lnTo>
                  <a:lnTo>
                    <a:pt x="189" y="239"/>
                  </a:lnTo>
                  <a:lnTo>
                    <a:pt x="194" y="231"/>
                  </a:lnTo>
                  <a:lnTo>
                    <a:pt x="201" y="222"/>
                  </a:lnTo>
                  <a:lnTo>
                    <a:pt x="207" y="212"/>
                  </a:lnTo>
                  <a:lnTo>
                    <a:pt x="214" y="202"/>
                  </a:lnTo>
                  <a:lnTo>
                    <a:pt x="221" y="192"/>
                  </a:lnTo>
                  <a:lnTo>
                    <a:pt x="227" y="181"/>
                  </a:lnTo>
                  <a:lnTo>
                    <a:pt x="229" y="174"/>
                  </a:lnTo>
                  <a:lnTo>
                    <a:pt x="229" y="167"/>
                  </a:lnTo>
                  <a:lnTo>
                    <a:pt x="228" y="162"/>
                  </a:lnTo>
                  <a:lnTo>
                    <a:pt x="226" y="160"/>
                  </a:lnTo>
                  <a:lnTo>
                    <a:pt x="221" y="164"/>
                  </a:lnTo>
                  <a:lnTo>
                    <a:pt x="217" y="169"/>
                  </a:lnTo>
                  <a:lnTo>
                    <a:pt x="215" y="175"/>
                  </a:lnTo>
                  <a:lnTo>
                    <a:pt x="213" y="181"/>
                  </a:lnTo>
                  <a:lnTo>
                    <a:pt x="211" y="192"/>
                  </a:lnTo>
                  <a:lnTo>
                    <a:pt x="207" y="201"/>
                  </a:lnTo>
                  <a:lnTo>
                    <a:pt x="203" y="209"/>
                  </a:lnTo>
                  <a:lnTo>
                    <a:pt x="198" y="217"/>
                  </a:lnTo>
                  <a:lnTo>
                    <a:pt x="188" y="232"/>
                  </a:lnTo>
                  <a:lnTo>
                    <a:pt x="175" y="245"/>
                  </a:lnTo>
                  <a:lnTo>
                    <a:pt x="161" y="256"/>
                  </a:lnTo>
                  <a:lnTo>
                    <a:pt x="146" y="264"/>
                  </a:lnTo>
                  <a:lnTo>
                    <a:pt x="131" y="270"/>
                  </a:lnTo>
                  <a:lnTo>
                    <a:pt x="116" y="275"/>
                  </a:lnTo>
                  <a:lnTo>
                    <a:pt x="102" y="276"/>
                  </a:lnTo>
                  <a:lnTo>
                    <a:pt x="88" y="276"/>
                  </a:lnTo>
                  <a:lnTo>
                    <a:pt x="84" y="276"/>
                  </a:lnTo>
                  <a:lnTo>
                    <a:pt x="80" y="275"/>
                  </a:lnTo>
                  <a:lnTo>
                    <a:pt x="76" y="273"/>
                  </a:lnTo>
                  <a:lnTo>
                    <a:pt x="72" y="272"/>
                  </a:lnTo>
                  <a:lnTo>
                    <a:pt x="64" y="270"/>
                  </a:lnTo>
                  <a:lnTo>
                    <a:pt x="56" y="267"/>
                  </a:lnTo>
                  <a:lnTo>
                    <a:pt x="48" y="262"/>
                  </a:lnTo>
                  <a:lnTo>
                    <a:pt x="40" y="258"/>
                  </a:lnTo>
                  <a:lnTo>
                    <a:pt x="31" y="254"/>
                  </a:lnTo>
                  <a:lnTo>
                    <a:pt x="22" y="249"/>
                  </a:lnTo>
                  <a:lnTo>
                    <a:pt x="11" y="245"/>
                  </a:lnTo>
                  <a:lnTo>
                    <a:pt x="0" y="240"/>
                  </a:lnTo>
                  <a:lnTo>
                    <a:pt x="7" y="238"/>
                  </a:lnTo>
                  <a:lnTo>
                    <a:pt x="14" y="235"/>
                  </a:lnTo>
                  <a:lnTo>
                    <a:pt x="23" y="233"/>
                  </a:lnTo>
                  <a:lnTo>
                    <a:pt x="32" y="230"/>
                  </a:lnTo>
                  <a:lnTo>
                    <a:pt x="40" y="226"/>
                  </a:lnTo>
                  <a:lnTo>
                    <a:pt x="48" y="220"/>
                  </a:lnTo>
                  <a:lnTo>
                    <a:pt x="55" y="215"/>
                  </a:lnTo>
                  <a:lnTo>
                    <a:pt x="60" y="207"/>
                  </a:lnTo>
                  <a:lnTo>
                    <a:pt x="65" y="195"/>
                  </a:lnTo>
                  <a:lnTo>
                    <a:pt x="75" y="182"/>
                  </a:lnTo>
                  <a:lnTo>
                    <a:pt x="85" y="170"/>
                  </a:lnTo>
                  <a:lnTo>
                    <a:pt x="99" y="157"/>
                  </a:lnTo>
                  <a:lnTo>
                    <a:pt x="113" y="148"/>
                  </a:lnTo>
                  <a:lnTo>
                    <a:pt x="128" y="141"/>
                  </a:lnTo>
                  <a:lnTo>
                    <a:pt x="144" y="137"/>
                  </a:lnTo>
                  <a:lnTo>
                    <a:pt x="161" y="140"/>
                  </a:lnTo>
                  <a:lnTo>
                    <a:pt x="168" y="143"/>
                  </a:lnTo>
                  <a:lnTo>
                    <a:pt x="176" y="144"/>
                  </a:lnTo>
                  <a:lnTo>
                    <a:pt x="183" y="143"/>
                  </a:lnTo>
                  <a:lnTo>
                    <a:pt x="188" y="140"/>
                  </a:lnTo>
                  <a:lnTo>
                    <a:pt x="191" y="136"/>
                  </a:lnTo>
                  <a:lnTo>
                    <a:pt x="194" y="136"/>
                  </a:lnTo>
                  <a:lnTo>
                    <a:pt x="198" y="137"/>
                  </a:lnTo>
                  <a:lnTo>
                    <a:pt x="201" y="139"/>
                  </a:lnTo>
                  <a:lnTo>
                    <a:pt x="196" y="143"/>
                  </a:lnTo>
                  <a:lnTo>
                    <a:pt x="190" y="150"/>
                  </a:lnTo>
                  <a:lnTo>
                    <a:pt x="186" y="157"/>
                  </a:lnTo>
                  <a:lnTo>
                    <a:pt x="185" y="164"/>
                  </a:lnTo>
                  <a:lnTo>
                    <a:pt x="185" y="165"/>
                  </a:lnTo>
                  <a:lnTo>
                    <a:pt x="186" y="166"/>
                  </a:lnTo>
                  <a:lnTo>
                    <a:pt x="186" y="169"/>
                  </a:lnTo>
                  <a:lnTo>
                    <a:pt x="188" y="170"/>
                  </a:lnTo>
                  <a:lnTo>
                    <a:pt x="189" y="171"/>
                  </a:lnTo>
                  <a:lnTo>
                    <a:pt x="190" y="171"/>
                  </a:lnTo>
                  <a:lnTo>
                    <a:pt x="192" y="172"/>
                  </a:lnTo>
                  <a:lnTo>
                    <a:pt x="193" y="173"/>
                  </a:lnTo>
                  <a:lnTo>
                    <a:pt x="199" y="174"/>
                  </a:lnTo>
                  <a:lnTo>
                    <a:pt x="205" y="173"/>
                  </a:lnTo>
                  <a:lnTo>
                    <a:pt x="211" y="170"/>
                  </a:lnTo>
                  <a:lnTo>
                    <a:pt x="214" y="166"/>
                  </a:lnTo>
                  <a:lnTo>
                    <a:pt x="217" y="160"/>
                  </a:lnTo>
                  <a:lnTo>
                    <a:pt x="217" y="154"/>
                  </a:lnTo>
                  <a:lnTo>
                    <a:pt x="216" y="147"/>
                  </a:lnTo>
                  <a:lnTo>
                    <a:pt x="214" y="142"/>
                  </a:lnTo>
                  <a:lnTo>
                    <a:pt x="212" y="139"/>
                  </a:lnTo>
                  <a:lnTo>
                    <a:pt x="212" y="136"/>
                  </a:lnTo>
                  <a:lnTo>
                    <a:pt x="213" y="135"/>
                  </a:lnTo>
                  <a:lnTo>
                    <a:pt x="215" y="134"/>
                  </a:lnTo>
                  <a:lnTo>
                    <a:pt x="217" y="134"/>
                  </a:lnTo>
                  <a:lnTo>
                    <a:pt x="219" y="137"/>
                  </a:lnTo>
                  <a:lnTo>
                    <a:pt x="220" y="141"/>
                  </a:lnTo>
                  <a:lnTo>
                    <a:pt x="221" y="144"/>
                  </a:lnTo>
                  <a:lnTo>
                    <a:pt x="222" y="149"/>
                  </a:lnTo>
                  <a:lnTo>
                    <a:pt x="227" y="154"/>
                  </a:lnTo>
                  <a:lnTo>
                    <a:pt x="232" y="155"/>
                  </a:lnTo>
                  <a:lnTo>
                    <a:pt x="242" y="150"/>
                  </a:lnTo>
                  <a:lnTo>
                    <a:pt x="245" y="154"/>
                  </a:lnTo>
                  <a:lnTo>
                    <a:pt x="250" y="156"/>
                  </a:lnTo>
                  <a:lnTo>
                    <a:pt x="255" y="158"/>
                  </a:lnTo>
                  <a:lnTo>
                    <a:pt x="261" y="158"/>
                  </a:lnTo>
                  <a:lnTo>
                    <a:pt x="266" y="157"/>
                  </a:lnTo>
                  <a:lnTo>
                    <a:pt x="272" y="154"/>
                  </a:lnTo>
                  <a:lnTo>
                    <a:pt x="276" y="149"/>
                  </a:lnTo>
                  <a:lnTo>
                    <a:pt x="280" y="141"/>
                  </a:lnTo>
                  <a:lnTo>
                    <a:pt x="283" y="140"/>
                  </a:lnTo>
                  <a:lnTo>
                    <a:pt x="287" y="139"/>
                  </a:lnTo>
                  <a:lnTo>
                    <a:pt x="291" y="136"/>
                  </a:lnTo>
                  <a:lnTo>
                    <a:pt x="297" y="135"/>
                  </a:lnTo>
                  <a:lnTo>
                    <a:pt x="302" y="134"/>
                  </a:lnTo>
                  <a:lnTo>
                    <a:pt x="307" y="133"/>
                  </a:lnTo>
                  <a:lnTo>
                    <a:pt x="313" y="132"/>
                  </a:lnTo>
                  <a:lnTo>
                    <a:pt x="319" y="131"/>
                  </a:lnTo>
                  <a:lnTo>
                    <a:pt x="328" y="125"/>
                  </a:lnTo>
                  <a:lnTo>
                    <a:pt x="336" y="113"/>
                  </a:lnTo>
                  <a:lnTo>
                    <a:pt x="343" y="95"/>
                  </a:lnTo>
                  <a:lnTo>
                    <a:pt x="351" y="72"/>
                  </a:lnTo>
                  <a:lnTo>
                    <a:pt x="364" y="46"/>
                  </a:lnTo>
                  <a:lnTo>
                    <a:pt x="381" y="27"/>
                  </a:lnTo>
                  <a:lnTo>
                    <a:pt x="399" y="14"/>
                  </a:lnTo>
                  <a:lnTo>
                    <a:pt x="419" y="6"/>
                  </a:lnTo>
                  <a:lnTo>
                    <a:pt x="437" y="1"/>
                  </a:lnTo>
                  <a:lnTo>
                    <a:pt x="454" y="0"/>
                  </a:lnTo>
                  <a:lnTo>
                    <a:pt x="466" y="0"/>
                  </a:lnTo>
                  <a:lnTo>
                    <a:pt x="473" y="0"/>
                  </a:lnTo>
                  <a:lnTo>
                    <a:pt x="479" y="0"/>
                  </a:lnTo>
                  <a:lnTo>
                    <a:pt x="486" y="1"/>
                  </a:lnTo>
                  <a:lnTo>
                    <a:pt x="495" y="3"/>
                  </a:lnTo>
                  <a:lnTo>
                    <a:pt x="505" y="4"/>
                  </a:lnTo>
                  <a:lnTo>
                    <a:pt x="517" y="6"/>
                  </a:lnTo>
                  <a:lnTo>
                    <a:pt x="527" y="9"/>
                  </a:lnTo>
                  <a:lnTo>
                    <a:pt x="539" y="13"/>
                  </a:lnTo>
                  <a:lnTo>
                    <a:pt x="548" y="18"/>
                  </a:lnTo>
                  <a:lnTo>
                    <a:pt x="557" y="22"/>
                  </a:lnTo>
                  <a:lnTo>
                    <a:pt x="568" y="26"/>
                  </a:lnTo>
                  <a:lnTo>
                    <a:pt x="579" y="28"/>
                  </a:lnTo>
                  <a:lnTo>
                    <a:pt x="589" y="30"/>
                  </a:lnTo>
                  <a:lnTo>
                    <a:pt x="601" y="31"/>
                  </a:lnTo>
                  <a:lnTo>
                    <a:pt x="611" y="31"/>
                  </a:lnTo>
                  <a:lnTo>
                    <a:pt x="621" y="31"/>
                  </a:lnTo>
                  <a:lnTo>
                    <a:pt x="630" y="30"/>
                  </a:lnTo>
                  <a:lnTo>
                    <a:pt x="640" y="30"/>
                  </a:lnTo>
                  <a:lnTo>
                    <a:pt x="640" y="35"/>
                  </a:lnTo>
                  <a:lnTo>
                    <a:pt x="636" y="39"/>
                  </a:lnTo>
                  <a:lnTo>
                    <a:pt x="631" y="44"/>
                  </a:lnTo>
                  <a:lnTo>
                    <a:pt x="622" y="57"/>
                  </a:lnTo>
                  <a:lnTo>
                    <a:pt x="610" y="73"/>
                  </a:lnTo>
                  <a:lnTo>
                    <a:pt x="596" y="90"/>
                  </a:lnTo>
                  <a:lnTo>
                    <a:pt x="583" y="107"/>
                  </a:lnTo>
                  <a:lnTo>
                    <a:pt x="568" y="125"/>
                  </a:lnTo>
                  <a:lnTo>
                    <a:pt x="553" y="140"/>
                  </a:lnTo>
                  <a:lnTo>
                    <a:pt x="538" y="151"/>
                  </a:lnTo>
                  <a:lnTo>
                    <a:pt x="524" y="158"/>
                  </a:lnTo>
                  <a:lnTo>
                    <a:pt x="515" y="160"/>
                  </a:lnTo>
                  <a:lnTo>
                    <a:pt x="504" y="164"/>
                  </a:lnTo>
                  <a:lnTo>
                    <a:pt x="490" y="169"/>
                  </a:lnTo>
                  <a:lnTo>
                    <a:pt x="477" y="172"/>
                  </a:lnTo>
                  <a:lnTo>
                    <a:pt x="463" y="177"/>
                  </a:lnTo>
                  <a:lnTo>
                    <a:pt x="449" y="180"/>
                  </a:lnTo>
                  <a:lnTo>
                    <a:pt x="436" y="182"/>
                  </a:lnTo>
                  <a:lnTo>
                    <a:pt x="425" y="184"/>
                  </a:lnTo>
                  <a:lnTo>
                    <a:pt x="414" y="182"/>
                  </a:lnTo>
                  <a:lnTo>
                    <a:pt x="402" y="180"/>
                  </a:lnTo>
                  <a:lnTo>
                    <a:pt x="388" y="177"/>
                  </a:lnTo>
                  <a:lnTo>
                    <a:pt x="375" y="172"/>
                  </a:lnTo>
                  <a:lnTo>
                    <a:pt x="364" y="169"/>
                  </a:lnTo>
                  <a:lnTo>
                    <a:pt x="353" y="164"/>
                  </a:lnTo>
                  <a:lnTo>
                    <a:pt x="345" y="160"/>
                  </a:lnTo>
                  <a:lnTo>
                    <a:pt x="341" y="158"/>
                  </a:lnTo>
                  <a:lnTo>
                    <a:pt x="336" y="155"/>
                  </a:lnTo>
                  <a:lnTo>
                    <a:pt x="331" y="151"/>
                  </a:lnTo>
                  <a:lnTo>
                    <a:pt x="326" y="148"/>
                  </a:lnTo>
                  <a:lnTo>
                    <a:pt x="321" y="145"/>
                  </a:lnTo>
                  <a:lnTo>
                    <a:pt x="318" y="144"/>
                  </a:lnTo>
                  <a:lnTo>
                    <a:pt x="313" y="144"/>
                  </a:lnTo>
                  <a:lnTo>
                    <a:pt x="307" y="144"/>
                  </a:lnTo>
                  <a:lnTo>
                    <a:pt x="302" y="145"/>
                  </a:lnTo>
                  <a:lnTo>
                    <a:pt x="296" y="147"/>
                  </a:lnTo>
                  <a:lnTo>
                    <a:pt x="291" y="148"/>
                  </a:lnTo>
                  <a:lnTo>
                    <a:pt x="287" y="150"/>
                  </a:lnTo>
                  <a:lnTo>
                    <a:pt x="283" y="151"/>
                  </a:lnTo>
                  <a:lnTo>
                    <a:pt x="279" y="155"/>
                  </a:lnTo>
                  <a:lnTo>
                    <a:pt x="277" y="158"/>
                  </a:lnTo>
                  <a:lnTo>
                    <a:pt x="279" y="160"/>
                  </a:lnTo>
                  <a:lnTo>
                    <a:pt x="282" y="163"/>
                  </a:lnTo>
                  <a:lnTo>
                    <a:pt x="285" y="164"/>
                  </a:lnTo>
                  <a:lnTo>
                    <a:pt x="290" y="164"/>
                  </a:lnTo>
                  <a:lnTo>
                    <a:pt x="295" y="163"/>
                  </a:lnTo>
                  <a:lnTo>
                    <a:pt x="300" y="163"/>
                  </a:lnTo>
                  <a:lnTo>
                    <a:pt x="306" y="162"/>
                  </a:lnTo>
                  <a:lnTo>
                    <a:pt x="313" y="162"/>
                  </a:lnTo>
                  <a:lnTo>
                    <a:pt x="320" y="160"/>
                  </a:lnTo>
                  <a:lnTo>
                    <a:pt x="326" y="159"/>
                  </a:lnTo>
                  <a:lnTo>
                    <a:pt x="333" y="158"/>
                  </a:lnTo>
                  <a:lnTo>
                    <a:pt x="338" y="158"/>
                  </a:lnTo>
                  <a:lnTo>
                    <a:pt x="346" y="159"/>
                  </a:lnTo>
                  <a:lnTo>
                    <a:pt x="355" y="160"/>
                  </a:lnTo>
                  <a:lnTo>
                    <a:pt x="365" y="164"/>
                  </a:lnTo>
                  <a:lnTo>
                    <a:pt x="376" y="169"/>
                  </a:lnTo>
                  <a:lnTo>
                    <a:pt x="391" y="174"/>
                  </a:lnTo>
                  <a:lnTo>
                    <a:pt x="409" y="182"/>
                  </a:lnTo>
                  <a:lnTo>
                    <a:pt x="422" y="190"/>
                  </a:lnTo>
                  <a:lnTo>
                    <a:pt x="434" y="202"/>
                  </a:lnTo>
                  <a:lnTo>
                    <a:pt x="446" y="216"/>
                  </a:lnTo>
                  <a:lnTo>
                    <a:pt x="455" y="231"/>
                  </a:lnTo>
                  <a:lnTo>
                    <a:pt x="464" y="248"/>
                  </a:lnTo>
                  <a:lnTo>
                    <a:pt x="470" y="265"/>
                  </a:lnTo>
                  <a:lnTo>
                    <a:pt x="475" y="285"/>
                  </a:lnTo>
                  <a:lnTo>
                    <a:pt x="479" y="303"/>
                  </a:lnTo>
                  <a:lnTo>
                    <a:pt x="480" y="316"/>
                  </a:lnTo>
                  <a:lnTo>
                    <a:pt x="481" y="328"/>
                  </a:lnTo>
                  <a:lnTo>
                    <a:pt x="480" y="339"/>
                  </a:lnTo>
                  <a:lnTo>
                    <a:pt x="479" y="351"/>
                  </a:lnTo>
                  <a:lnTo>
                    <a:pt x="472" y="343"/>
                  </a:lnTo>
                  <a:lnTo>
                    <a:pt x="460" y="335"/>
                  </a:lnTo>
                  <a:lnTo>
                    <a:pt x="448" y="328"/>
                  </a:lnTo>
                  <a:lnTo>
                    <a:pt x="433" y="321"/>
                  </a:lnTo>
                  <a:lnTo>
                    <a:pt x="417" y="316"/>
                  </a:lnTo>
                  <a:lnTo>
                    <a:pt x="401" y="312"/>
                  </a:lnTo>
                  <a:lnTo>
                    <a:pt x="386" y="308"/>
                  </a:lnTo>
                  <a:lnTo>
                    <a:pt x="372" y="306"/>
                  </a:lnTo>
                  <a:lnTo>
                    <a:pt x="364" y="305"/>
                  </a:lnTo>
                  <a:lnTo>
                    <a:pt x="355" y="302"/>
                  </a:lnTo>
                  <a:lnTo>
                    <a:pt x="344" y="300"/>
                  </a:lnTo>
                  <a:lnTo>
                    <a:pt x="335" y="297"/>
                  </a:lnTo>
                  <a:lnTo>
                    <a:pt x="326" y="292"/>
                  </a:lnTo>
                  <a:lnTo>
                    <a:pt x="317" y="284"/>
                  </a:lnTo>
                  <a:lnTo>
                    <a:pt x="310" y="275"/>
                  </a:lnTo>
                  <a:lnTo>
                    <a:pt x="304" y="263"/>
                  </a:lnTo>
                  <a:lnTo>
                    <a:pt x="296" y="247"/>
                  </a:lnTo>
                  <a:lnTo>
                    <a:pt x="289" y="234"/>
                  </a:lnTo>
                  <a:lnTo>
                    <a:pt x="284" y="219"/>
                  </a:lnTo>
                  <a:lnTo>
                    <a:pt x="284" y="199"/>
                  </a:lnTo>
                  <a:lnTo>
                    <a:pt x="284" y="193"/>
                  </a:lnTo>
                  <a:lnTo>
                    <a:pt x="281" y="186"/>
                  </a:lnTo>
                  <a:lnTo>
                    <a:pt x="277" y="181"/>
                  </a:lnTo>
                  <a:lnTo>
                    <a:pt x="272" y="175"/>
                  </a:lnTo>
                  <a:lnTo>
                    <a:pt x="266" y="172"/>
                  </a:lnTo>
                  <a:lnTo>
                    <a:pt x="260" y="167"/>
                  </a:lnTo>
                  <a:lnTo>
                    <a:pt x="255" y="165"/>
                  </a:lnTo>
                  <a:lnTo>
                    <a:pt x="251" y="163"/>
                  </a:lnTo>
                  <a:lnTo>
                    <a:pt x="245" y="160"/>
                  </a:lnTo>
                  <a:lnTo>
                    <a:pt x="239" y="158"/>
                  </a:lnTo>
                  <a:lnTo>
                    <a:pt x="236" y="159"/>
                  </a:lnTo>
                  <a:lnTo>
                    <a:pt x="235" y="162"/>
                  </a:lnTo>
                  <a:lnTo>
                    <a:pt x="236" y="166"/>
                  </a:lnTo>
                  <a:lnTo>
                    <a:pt x="236" y="172"/>
                  </a:lnTo>
                  <a:lnTo>
                    <a:pt x="238" y="177"/>
                  </a:lnTo>
                  <a:lnTo>
                    <a:pt x="241" y="182"/>
                  </a:lnTo>
                  <a:lnTo>
                    <a:pt x="244" y="186"/>
                  </a:lnTo>
                  <a:lnTo>
                    <a:pt x="251" y="192"/>
                  </a:lnTo>
                  <a:lnTo>
                    <a:pt x="259" y="200"/>
                  </a:lnTo>
                  <a:lnTo>
                    <a:pt x="269" y="209"/>
                  </a:lnTo>
                  <a:lnTo>
                    <a:pt x="280" y="220"/>
                  </a:lnTo>
                  <a:lnTo>
                    <a:pt x="290" y="233"/>
                  </a:lnTo>
                  <a:lnTo>
                    <a:pt x="298" y="248"/>
                  </a:lnTo>
                  <a:lnTo>
                    <a:pt x="305" y="265"/>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2" name="Freeform 308"/>
            <p:cNvSpPr>
              <a:spLocks/>
            </p:cNvSpPr>
            <p:nvPr/>
          </p:nvSpPr>
          <p:spPr bwMode="auto">
            <a:xfrm>
              <a:off x="3612" y="2410"/>
              <a:ext cx="96" cy="98"/>
            </a:xfrm>
            <a:custGeom>
              <a:avLst/>
              <a:gdLst>
                <a:gd name="T0" fmla="*/ 4 w 193"/>
                <a:gd name="T1" fmla="*/ 6 h 196"/>
                <a:gd name="T2" fmla="*/ 4 w 193"/>
                <a:gd name="T3" fmla="*/ 6 h 196"/>
                <a:gd name="T4" fmla="*/ 5 w 193"/>
                <a:gd name="T5" fmla="*/ 6 h 196"/>
                <a:gd name="T6" fmla="*/ 5 w 193"/>
                <a:gd name="T7" fmla="*/ 6 h 196"/>
                <a:gd name="T8" fmla="*/ 5 w 193"/>
                <a:gd name="T9" fmla="*/ 6 h 196"/>
                <a:gd name="T10" fmla="*/ 5 w 193"/>
                <a:gd name="T11" fmla="*/ 6 h 196"/>
                <a:gd name="T12" fmla="*/ 5 w 193"/>
                <a:gd name="T13" fmla="*/ 6 h 196"/>
                <a:gd name="T14" fmla="*/ 6 w 193"/>
                <a:gd name="T15" fmla="*/ 6 h 196"/>
                <a:gd name="T16" fmla="*/ 5 w 193"/>
                <a:gd name="T17" fmla="*/ 6 h 196"/>
                <a:gd name="T18" fmla="*/ 5 w 193"/>
                <a:gd name="T19" fmla="*/ 6 h 196"/>
                <a:gd name="T20" fmla="*/ 5 w 193"/>
                <a:gd name="T21" fmla="*/ 6 h 196"/>
                <a:gd name="T22" fmla="*/ 5 w 193"/>
                <a:gd name="T23" fmla="*/ 6 h 196"/>
                <a:gd name="T24" fmla="*/ 4 w 193"/>
                <a:gd name="T25" fmla="*/ 6 h 196"/>
                <a:gd name="T26" fmla="*/ 4 w 193"/>
                <a:gd name="T27" fmla="*/ 5 h 196"/>
                <a:gd name="T28" fmla="*/ 4 w 193"/>
                <a:gd name="T29" fmla="*/ 5 h 196"/>
                <a:gd name="T30" fmla="*/ 5 w 193"/>
                <a:gd name="T31" fmla="*/ 5 h 196"/>
                <a:gd name="T32" fmla="*/ 5 w 193"/>
                <a:gd name="T33" fmla="*/ 5 h 196"/>
                <a:gd name="T34" fmla="*/ 5 w 193"/>
                <a:gd name="T35" fmla="*/ 5 h 196"/>
                <a:gd name="T36" fmla="*/ 5 w 193"/>
                <a:gd name="T37" fmla="*/ 4 h 196"/>
                <a:gd name="T38" fmla="*/ 5 w 193"/>
                <a:gd name="T39" fmla="*/ 3 h 196"/>
                <a:gd name="T40" fmla="*/ 4 w 193"/>
                <a:gd name="T41" fmla="*/ 2 h 196"/>
                <a:gd name="T42" fmla="*/ 3 w 193"/>
                <a:gd name="T43" fmla="*/ 1 h 196"/>
                <a:gd name="T44" fmla="*/ 2 w 193"/>
                <a:gd name="T45" fmla="*/ 1 h 196"/>
                <a:gd name="T46" fmla="*/ 1 w 193"/>
                <a:gd name="T47" fmla="*/ 1 h 196"/>
                <a:gd name="T48" fmla="*/ 0 w 193"/>
                <a:gd name="T49" fmla="*/ 1 h 196"/>
                <a:gd name="T50" fmla="*/ 0 w 193"/>
                <a:gd name="T51" fmla="*/ 1 h 196"/>
                <a:gd name="T52" fmla="*/ 0 w 193"/>
                <a:gd name="T53" fmla="*/ 1 h 196"/>
                <a:gd name="T54" fmla="*/ 0 w 193"/>
                <a:gd name="T55" fmla="*/ 2 h 196"/>
                <a:gd name="T56" fmla="*/ 0 w 193"/>
                <a:gd name="T57" fmla="*/ 2 h 196"/>
                <a:gd name="T58" fmla="*/ 1 w 193"/>
                <a:gd name="T59" fmla="*/ 3 h 196"/>
                <a:gd name="T60" fmla="*/ 1 w 193"/>
                <a:gd name="T61" fmla="*/ 4 h 196"/>
                <a:gd name="T62" fmla="*/ 1 w 193"/>
                <a:gd name="T63" fmla="*/ 5 h 196"/>
                <a:gd name="T64" fmla="*/ 2 w 193"/>
                <a:gd name="T65" fmla="*/ 6 h 196"/>
                <a:gd name="T66" fmla="*/ 3 w 193"/>
                <a:gd name="T67" fmla="*/ 7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3" h="196">
                  <a:moveTo>
                    <a:pt x="146" y="196"/>
                  </a:moveTo>
                  <a:lnTo>
                    <a:pt x="146" y="189"/>
                  </a:lnTo>
                  <a:lnTo>
                    <a:pt x="149" y="184"/>
                  </a:lnTo>
                  <a:lnTo>
                    <a:pt x="152" y="179"/>
                  </a:lnTo>
                  <a:lnTo>
                    <a:pt x="158" y="177"/>
                  </a:lnTo>
                  <a:lnTo>
                    <a:pt x="164" y="175"/>
                  </a:lnTo>
                  <a:lnTo>
                    <a:pt x="169" y="177"/>
                  </a:lnTo>
                  <a:lnTo>
                    <a:pt x="173" y="179"/>
                  </a:lnTo>
                  <a:lnTo>
                    <a:pt x="174" y="181"/>
                  </a:lnTo>
                  <a:lnTo>
                    <a:pt x="175" y="184"/>
                  </a:lnTo>
                  <a:lnTo>
                    <a:pt x="178" y="184"/>
                  </a:lnTo>
                  <a:lnTo>
                    <a:pt x="181" y="185"/>
                  </a:lnTo>
                  <a:lnTo>
                    <a:pt x="186" y="186"/>
                  </a:lnTo>
                  <a:lnTo>
                    <a:pt x="190" y="187"/>
                  </a:lnTo>
                  <a:lnTo>
                    <a:pt x="193" y="187"/>
                  </a:lnTo>
                  <a:lnTo>
                    <a:pt x="193" y="186"/>
                  </a:lnTo>
                  <a:lnTo>
                    <a:pt x="191" y="182"/>
                  </a:lnTo>
                  <a:lnTo>
                    <a:pt x="189" y="179"/>
                  </a:lnTo>
                  <a:lnTo>
                    <a:pt x="186" y="177"/>
                  </a:lnTo>
                  <a:lnTo>
                    <a:pt x="182" y="173"/>
                  </a:lnTo>
                  <a:lnTo>
                    <a:pt x="178" y="171"/>
                  </a:lnTo>
                  <a:lnTo>
                    <a:pt x="175" y="172"/>
                  </a:lnTo>
                  <a:lnTo>
                    <a:pt x="171" y="173"/>
                  </a:lnTo>
                  <a:lnTo>
                    <a:pt x="166" y="173"/>
                  </a:lnTo>
                  <a:lnTo>
                    <a:pt x="163" y="171"/>
                  </a:lnTo>
                  <a:lnTo>
                    <a:pt x="159" y="166"/>
                  </a:lnTo>
                  <a:lnTo>
                    <a:pt x="157" y="160"/>
                  </a:lnTo>
                  <a:lnTo>
                    <a:pt x="157" y="156"/>
                  </a:lnTo>
                  <a:lnTo>
                    <a:pt x="157" y="152"/>
                  </a:lnTo>
                  <a:lnTo>
                    <a:pt x="158" y="150"/>
                  </a:lnTo>
                  <a:lnTo>
                    <a:pt x="159" y="148"/>
                  </a:lnTo>
                  <a:lnTo>
                    <a:pt x="161" y="147"/>
                  </a:lnTo>
                  <a:lnTo>
                    <a:pt x="163" y="144"/>
                  </a:lnTo>
                  <a:lnTo>
                    <a:pt x="166" y="141"/>
                  </a:lnTo>
                  <a:lnTo>
                    <a:pt x="171" y="139"/>
                  </a:lnTo>
                  <a:lnTo>
                    <a:pt x="174" y="137"/>
                  </a:lnTo>
                  <a:lnTo>
                    <a:pt x="178" y="137"/>
                  </a:lnTo>
                  <a:lnTo>
                    <a:pt x="182" y="118"/>
                  </a:lnTo>
                  <a:lnTo>
                    <a:pt x="181" y="99"/>
                  </a:lnTo>
                  <a:lnTo>
                    <a:pt x="176" y="81"/>
                  </a:lnTo>
                  <a:lnTo>
                    <a:pt x="166" y="65"/>
                  </a:lnTo>
                  <a:lnTo>
                    <a:pt x="151" y="50"/>
                  </a:lnTo>
                  <a:lnTo>
                    <a:pt x="131" y="38"/>
                  </a:lnTo>
                  <a:lnTo>
                    <a:pt x="107" y="28"/>
                  </a:lnTo>
                  <a:lnTo>
                    <a:pt x="78" y="22"/>
                  </a:lnTo>
                  <a:lnTo>
                    <a:pt x="67" y="20"/>
                  </a:lnTo>
                  <a:lnTo>
                    <a:pt x="55" y="18"/>
                  </a:lnTo>
                  <a:lnTo>
                    <a:pt x="44" y="14"/>
                  </a:lnTo>
                  <a:lnTo>
                    <a:pt x="32" y="11"/>
                  </a:lnTo>
                  <a:lnTo>
                    <a:pt x="22" y="8"/>
                  </a:lnTo>
                  <a:lnTo>
                    <a:pt x="13" y="5"/>
                  </a:lnTo>
                  <a:lnTo>
                    <a:pt x="6" y="3"/>
                  </a:lnTo>
                  <a:lnTo>
                    <a:pt x="0" y="0"/>
                  </a:lnTo>
                  <a:lnTo>
                    <a:pt x="7" y="9"/>
                  </a:lnTo>
                  <a:lnTo>
                    <a:pt x="13" y="21"/>
                  </a:lnTo>
                  <a:lnTo>
                    <a:pt x="19" y="34"/>
                  </a:lnTo>
                  <a:lnTo>
                    <a:pt x="23" y="46"/>
                  </a:lnTo>
                  <a:lnTo>
                    <a:pt x="27" y="60"/>
                  </a:lnTo>
                  <a:lnTo>
                    <a:pt x="31" y="74"/>
                  </a:lnTo>
                  <a:lnTo>
                    <a:pt x="35" y="86"/>
                  </a:lnTo>
                  <a:lnTo>
                    <a:pt x="37" y="97"/>
                  </a:lnTo>
                  <a:lnTo>
                    <a:pt x="40" y="110"/>
                  </a:lnTo>
                  <a:lnTo>
                    <a:pt x="45" y="125"/>
                  </a:lnTo>
                  <a:lnTo>
                    <a:pt x="53" y="141"/>
                  </a:lnTo>
                  <a:lnTo>
                    <a:pt x="64" y="157"/>
                  </a:lnTo>
                  <a:lnTo>
                    <a:pt x="77" y="172"/>
                  </a:lnTo>
                  <a:lnTo>
                    <a:pt x="96" y="185"/>
                  </a:lnTo>
                  <a:lnTo>
                    <a:pt x="119" y="193"/>
                  </a:lnTo>
                  <a:lnTo>
                    <a:pt x="146" y="19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3" name="Freeform 309"/>
            <p:cNvSpPr>
              <a:spLocks/>
            </p:cNvSpPr>
            <p:nvPr/>
          </p:nvSpPr>
          <p:spPr bwMode="auto">
            <a:xfrm>
              <a:off x="3716" y="2468"/>
              <a:ext cx="10" cy="11"/>
            </a:xfrm>
            <a:custGeom>
              <a:avLst/>
              <a:gdLst>
                <a:gd name="T0" fmla="*/ 0 w 20"/>
                <a:gd name="T1" fmla="*/ 1 h 21"/>
                <a:gd name="T2" fmla="*/ 1 w 20"/>
                <a:gd name="T3" fmla="*/ 1 h 21"/>
                <a:gd name="T4" fmla="*/ 1 w 20"/>
                <a:gd name="T5" fmla="*/ 1 h 21"/>
                <a:gd name="T6" fmla="*/ 1 w 20"/>
                <a:gd name="T7" fmla="*/ 0 h 21"/>
                <a:gd name="T8" fmla="*/ 1 w 20"/>
                <a:gd name="T9" fmla="*/ 0 h 21"/>
                <a:gd name="T10" fmla="*/ 1 w 20"/>
                <a:gd name="T11" fmla="*/ 1 h 21"/>
                <a:gd name="T12" fmla="*/ 1 w 20"/>
                <a:gd name="T13" fmla="*/ 1 h 21"/>
                <a:gd name="T14" fmla="*/ 1 w 20"/>
                <a:gd name="T15" fmla="*/ 1 h 21"/>
                <a:gd name="T16" fmla="*/ 1 w 20"/>
                <a:gd name="T17" fmla="*/ 1 h 21"/>
                <a:gd name="T18" fmla="*/ 1 w 20"/>
                <a:gd name="T19" fmla="*/ 1 h 21"/>
                <a:gd name="T20" fmla="*/ 1 w 20"/>
                <a:gd name="T21" fmla="*/ 1 h 21"/>
                <a:gd name="T22" fmla="*/ 1 w 20"/>
                <a:gd name="T23" fmla="*/ 1 h 21"/>
                <a:gd name="T24" fmla="*/ 1 w 20"/>
                <a:gd name="T25" fmla="*/ 1 h 21"/>
                <a:gd name="T26" fmla="*/ 1 w 20"/>
                <a:gd name="T27" fmla="*/ 1 h 21"/>
                <a:gd name="T28" fmla="*/ 1 w 20"/>
                <a:gd name="T29" fmla="*/ 1 h 21"/>
                <a:gd name="T30" fmla="*/ 1 w 20"/>
                <a:gd name="T31" fmla="*/ 1 h 21"/>
                <a:gd name="T32" fmla="*/ 0 w 20"/>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1">
                  <a:moveTo>
                    <a:pt x="0" y="8"/>
                  </a:moveTo>
                  <a:lnTo>
                    <a:pt x="2" y="3"/>
                  </a:lnTo>
                  <a:lnTo>
                    <a:pt x="4" y="1"/>
                  </a:lnTo>
                  <a:lnTo>
                    <a:pt x="7" y="0"/>
                  </a:lnTo>
                  <a:lnTo>
                    <a:pt x="11" y="0"/>
                  </a:lnTo>
                  <a:lnTo>
                    <a:pt x="14" y="1"/>
                  </a:lnTo>
                  <a:lnTo>
                    <a:pt x="18" y="3"/>
                  </a:lnTo>
                  <a:lnTo>
                    <a:pt x="19" y="6"/>
                  </a:lnTo>
                  <a:lnTo>
                    <a:pt x="20" y="10"/>
                  </a:lnTo>
                  <a:lnTo>
                    <a:pt x="19" y="15"/>
                  </a:lnTo>
                  <a:lnTo>
                    <a:pt x="18" y="17"/>
                  </a:lnTo>
                  <a:lnTo>
                    <a:pt x="14" y="19"/>
                  </a:lnTo>
                  <a:lnTo>
                    <a:pt x="12" y="21"/>
                  </a:lnTo>
                  <a:lnTo>
                    <a:pt x="9" y="19"/>
                  </a:lnTo>
                  <a:lnTo>
                    <a:pt x="4" y="16"/>
                  </a:lnTo>
                  <a:lnTo>
                    <a:pt x="2" y="12"/>
                  </a:lnTo>
                  <a:lnTo>
                    <a:pt x="0"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4" name="Freeform 310"/>
            <p:cNvSpPr>
              <a:spLocks/>
            </p:cNvSpPr>
            <p:nvPr/>
          </p:nvSpPr>
          <p:spPr bwMode="auto">
            <a:xfrm>
              <a:off x="3736" y="2482"/>
              <a:ext cx="11" cy="11"/>
            </a:xfrm>
            <a:custGeom>
              <a:avLst/>
              <a:gdLst>
                <a:gd name="T0" fmla="*/ 1 w 22"/>
                <a:gd name="T1" fmla="*/ 1 h 22"/>
                <a:gd name="T2" fmla="*/ 1 w 22"/>
                <a:gd name="T3" fmla="*/ 0 h 22"/>
                <a:gd name="T4" fmla="*/ 1 w 22"/>
                <a:gd name="T5" fmla="*/ 0 h 22"/>
                <a:gd name="T6" fmla="*/ 1 w 22"/>
                <a:gd name="T7" fmla="*/ 1 h 22"/>
                <a:gd name="T8" fmla="*/ 1 w 22"/>
                <a:gd name="T9" fmla="*/ 1 h 22"/>
                <a:gd name="T10" fmla="*/ 1 w 22"/>
                <a:gd name="T11" fmla="*/ 1 h 22"/>
                <a:gd name="T12" fmla="*/ 1 w 22"/>
                <a:gd name="T13" fmla="*/ 1 h 22"/>
                <a:gd name="T14" fmla="*/ 1 w 22"/>
                <a:gd name="T15" fmla="*/ 1 h 22"/>
                <a:gd name="T16" fmla="*/ 1 w 22"/>
                <a:gd name="T17" fmla="*/ 1 h 22"/>
                <a:gd name="T18" fmla="*/ 1 w 22"/>
                <a:gd name="T19" fmla="*/ 1 h 22"/>
                <a:gd name="T20" fmla="*/ 1 w 22"/>
                <a:gd name="T21" fmla="*/ 1 h 22"/>
                <a:gd name="T22" fmla="*/ 1 w 22"/>
                <a:gd name="T23" fmla="*/ 1 h 22"/>
                <a:gd name="T24" fmla="*/ 1 w 22"/>
                <a:gd name="T25" fmla="*/ 1 h 22"/>
                <a:gd name="T26" fmla="*/ 1 w 22"/>
                <a:gd name="T27" fmla="*/ 1 h 22"/>
                <a:gd name="T28" fmla="*/ 0 w 22"/>
                <a:gd name="T29" fmla="*/ 1 h 22"/>
                <a:gd name="T30" fmla="*/ 0 w 22"/>
                <a:gd name="T31" fmla="*/ 1 h 22"/>
                <a:gd name="T32" fmla="*/ 1 w 22"/>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2" y="3"/>
                  </a:moveTo>
                  <a:lnTo>
                    <a:pt x="6" y="0"/>
                  </a:lnTo>
                  <a:lnTo>
                    <a:pt x="11" y="0"/>
                  </a:lnTo>
                  <a:lnTo>
                    <a:pt x="16" y="2"/>
                  </a:lnTo>
                  <a:lnTo>
                    <a:pt x="19" y="4"/>
                  </a:lnTo>
                  <a:lnTo>
                    <a:pt x="22" y="7"/>
                  </a:lnTo>
                  <a:lnTo>
                    <a:pt x="22" y="12"/>
                  </a:lnTo>
                  <a:lnTo>
                    <a:pt x="22" y="17"/>
                  </a:lnTo>
                  <a:lnTo>
                    <a:pt x="21" y="20"/>
                  </a:lnTo>
                  <a:lnTo>
                    <a:pt x="17" y="22"/>
                  </a:lnTo>
                  <a:lnTo>
                    <a:pt x="11" y="22"/>
                  </a:lnTo>
                  <a:lnTo>
                    <a:pt x="7" y="20"/>
                  </a:lnTo>
                  <a:lnTo>
                    <a:pt x="3" y="18"/>
                  </a:lnTo>
                  <a:lnTo>
                    <a:pt x="1" y="14"/>
                  </a:lnTo>
                  <a:lnTo>
                    <a:pt x="0" y="10"/>
                  </a:lnTo>
                  <a:lnTo>
                    <a:pt x="0" y="6"/>
                  </a:lnTo>
                  <a:lnTo>
                    <a:pt x="2"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5" name="Freeform 311"/>
            <p:cNvSpPr>
              <a:spLocks/>
            </p:cNvSpPr>
            <p:nvPr/>
          </p:nvSpPr>
          <p:spPr bwMode="auto">
            <a:xfrm>
              <a:off x="3712" y="2495"/>
              <a:ext cx="10" cy="11"/>
            </a:xfrm>
            <a:custGeom>
              <a:avLst/>
              <a:gdLst>
                <a:gd name="T0" fmla="*/ 0 w 21"/>
                <a:gd name="T1" fmla="*/ 1 h 22"/>
                <a:gd name="T2" fmla="*/ 0 w 21"/>
                <a:gd name="T3" fmla="*/ 1 h 22"/>
                <a:gd name="T4" fmla="*/ 0 w 21"/>
                <a:gd name="T5" fmla="*/ 0 h 22"/>
                <a:gd name="T6" fmla="*/ 0 w 21"/>
                <a:gd name="T7" fmla="*/ 0 h 22"/>
                <a:gd name="T8" fmla="*/ 0 w 21"/>
                <a:gd name="T9" fmla="*/ 1 h 22"/>
                <a:gd name="T10" fmla="*/ 0 w 21"/>
                <a:gd name="T11" fmla="*/ 1 h 22"/>
                <a:gd name="T12" fmla="*/ 0 w 21"/>
                <a:gd name="T13" fmla="*/ 1 h 22"/>
                <a:gd name="T14" fmla="*/ 0 w 21"/>
                <a:gd name="T15" fmla="*/ 1 h 22"/>
                <a:gd name="T16" fmla="*/ 0 w 21"/>
                <a:gd name="T17" fmla="*/ 1 h 22"/>
                <a:gd name="T18" fmla="*/ 0 w 21"/>
                <a:gd name="T19" fmla="*/ 1 h 22"/>
                <a:gd name="T20" fmla="*/ 0 w 21"/>
                <a:gd name="T21" fmla="*/ 1 h 22"/>
                <a:gd name="T22" fmla="*/ 0 w 21"/>
                <a:gd name="T23" fmla="*/ 1 h 22"/>
                <a:gd name="T24" fmla="*/ 0 w 21"/>
                <a:gd name="T25" fmla="*/ 1 h 22"/>
                <a:gd name="T26" fmla="*/ 0 w 21"/>
                <a:gd name="T27" fmla="*/ 1 h 22"/>
                <a:gd name="T28" fmla="*/ 0 w 21"/>
                <a:gd name="T29" fmla="*/ 1 h 22"/>
                <a:gd name="T30" fmla="*/ 0 w 21"/>
                <a:gd name="T31" fmla="*/ 1 h 22"/>
                <a:gd name="T32" fmla="*/ 0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3" y="4"/>
                  </a:moveTo>
                  <a:lnTo>
                    <a:pt x="5" y="2"/>
                  </a:lnTo>
                  <a:lnTo>
                    <a:pt x="10" y="0"/>
                  </a:lnTo>
                  <a:lnTo>
                    <a:pt x="14" y="0"/>
                  </a:lnTo>
                  <a:lnTo>
                    <a:pt x="19" y="2"/>
                  </a:lnTo>
                  <a:lnTo>
                    <a:pt x="21" y="7"/>
                  </a:lnTo>
                  <a:lnTo>
                    <a:pt x="21" y="11"/>
                  </a:lnTo>
                  <a:lnTo>
                    <a:pt x="20" y="16"/>
                  </a:lnTo>
                  <a:lnTo>
                    <a:pt x="18" y="19"/>
                  </a:lnTo>
                  <a:lnTo>
                    <a:pt x="14" y="21"/>
                  </a:lnTo>
                  <a:lnTo>
                    <a:pt x="11" y="22"/>
                  </a:lnTo>
                  <a:lnTo>
                    <a:pt x="6" y="22"/>
                  </a:lnTo>
                  <a:lnTo>
                    <a:pt x="3" y="19"/>
                  </a:lnTo>
                  <a:lnTo>
                    <a:pt x="0" y="16"/>
                  </a:lnTo>
                  <a:lnTo>
                    <a:pt x="0" y="11"/>
                  </a:lnTo>
                  <a:lnTo>
                    <a:pt x="2" y="8"/>
                  </a:lnTo>
                  <a:lnTo>
                    <a:pt x="3" y="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6" name="Freeform 312"/>
            <p:cNvSpPr>
              <a:spLocks/>
            </p:cNvSpPr>
            <p:nvPr/>
          </p:nvSpPr>
          <p:spPr bwMode="auto">
            <a:xfrm>
              <a:off x="3694" y="2482"/>
              <a:ext cx="11" cy="11"/>
            </a:xfrm>
            <a:custGeom>
              <a:avLst/>
              <a:gdLst>
                <a:gd name="T0" fmla="*/ 1 w 22"/>
                <a:gd name="T1" fmla="*/ 1 h 22"/>
                <a:gd name="T2" fmla="*/ 1 w 22"/>
                <a:gd name="T3" fmla="*/ 1 h 22"/>
                <a:gd name="T4" fmla="*/ 0 w 22"/>
                <a:gd name="T5" fmla="*/ 1 h 22"/>
                <a:gd name="T6" fmla="*/ 0 w 22"/>
                <a:gd name="T7" fmla="*/ 1 h 22"/>
                <a:gd name="T8" fmla="*/ 1 w 22"/>
                <a:gd name="T9" fmla="*/ 1 h 22"/>
                <a:gd name="T10" fmla="*/ 1 w 22"/>
                <a:gd name="T11" fmla="*/ 1 h 22"/>
                <a:gd name="T12" fmla="*/ 1 w 22"/>
                <a:gd name="T13" fmla="*/ 1 h 22"/>
                <a:gd name="T14" fmla="*/ 1 w 22"/>
                <a:gd name="T15" fmla="*/ 1 h 22"/>
                <a:gd name="T16" fmla="*/ 1 w 22"/>
                <a:gd name="T17" fmla="*/ 1 h 22"/>
                <a:gd name="T18" fmla="*/ 1 w 22"/>
                <a:gd name="T19" fmla="*/ 1 h 22"/>
                <a:gd name="T20" fmla="*/ 1 w 22"/>
                <a:gd name="T21" fmla="*/ 1 h 22"/>
                <a:gd name="T22" fmla="*/ 1 w 22"/>
                <a:gd name="T23" fmla="*/ 1 h 22"/>
                <a:gd name="T24" fmla="*/ 1 w 22"/>
                <a:gd name="T25" fmla="*/ 1 h 22"/>
                <a:gd name="T26" fmla="*/ 1 w 22"/>
                <a:gd name="T27" fmla="*/ 1 h 22"/>
                <a:gd name="T28" fmla="*/ 1 w 22"/>
                <a:gd name="T29" fmla="*/ 1 h 22"/>
                <a:gd name="T30" fmla="*/ 1 w 22"/>
                <a:gd name="T31" fmla="*/ 0 h 22"/>
                <a:gd name="T32" fmla="*/ 1 w 22"/>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3" y="1"/>
                  </a:moveTo>
                  <a:lnTo>
                    <a:pt x="1" y="5"/>
                  </a:lnTo>
                  <a:lnTo>
                    <a:pt x="0" y="10"/>
                  </a:lnTo>
                  <a:lnTo>
                    <a:pt x="0" y="14"/>
                  </a:lnTo>
                  <a:lnTo>
                    <a:pt x="1" y="18"/>
                  </a:lnTo>
                  <a:lnTo>
                    <a:pt x="4" y="20"/>
                  </a:lnTo>
                  <a:lnTo>
                    <a:pt x="10" y="22"/>
                  </a:lnTo>
                  <a:lnTo>
                    <a:pt x="15" y="22"/>
                  </a:lnTo>
                  <a:lnTo>
                    <a:pt x="18" y="20"/>
                  </a:lnTo>
                  <a:lnTo>
                    <a:pt x="21" y="16"/>
                  </a:lnTo>
                  <a:lnTo>
                    <a:pt x="22" y="13"/>
                  </a:lnTo>
                  <a:lnTo>
                    <a:pt x="22" y="10"/>
                  </a:lnTo>
                  <a:lnTo>
                    <a:pt x="21" y="6"/>
                  </a:lnTo>
                  <a:lnTo>
                    <a:pt x="17" y="4"/>
                  </a:lnTo>
                  <a:lnTo>
                    <a:pt x="13" y="1"/>
                  </a:lnTo>
                  <a:lnTo>
                    <a:pt x="7" y="0"/>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7" name="Freeform 313"/>
            <p:cNvSpPr>
              <a:spLocks/>
            </p:cNvSpPr>
            <p:nvPr/>
          </p:nvSpPr>
          <p:spPr bwMode="auto">
            <a:xfrm>
              <a:off x="3688" y="2502"/>
              <a:ext cx="9" cy="10"/>
            </a:xfrm>
            <a:custGeom>
              <a:avLst/>
              <a:gdLst>
                <a:gd name="T0" fmla="*/ 0 w 19"/>
                <a:gd name="T1" fmla="*/ 1 h 19"/>
                <a:gd name="T2" fmla="*/ 0 w 19"/>
                <a:gd name="T3" fmla="*/ 1 h 19"/>
                <a:gd name="T4" fmla="*/ 0 w 19"/>
                <a:gd name="T5" fmla="*/ 1 h 19"/>
                <a:gd name="T6" fmla="*/ 0 w 19"/>
                <a:gd name="T7" fmla="*/ 1 h 19"/>
                <a:gd name="T8" fmla="*/ 0 w 19"/>
                <a:gd name="T9" fmla="*/ 1 h 19"/>
                <a:gd name="T10" fmla="*/ 0 w 19"/>
                <a:gd name="T11" fmla="*/ 0 h 19"/>
                <a:gd name="T12" fmla="*/ 0 w 19"/>
                <a:gd name="T13" fmla="*/ 1 h 19"/>
                <a:gd name="T14" fmla="*/ 0 w 19"/>
                <a:gd name="T15" fmla="*/ 1 h 19"/>
                <a:gd name="T16" fmla="*/ 0 w 19"/>
                <a:gd name="T17" fmla="*/ 1 h 19"/>
                <a:gd name="T18" fmla="*/ 0 w 19"/>
                <a:gd name="T19" fmla="*/ 1 h 19"/>
                <a:gd name="T20" fmla="*/ 0 w 19"/>
                <a:gd name="T21" fmla="*/ 1 h 19"/>
                <a:gd name="T22" fmla="*/ 0 w 19"/>
                <a:gd name="T23" fmla="*/ 1 h 19"/>
                <a:gd name="T24" fmla="*/ 0 w 19"/>
                <a:gd name="T25" fmla="*/ 1 h 19"/>
                <a:gd name="T26" fmla="*/ 0 w 19"/>
                <a:gd name="T27" fmla="*/ 1 h 19"/>
                <a:gd name="T28" fmla="*/ 0 w 19"/>
                <a:gd name="T29" fmla="*/ 1 h 19"/>
                <a:gd name="T30" fmla="*/ 0 w 19"/>
                <a:gd name="T31" fmla="*/ 1 h 19"/>
                <a:gd name="T32" fmla="*/ 0 w 19"/>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0" y="12"/>
                  </a:moveTo>
                  <a:lnTo>
                    <a:pt x="0" y="9"/>
                  </a:lnTo>
                  <a:lnTo>
                    <a:pt x="0" y="5"/>
                  </a:lnTo>
                  <a:lnTo>
                    <a:pt x="3" y="3"/>
                  </a:lnTo>
                  <a:lnTo>
                    <a:pt x="6" y="1"/>
                  </a:lnTo>
                  <a:lnTo>
                    <a:pt x="12" y="0"/>
                  </a:lnTo>
                  <a:lnTo>
                    <a:pt x="15" y="1"/>
                  </a:lnTo>
                  <a:lnTo>
                    <a:pt x="17" y="3"/>
                  </a:lnTo>
                  <a:lnTo>
                    <a:pt x="19" y="7"/>
                  </a:lnTo>
                  <a:lnTo>
                    <a:pt x="19" y="10"/>
                  </a:lnTo>
                  <a:lnTo>
                    <a:pt x="17" y="15"/>
                  </a:lnTo>
                  <a:lnTo>
                    <a:pt x="14" y="17"/>
                  </a:lnTo>
                  <a:lnTo>
                    <a:pt x="12" y="19"/>
                  </a:lnTo>
                  <a:lnTo>
                    <a:pt x="8" y="19"/>
                  </a:lnTo>
                  <a:lnTo>
                    <a:pt x="5" y="17"/>
                  </a:lnTo>
                  <a:lnTo>
                    <a:pt x="1" y="15"/>
                  </a:lnTo>
                  <a:lnTo>
                    <a:pt x="0" y="1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8" name="Freeform 314"/>
            <p:cNvSpPr>
              <a:spLocks/>
            </p:cNvSpPr>
            <p:nvPr/>
          </p:nvSpPr>
          <p:spPr bwMode="auto">
            <a:xfrm>
              <a:off x="3705" y="2517"/>
              <a:ext cx="8" cy="11"/>
            </a:xfrm>
            <a:custGeom>
              <a:avLst/>
              <a:gdLst>
                <a:gd name="T0" fmla="*/ 1 w 16"/>
                <a:gd name="T1" fmla="*/ 1 h 22"/>
                <a:gd name="T2" fmla="*/ 1 w 16"/>
                <a:gd name="T3" fmla="*/ 1 h 22"/>
                <a:gd name="T4" fmla="*/ 0 w 16"/>
                <a:gd name="T5" fmla="*/ 1 h 22"/>
                <a:gd name="T6" fmla="*/ 0 w 16"/>
                <a:gd name="T7" fmla="*/ 1 h 22"/>
                <a:gd name="T8" fmla="*/ 0 w 16"/>
                <a:gd name="T9" fmla="*/ 1 h 22"/>
                <a:gd name="T10" fmla="*/ 1 w 16"/>
                <a:gd name="T11" fmla="*/ 1 h 22"/>
                <a:gd name="T12" fmla="*/ 1 w 16"/>
                <a:gd name="T13" fmla="*/ 1 h 22"/>
                <a:gd name="T14" fmla="*/ 1 w 16"/>
                <a:gd name="T15" fmla="*/ 1 h 22"/>
                <a:gd name="T16" fmla="*/ 1 w 16"/>
                <a:gd name="T17" fmla="*/ 0 h 22"/>
                <a:gd name="T18" fmla="*/ 1 w 16"/>
                <a:gd name="T19" fmla="*/ 1 h 22"/>
                <a:gd name="T20" fmla="*/ 1 w 16"/>
                <a:gd name="T21" fmla="*/ 1 h 22"/>
                <a:gd name="T22" fmla="*/ 1 w 16"/>
                <a:gd name="T23" fmla="*/ 1 h 22"/>
                <a:gd name="T24" fmla="*/ 1 w 16"/>
                <a:gd name="T25" fmla="*/ 1 h 22"/>
                <a:gd name="T26" fmla="*/ 1 w 16"/>
                <a:gd name="T27" fmla="*/ 1 h 22"/>
                <a:gd name="T28" fmla="*/ 1 w 16"/>
                <a:gd name="T29" fmla="*/ 1 h 22"/>
                <a:gd name="T30" fmla="*/ 1 w 16"/>
                <a:gd name="T31" fmla="*/ 1 h 22"/>
                <a:gd name="T32" fmla="*/ 1 w 16"/>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2">
                  <a:moveTo>
                    <a:pt x="5" y="22"/>
                  </a:moveTo>
                  <a:lnTo>
                    <a:pt x="2" y="20"/>
                  </a:lnTo>
                  <a:lnTo>
                    <a:pt x="0" y="18"/>
                  </a:lnTo>
                  <a:lnTo>
                    <a:pt x="0" y="15"/>
                  </a:lnTo>
                  <a:lnTo>
                    <a:pt x="0" y="10"/>
                  </a:lnTo>
                  <a:lnTo>
                    <a:pt x="1" y="7"/>
                  </a:lnTo>
                  <a:lnTo>
                    <a:pt x="3" y="3"/>
                  </a:lnTo>
                  <a:lnTo>
                    <a:pt x="7" y="1"/>
                  </a:lnTo>
                  <a:lnTo>
                    <a:pt x="10" y="0"/>
                  </a:lnTo>
                  <a:lnTo>
                    <a:pt x="12" y="1"/>
                  </a:lnTo>
                  <a:lnTo>
                    <a:pt x="15" y="3"/>
                  </a:lnTo>
                  <a:lnTo>
                    <a:pt x="16" y="8"/>
                  </a:lnTo>
                  <a:lnTo>
                    <a:pt x="16" y="11"/>
                  </a:lnTo>
                  <a:lnTo>
                    <a:pt x="15" y="15"/>
                  </a:lnTo>
                  <a:lnTo>
                    <a:pt x="12" y="18"/>
                  </a:lnTo>
                  <a:lnTo>
                    <a:pt x="10" y="20"/>
                  </a:lnTo>
                  <a:lnTo>
                    <a:pt x="5" y="2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9" name="Freeform 315"/>
            <p:cNvSpPr>
              <a:spLocks/>
            </p:cNvSpPr>
            <p:nvPr/>
          </p:nvSpPr>
          <p:spPr bwMode="auto">
            <a:xfrm>
              <a:off x="3719" y="2506"/>
              <a:ext cx="10" cy="13"/>
            </a:xfrm>
            <a:custGeom>
              <a:avLst/>
              <a:gdLst>
                <a:gd name="T0" fmla="*/ 1 w 20"/>
                <a:gd name="T1" fmla="*/ 1 h 25"/>
                <a:gd name="T2" fmla="*/ 1 w 20"/>
                <a:gd name="T3" fmla="*/ 1 h 25"/>
                <a:gd name="T4" fmla="*/ 1 w 20"/>
                <a:gd name="T5" fmla="*/ 1 h 25"/>
                <a:gd name="T6" fmla="*/ 1 w 20"/>
                <a:gd name="T7" fmla="*/ 1 h 25"/>
                <a:gd name="T8" fmla="*/ 1 w 20"/>
                <a:gd name="T9" fmla="*/ 0 h 25"/>
                <a:gd name="T10" fmla="*/ 1 w 20"/>
                <a:gd name="T11" fmla="*/ 1 h 25"/>
                <a:gd name="T12" fmla="*/ 1 w 20"/>
                <a:gd name="T13" fmla="*/ 1 h 25"/>
                <a:gd name="T14" fmla="*/ 1 w 20"/>
                <a:gd name="T15" fmla="*/ 1 h 25"/>
                <a:gd name="T16" fmla="*/ 1 w 20"/>
                <a:gd name="T17" fmla="*/ 1 h 25"/>
                <a:gd name="T18" fmla="*/ 1 w 20"/>
                <a:gd name="T19" fmla="*/ 1 h 25"/>
                <a:gd name="T20" fmla="*/ 1 w 20"/>
                <a:gd name="T21" fmla="*/ 1 h 25"/>
                <a:gd name="T22" fmla="*/ 1 w 20"/>
                <a:gd name="T23" fmla="*/ 1 h 25"/>
                <a:gd name="T24" fmla="*/ 1 w 20"/>
                <a:gd name="T25" fmla="*/ 1 h 25"/>
                <a:gd name="T26" fmla="*/ 1 w 20"/>
                <a:gd name="T27" fmla="*/ 1 h 25"/>
                <a:gd name="T28" fmla="*/ 1 w 20"/>
                <a:gd name="T29" fmla="*/ 1 h 25"/>
                <a:gd name="T30" fmla="*/ 0 w 20"/>
                <a:gd name="T31" fmla="*/ 1 h 25"/>
                <a:gd name="T32" fmla="*/ 1 w 20"/>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5">
                  <a:moveTo>
                    <a:pt x="2" y="14"/>
                  </a:moveTo>
                  <a:lnTo>
                    <a:pt x="4" y="9"/>
                  </a:lnTo>
                  <a:lnTo>
                    <a:pt x="6" y="5"/>
                  </a:lnTo>
                  <a:lnTo>
                    <a:pt x="8" y="1"/>
                  </a:lnTo>
                  <a:lnTo>
                    <a:pt x="13" y="0"/>
                  </a:lnTo>
                  <a:lnTo>
                    <a:pt x="18" y="1"/>
                  </a:lnTo>
                  <a:lnTo>
                    <a:pt x="20" y="5"/>
                  </a:lnTo>
                  <a:lnTo>
                    <a:pt x="20" y="8"/>
                  </a:lnTo>
                  <a:lnTo>
                    <a:pt x="20" y="13"/>
                  </a:lnTo>
                  <a:lnTo>
                    <a:pt x="18" y="17"/>
                  </a:lnTo>
                  <a:lnTo>
                    <a:pt x="15" y="21"/>
                  </a:lnTo>
                  <a:lnTo>
                    <a:pt x="11" y="24"/>
                  </a:lnTo>
                  <a:lnTo>
                    <a:pt x="7" y="25"/>
                  </a:lnTo>
                  <a:lnTo>
                    <a:pt x="4" y="24"/>
                  </a:lnTo>
                  <a:lnTo>
                    <a:pt x="2" y="21"/>
                  </a:lnTo>
                  <a:lnTo>
                    <a:pt x="0" y="17"/>
                  </a:lnTo>
                  <a:lnTo>
                    <a:pt x="2"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0" name="Freeform 316"/>
            <p:cNvSpPr>
              <a:spLocks/>
            </p:cNvSpPr>
            <p:nvPr/>
          </p:nvSpPr>
          <p:spPr bwMode="auto">
            <a:xfrm>
              <a:off x="3732" y="2509"/>
              <a:ext cx="10" cy="10"/>
            </a:xfrm>
            <a:custGeom>
              <a:avLst/>
              <a:gdLst>
                <a:gd name="T0" fmla="*/ 1 w 19"/>
                <a:gd name="T1" fmla="*/ 1 h 19"/>
                <a:gd name="T2" fmla="*/ 1 w 19"/>
                <a:gd name="T3" fmla="*/ 1 h 19"/>
                <a:gd name="T4" fmla="*/ 1 w 19"/>
                <a:gd name="T5" fmla="*/ 1 h 19"/>
                <a:gd name="T6" fmla="*/ 1 w 19"/>
                <a:gd name="T7" fmla="*/ 1 h 19"/>
                <a:gd name="T8" fmla="*/ 1 w 19"/>
                <a:gd name="T9" fmla="*/ 1 h 19"/>
                <a:gd name="T10" fmla="*/ 1 w 19"/>
                <a:gd name="T11" fmla="*/ 1 h 19"/>
                <a:gd name="T12" fmla="*/ 1 w 19"/>
                <a:gd name="T13" fmla="*/ 1 h 19"/>
                <a:gd name="T14" fmla="*/ 1 w 19"/>
                <a:gd name="T15" fmla="*/ 1 h 19"/>
                <a:gd name="T16" fmla="*/ 1 w 19"/>
                <a:gd name="T17" fmla="*/ 1 h 19"/>
                <a:gd name="T18" fmla="*/ 1 w 19"/>
                <a:gd name="T19" fmla="*/ 1 h 19"/>
                <a:gd name="T20" fmla="*/ 1 w 19"/>
                <a:gd name="T21" fmla="*/ 1 h 19"/>
                <a:gd name="T22" fmla="*/ 0 w 19"/>
                <a:gd name="T23" fmla="*/ 1 h 19"/>
                <a:gd name="T24" fmla="*/ 0 w 19"/>
                <a:gd name="T25" fmla="*/ 1 h 19"/>
                <a:gd name="T26" fmla="*/ 1 w 19"/>
                <a:gd name="T27" fmla="*/ 1 h 19"/>
                <a:gd name="T28" fmla="*/ 1 w 19"/>
                <a:gd name="T29" fmla="*/ 1 h 19"/>
                <a:gd name="T30" fmla="*/ 1 w 19"/>
                <a:gd name="T31" fmla="*/ 0 h 19"/>
                <a:gd name="T32" fmla="*/ 1 w 19"/>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15" y="1"/>
                  </a:moveTo>
                  <a:lnTo>
                    <a:pt x="17" y="3"/>
                  </a:lnTo>
                  <a:lnTo>
                    <a:pt x="18" y="7"/>
                  </a:lnTo>
                  <a:lnTo>
                    <a:pt x="19" y="9"/>
                  </a:lnTo>
                  <a:lnTo>
                    <a:pt x="18" y="12"/>
                  </a:lnTo>
                  <a:lnTo>
                    <a:pt x="15" y="16"/>
                  </a:lnTo>
                  <a:lnTo>
                    <a:pt x="13" y="18"/>
                  </a:lnTo>
                  <a:lnTo>
                    <a:pt x="9" y="19"/>
                  </a:lnTo>
                  <a:lnTo>
                    <a:pt x="6" y="19"/>
                  </a:lnTo>
                  <a:lnTo>
                    <a:pt x="3" y="18"/>
                  </a:lnTo>
                  <a:lnTo>
                    <a:pt x="1" y="15"/>
                  </a:lnTo>
                  <a:lnTo>
                    <a:pt x="0" y="11"/>
                  </a:lnTo>
                  <a:lnTo>
                    <a:pt x="0" y="8"/>
                  </a:lnTo>
                  <a:lnTo>
                    <a:pt x="2" y="3"/>
                  </a:lnTo>
                  <a:lnTo>
                    <a:pt x="6" y="1"/>
                  </a:lnTo>
                  <a:lnTo>
                    <a:pt x="9" y="0"/>
                  </a:lnTo>
                  <a:lnTo>
                    <a:pt x="15"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1" name="Freeform 317"/>
            <p:cNvSpPr>
              <a:spLocks/>
            </p:cNvSpPr>
            <p:nvPr/>
          </p:nvSpPr>
          <p:spPr bwMode="auto">
            <a:xfrm>
              <a:off x="3622" y="2523"/>
              <a:ext cx="82" cy="57"/>
            </a:xfrm>
            <a:custGeom>
              <a:avLst/>
              <a:gdLst>
                <a:gd name="T0" fmla="*/ 5 w 163"/>
                <a:gd name="T1" fmla="*/ 1 h 113"/>
                <a:gd name="T2" fmla="*/ 5 w 163"/>
                <a:gd name="T3" fmla="*/ 1 h 113"/>
                <a:gd name="T4" fmla="*/ 5 w 163"/>
                <a:gd name="T5" fmla="*/ 1 h 113"/>
                <a:gd name="T6" fmla="*/ 5 w 163"/>
                <a:gd name="T7" fmla="*/ 1 h 113"/>
                <a:gd name="T8" fmla="*/ 5 w 163"/>
                <a:gd name="T9" fmla="*/ 1 h 113"/>
                <a:gd name="T10" fmla="*/ 4 w 163"/>
                <a:gd name="T11" fmla="*/ 1 h 113"/>
                <a:gd name="T12" fmla="*/ 3 w 163"/>
                <a:gd name="T13" fmla="*/ 1 h 113"/>
                <a:gd name="T14" fmla="*/ 3 w 163"/>
                <a:gd name="T15" fmla="*/ 1 h 113"/>
                <a:gd name="T16" fmla="*/ 3 w 163"/>
                <a:gd name="T17" fmla="*/ 1 h 113"/>
                <a:gd name="T18" fmla="*/ 4 w 163"/>
                <a:gd name="T19" fmla="*/ 1 h 113"/>
                <a:gd name="T20" fmla="*/ 5 w 163"/>
                <a:gd name="T21" fmla="*/ 1 h 113"/>
                <a:gd name="T22" fmla="*/ 5 w 163"/>
                <a:gd name="T23" fmla="*/ 1 h 113"/>
                <a:gd name="T24" fmla="*/ 4 w 163"/>
                <a:gd name="T25" fmla="*/ 2 h 113"/>
                <a:gd name="T26" fmla="*/ 4 w 163"/>
                <a:gd name="T27" fmla="*/ 2 h 113"/>
                <a:gd name="T28" fmla="*/ 3 w 163"/>
                <a:gd name="T29" fmla="*/ 1 h 113"/>
                <a:gd name="T30" fmla="*/ 2 w 163"/>
                <a:gd name="T31" fmla="*/ 1 h 113"/>
                <a:gd name="T32" fmla="*/ 2 w 163"/>
                <a:gd name="T33" fmla="*/ 1 h 113"/>
                <a:gd name="T34" fmla="*/ 2 w 163"/>
                <a:gd name="T35" fmla="*/ 1 h 113"/>
                <a:gd name="T36" fmla="*/ 2 w 163"/>
                <a:gd name="T37" fmla="*/ 1 h 113"/>
                <a:gd name="T38" fmla="*/ 3 w 163"/>
                <a:gd name="T39" fmla="*/ 2 h 113"/>
                <a:gd name="T40" fmla="*/ 4 w 163"/>
                <a:gd name="T41" fmla="*/ 2 h 113"/>
                <a:gd name="T42" fmla="*/ 4 w 163"/>
                <a:gd name="T43" fmla="*/ 2 h 113"/>
                <a:gd name="T44" fmla="*/ 3 w 163"/>
                <a:gd name="T45" fmla="*/ 2 h 113"/>
                <a:gd name="T46" fmla="*/ 2 w 163"/>
                <a:gd name="T47" fmla="*/ 2 h 113"/>
                <a:gd name="T48" fmla="*/ 2 w 163"/>
                <a:gd name="T49" fmla="*/ 2 h 113"/>
                <a:gd name="T50" fmla="*/ 2 w 163"/>
                <a:gd name="T51" fmla="*/ 2 h 113"/>
                <a:gd name="T52" fmla="*/ 2 w 163"/>
                <a:gd name="T53" fmla="*/ 2 h 113"/>
                <a:gd name="T54" fmla="*/ 2 w 163"/>
                <a:gd name="T55" fmla="*/ 3 h 113"/>
                <a:gd name="T56" fmla="*/ 1 w 163"/>
                <a:gd name="T57" fmla="*/ 3 h 113"/>
                <a:gd name="T58" fmla="*/ 0 w 163"/>
                <a:gd name="T59" fmla="*/ 3 h 113"/>
                <a:gd name="T60" fmla="*/ 1 w 163"/>
                <a:gd name="T61" fmla="*/ 3 h 113"/>
                <a:gd name="T62" fmla="*/ 1 w 163"/>
                <a:gd name="T63" fmla="*/ 3 h 113"/>
                <a:gd name="T64" fmla="*/ 2 w 163"/>
                <a:gd name="T65" fmla="*/ 3 h 113"/>
                <a:gd name="T66" fmla="*/ 3 w 163"/>
                <a:gd name="T67" fmla="*/ 3 h 113"/>
                <a:gd name="T68" fmla="*/ 2 w 163"/>
                <a:gd name="T69" fmla="*/ 4 h 113"/>
                <a:gd name="T70" fmla="*/ 2 w 163"/>
                <a:gd name="T71" fmla="*/ 4 h 113"/>
                <a:gd name="T72" fmla="*/ 3 w 163"/>
                <a:gd name="T73" fmla="*/ 3 h 113"/>
                <a:gd name="T74" fmla="*/ 3 w 163"/>
                <a:gd name="T75" fmla="*/ 3 h 113"/>
                <a:gd name="T76" fmla="*/ 4 w 163"/>
                <a:gd name="T77" fmla="*/ 2 h 113"/>
                <a:gd name="T78" fmla="*/ 4 w 163"/>
                <a:gd name="T79" fmla="*/ 2 h 113"/>
                <a:gd name="T80" fmla="*/ 4 w 163"/>
                <a:gd name="T81" fmla="*/ 3 h 113"/>
                <a:gd name="T82" fmla="*/ 4 w 163"/>
                <a:gd name="T83" fmla="*/ 4 h 113"/>
                <a:gd name="T84" fmla="*/ 4 w 163"/>
                <a:gd name="T85" fmla="*/ 4 h 113"/>
                <a:gd name="T86" fmla="*/ 4 w 163"/>
                <a:gd name="T87" fmla="*/ 2 h 113"/>
                <a:gd name="T88" fmla="*/ 5 w 163"/>
                <a:gd name="T89" fmla="*/ 2 h 113"/>
                <a:gd name="T90" fmla="*/ 5 w 163"/>
                <a:gd name="T91" fmla="*/ 1 h 113"/>
                <a:gd name="T92" fmla="*/ 5 w 163"/>
                <a:gd name="T93" fmla="*/ 1 h 113"/>
                <a:gd name="T94" fmla="*/ 5 w 163"/>
                <a:gd name="T95" fmla="*/ 3 h 113"/>
                <a:gd name="T96" fmla="*/ 5 w 163"/>
                <a:gd name="T97" fmla="*/ 2 h 1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3" h="113">
                  <a:moveTo>
                    <a:pt x="163" y="14"/>
                  </a:moveTo>
                  <a:lnTo>
                    <a:pt x="162" y="13"/>
                  </a:lnTo>
                  <a:lnTo>
                    <a:pt x="160" y="12"/>
                  </a:lnTo>
                  <a:lnTo>
                    <a:pt x="159" y="12"/>
                  </a:lnTo>
                  <a:lnTo>
                    <a:pt x="158" y="11"/>
                  </a:lnTo>
                  <a:lnTo>
                    <a:pt x="156" y="10"/>
                  </a:lnTo>
                  <a:lnTo>
                    <a:pt x="156" y="7"/>
                  </a:lnTo>
                  <a:lnTo>
                    <a:pt x="155" y="6"/>
                  </a:lnTo>
                  <a:lnTo>
                    <a:pt x="155" y="5"/>
                  </a:lnTo>
                  <a:lnTo>
                    <a:pt x="153" y="8"/>
                  </a:lnTo>
                  <a:lnTo>
                    <a:pt x="151" y="11"/>
                  </a:lnTo>
                  <a:lnTo>
                    <a:pt x="147" y="13"/>
                  </a:lnTo>
                  <a:lnTo>
                    <a:pt x="146" y="14"/>
                  </a:lnTo>
                  <a:lnTo>
                    <a:pt x="139" y="12"/>
                  </a:lnTo>
                  <a:lnTo>
                    <a:pt x="131" y="10"/>
                  </a:lnTo>
                  <a:lnTo>
                    <a:pt x="120" y="7"/>
                  </a:lnTo>
                  <a:lnTo>
                    <a:pt x="108" y="4"/>
                  </a:lnTo>
                  <a:lnTo>
                    <a:pt x="97" y="3"/>
                  </a:lnTo>
                  <a:lnTo>
                    <a:pt x="85" y="1"/>
                  </a:lnTo>
                  <a:lnTo>
                    <a:pt x="77" y="0"/>
                  </a:lnTo>
                  <a:lnTo>
                    <a:pt x="70" y="1"/>
                  </a:lnTo>
                  <a:lnTo>
                    <a:pt x="63" y="4"/>
                  </a:lnTo>
                  <a:lnTo>
                    <a:pt x="62" y="5"/>
                  </a:lnTo>
                  <a:lnTo>
                    <a:pt x="65" y="6"/>
                  </a:lnTo>
                  <a:lnTo>
                    <a:pt x="70" y="5"/>
                  </a:lnTo>
                  <a:lnTo>
                    <a:pt x="79" y="4"/>
                  </a:lnTo>
                  <a:lnTo>
                    <a:pt x="88" y="5"/>
                  </a:lnTo>
                  <a:lnTo>
                    <a:pt x="98" y="6"/>
                  </a:lnTo>
                  <a:lnTo>
                    <a:pt x="108" y="8"/>
                  </a:lnTo>
                  <a:lnTo>
                    <a:pt x="117" y="12"/>
                  </a:lnTo>
                  <a:lnTo>
                    <a:pt x="125" y="14"/>
                  </a:lnTo>
                  <a:lnTo>
                    <a:pt x="132" y="18"/>
                  </a:lnTo>
                  <a:lnTo>
                    <a:pt x="137" y="21"/>
                  </a:lnTo>
                  <a:lnTo>
                    <a:pt x="139" y="23"/>
                  </a:lnTo>
                  <a:lnTo>
                    <a:pt x="138" y="25"/>
                  </a:lnTo>
                  <a:lnTo>
                    <a:pt x="135" y="26"/>
                  </a:lnTo>
                  <a:lnTo>
                    <a:pt x="131" y="28"/>
                  </a:lnTo>
                  <a:lnTo>
                    <a:pt x="126" y="30"/>
                  </a:lnTo>
                  <a:lnTo>
                    <a:pt x="122" y="33"/>
                  </a:lnTo>
                  <a:lnTo>
                    <a:pt x="117" y="35"/>
                  </a:lnTo>
                  <a:lnTo>
                    <a:pt x="114" y="37"/>
                  </a:lnTo>
                  <a:lnTo>
                    <a:pt x="108" y="35"/>
                  </a:lnTo>
                  <a:lnTo>
                    <a:pt x="101" y="33"/>
                  </a:lnTo>
                  <a:lnTo>
                    <a:pt x="92" y="30"/>
                  </a:lnTo>
                  <a:lnTo>
                    <a:pt x="83" y="28"/>
                  </a:lnTo>
                  <a:lnTo>
                    <a:pt x="72" y="27"/>
                  </a:lnTo>
                  <a:lnTo>
                    <a:pt x="63" y="26"/>
                  </a:lnTo>
                  <a:lnTo>
                    <a:pt x="55" y="26"/>
                  </a:lnTo>
                  <a:lnTo>
                    <a:pt x="48" y="28"/>
                  </a:lnTo>
                  <a:lnTo>
                    <a:pt x="44" y="30"/>
                  </a:lnTo>
                  <a:lnTo>
                    <a:pt x="41" y="31"/>
                  </a:lnTo>
                  <a:lnTo>
                    <a:pt x="41" y="33"/>
                  </a:lnTo>
                  <a:lnTo>
                    <a:pt x="47" y="31"/>
                  </a:lnTo>
                  <a:lnTo>
                    <a:pt x="50" y="31"/>
                  </a:lnTo>
                  <a:lnTo>
                    <a:pt x="55" y="31"/>
                  </a:lnTo>
                  <a:lnTo>
                    <a:pt x="60" y="31"/>
                  </a:lnTo>
                  <a:lnTo>
                    <a:pt x="64" y="31"/>
                  </a:lnTo>
                  <a:lnTo>
                    <a:pt x="70" y="31"/>
                  </a:lnTo>
                  <a:lnTo>
                    <a:pt x="75" y="33"/>
                  </a:lnTo>
                  <a:lnTo>
                    <a:pt x="80" y="34"/>
                  </a:lnTo>
                  <a:lnTo>
                    <a:pt x="85" y="35"/>
                  </a:lnTo>
                  <a:lnTo>
                    <a:pt x="93" y="37"/>
                  </a:lnTo>
                  <a:lnTo>
                    <a:pt x="100" y="40"/>
                  </a:lnTo>
                  <a:lnTo>
                    <a:pt x="105" y="41"/>
                  </a:lnTo>
                  <a:lnTo>
                    <a:pt x="108" y="43"/>
                  </a:lnTo>
                  <a:lnTo>
                    <a:pt x="102" y="46"/>
                  </a:lnTo>
                  <a:lnTo>
                    <a:pt x="93" y="50"/>
                  </a:lnTo>
                  <a:lnTo>
                    <a:pt x="84" y="52"/>
                  </a:lnTo>
                  <a:lnTo>
                    <a:pt x="78" y="55"/>
                  </a:lnTo>
                  <a:lnTo>
                    <a:pt x="72" y="56"/>
                  </a:lnTo>
                  <a:lnTo>
                    <a:pt x="64" y="53"/>
                  </a:lnTo>
                  <a:lnTo>
                    <a:pt x="55" y="51"/>
                  </a:lnTo>
                  <a:lnTo>
                    <a:pt x="48" y="49"/>
                  </a:lnTo>
                  <a:lnTo>
                    <a:pt x="41" y="46"/>
                  </a:lnTo>
                  <a:lnTo>
                    <a:pt x="35" y="46"/>
                  </a:lnTo>
                  <a:lnTo>
                    <a:pt x="32" y="48"/>
                  </a:lnTo>
                  <a:lnTo>
                    <a:pt x="35" y="50"/>
                  </a:lnTo>
                  <a:lnTo>
                    <a:pt x="42" y="52"/>
                  </a:lnTo>
                  <a:lnTo>
                    <a:pt x="50" y="55"/>
                  </a:lnTo>
                  <a:lnTo>
                    <a:pt x="56" y="58"/>
                  </a:lnTo>
                  <a:lnTo>
                    <a:pt x="61" y="60"/>
                  </a:lnTo>
                  <a:lnTo>
                    <a:pt x="56" y="61"/>
                  </a:lnTo>
                  <a:lnTo>
                    <a:pt x="49" y="64"/>
                  </a:lnTo>
                  <a:lnTo>
                    <a:pt x="40" y="67"/>
                  </a:lnTo>
                  <a:lnTo>
                    <a:pt x="31" y="70"/>
                  </a:lnTo>
                  <a:lnTo>
                    <a:pt x="22" y="72"/>
                  </a:lnTo>
                  <a:lnTo>
                    <a:pt x="14" y="75"/>
                  </a:lnTo>
                  <a:lnTo>
                    <a:pt x="7" y="78"/>
                  </a:lnTo>
                  <a:lnTo>
                    <a:pt x="3" y="79"/>
                  </a:lnTo>
                  <a:lnTo>
                    <a:pt x="0" y="80"/>
                  </a:lnTo>
                  <a:lnTo>
                    <a:pt x="0" y="81"/>
                  </a:lnTo>
                  <a:lnTo>
                    <a:pt x="2" y="81"/>
                  </a:lnTo>
                  <a:lnTo>
                    <a:pt x="8" y="81"/>
                  </a:lnTo>
                  <a:lnTo>
                    <a:pt x="14" y="81"/>
                  </a:lnTo>
                  <a:lnTo>
                    <a:pt x="22" y="80"/>
                  </a:lnTo>
                  <a:lnTo>
                    <a:pt x="30" y="79"/>
                  </a:lnTo>
                  <a:lnTo>
                    <a:pt x="40" y="76"/>
                  </a:lnTo>
                  <a:lnTo>
                    <a:pt x="48" y="74"/>
                  </a:lnTo>
                  <a:lnTo>
                    <a:pt x="56" y="72"/>
                  </a:lnTo>
                  <a:lnTo>
                    <a:pt x="63" y="70"/>
                  </a:lnTo>
                  <a:lnTo>
                    <a:pt x="68" y="67"/>
                  </a:lnTo>
                  <a:lnTo>
                    <a:pt x="67" y="76"/>
                  </a:lnTo>
                  <a:lnTo>
                    <a:pt x="64" y="89"/>
                  </a:lnTo>
                  <a:lnTo>
                    <a:pt x="61" y="101"/>
                  </a:lnTo>
                  <a:lnTo>
                    <a:pt x="56" y="109"/>
                  </a:lnTo>
                  <a:lnTo>
                    <a:pt x="54" y="112"/>
                  </a:lnTo>
                  <a:lnTo>
                    <a:pt x="55" y="113"/>
                  </a:lnTo>
                  <a:lnTo>
                    <a:pt x="57" y="113"/>
                  </a:lnTo>
                  <a:lnTo>
                    <a:pt x="60" y="110"/>
                  </a:lnTo>
                  <a:lnTo>
                    <a:pt x="64" y="102"/>
                  </a:lnTo>
                  <a:lnTo>
                    <a:pt x="71" y="89"/>
                  </a:lnTo>
                  <a:lnTo>
                    <a:pt x="77" y="76"/>
                  </a:lnTo>
                  <a:lnTo>
                    <a:pt x="79" y="67"/>
                  </a:lnTo>
                  <a:lnTo>
                    <a:pt x="83" y="66"/>
                  </a:lnTo>
                  <a:lnTo>
                    <a:pt x="88" y="64"/>
                  </a:lnTo>
                  <a:lnTo>
                    <a:pt x="93" y="61"/>
                  </a:lnTo>
                  <a:lnTo>
                    <a:pt x="99" y="59"/>
                  </a:lnTo>
                  <a:lnTo>
                    <a:pt x="105" y="57"/>
                  </a:lnTo>
                  <a:lnTo>
                    <a:pt x="109" y="55"/>
                  </a:lnTo>
                  <a:lnTo>
                    <a:pt x="114" y="52"/>
                  </a:lnTo>
                  <a:lnTo>
                    <a:pt x="116" y="51"/>
                  </a:lnTo>
                  <a:lnTo>
                    <a:pt x="116" y="61"/>
                  </a:lnTo>
                  <a:lnTo>
                    <a:pt x="115" y="75"/>
                  </a:lnTo>
                  <a:lnTo>
                    <a:pt x="113" y="89"/>
                  </a:lnTo>
                  <a:lnTo>
                    <a:pt x="110" y="98"/>
                  </a:lnTo>
                  <a:lnTo>
                    <a:pt x="108" y="104"/>
                  </a:lnTo>
                  <a:lnTo>
                    <a:pt x="108" y="105"/>
                  </a:lnTo>
                  <a:lnTo>
                    <a:pt x="110" y="104"/>
                  </a:lnTo>
                  <a:lnTo>
                    <a:pt x="114" y="98"/>
                  </a:lnTo>
                  <a:lnTo>
                    <a:pt x="118" y="89"/>
                  </a:lnTo>
                  <a:lnTo>
                    <a:pt x="123" y="75"/>
                  </a:lnTo>
                  <a:lnTo>
                    <a:pt x="126" y="61"/>
                  </a:lnTo>
                  <a:lnTo>
                    <a:pt x="126" y="48"/>
                  </a:lnTo>
                  <a:lnTo>
                    <a:pt x="133" y="42"/>
                  </a:lnTo>
                  <a:lnTo>
                    <a:pt x="138" y="36"/>
                  </a:lnTo>
                  <a:lnTo>
                    <a:pt x="143" y="31"/>
                  </a:lnTo>
                  <a:lnTo>
                    <a:pt x="146" y="28"/>
                  </a:lnTo>
                  <a:lnTo>
                    <a:pt x="148" y="26"/>
                  </a:lnTo>
                  <a:lnTo>
                    <a:pt x="151" y="26"/>
                  </a:lnTo>
                  <a:lnTo>
                    <a:pt x="152" y="28"/>
                  </a:lnTo>
                  <a:lnTo>
                    <a:pt x="152" y="31"/>
                  </a:lnTo>
                  <a:lnTo>
                    <a:pt x="151" y="42"/>
                  </a:lnTo>
                  <a:lnTo>
                    <a:pt x="149" y="56"/>
                  </a:lnTo>
                  <a:lnTo>
                    <a:pt x="148" y="70"/>
                  </a:lnTo>
                  <a:lnTo>
                    <a:pt x="147" y="80"/>
                  </a:lnTo>
                  <a:lnTo>
                    <a:pt x="153" y="68"/>
                  </a:lnTo>
                  <a:lnTo>
                    <a:pt x="158" y="49"/>
                  </a:lnTo>
                  <a:lnTo>
                    <a:pt x="161" y="29"/>
                  </a:lnTo>
                  <a:lnTo>
                    <a:pt x="163" y="1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2" name="Freeform 318"/>
            <p:cNvSpPr>
              <a:spLocks/>
            </p:cNvSpPr>
            <p:nvPr/>
          </p:nvSpPr>
          <p:spPr bwMode="auto">
            <a:xfrm>
              <a:off x="3627" y="2423"/>
              <a:ext cx="66" cy="63"/>
            </a:xfrm>
            <a:custGeom>
              <a:avLst/>
              <a:gdLst>
                <a:gd name="T0" fmla="*/ 4 w 133"/>
                <a:gd name="T1" fmla="*/ 4 h 124"/>
                <a:gd name="T2" fmla="*/ 4 w 133"/>
                <a:gd name="T3" fmla="*/ 4 h 124"/>
                <a:gd name="T4" fmla="*/ 3 w 133"/>
                <a:gd name="T5" fmla="*/ 4 h 124"/>
                <a:gd name="T6" fmla="*/ 3 w 133"/>
                <a:gd name="T7" fmla="*/ 4 h 124"/>
                <a:gd name="T8" fmla="*/ 3 w 133"/>
                <a:gd name="T9" fmla="*/ 3 h 124"/>
                <a:gd name="T10" fmla="*/ 3 w 133"/>
                <a:gd name="T11" fmla="*/ 2 h 124"/>
                <a:gd name="T12" fmla="*/ 3 w 133"/>
                <a:gd name="T13" fmla="*/ 2 h 124"/>
                <a:gd name="T14" fmla="*/ 3 w 133"/>
                <a:gd name="T15" fmla="*/ 2 h 124"/>
                <a:gd name="T16" fmla="*/ 3 w 133"/>
                <a:gd name="T17" fmla="*/ 2 h 124"/>
                <a:gd name="T18" fmla="*/ 3 w 133"/>
                <a:gd name="T19" fmla="*/ 3 h 124"/>
                <a:gd name="T20" fmla="*/ 3 w 133"/>
                <a:gd name="T21" fmla="*/ 3 h 124"/>
                <a:gd name="T22" fmla="*/ 2 w 133"/>
                <a:gd name="T23" fmla="*/ 3 h 124"/>
                <a:gd name="T24" fmla="*/ 2 w 133"/>
                <a:gd name="T25" fmla="*/ 2 h 124"/>
                <a:gd name="T26" fmla="*/ 2 w 133"/>
                <a:gd name="T27" fmla="*/ 2 h 124"/>
                <a:gd name="T28" fmla="*/ 2 w 133"/>
                <a:gd name="T29" fmla="*/ 1 h 124"/>
                <a:gd name="T30" fmla="*/ 2 w 133"/>
                <a:gd name="T31" fmla="*/ 1 h 124"/>
                <a:gd name="T32" fmla="*/ 2 w 133"/>
                <a:gd name="T33" fmla="*/ 1 h 124"/>
                <a:gd name="T34" fmla="*/ 2 w 133"/>
                <a:gd name="T35" fmla="*/ 1 h 124"/>
                <a:gd name="T36" fmla="*/ 2 w 133"/>
                <a:gd name="T37" fmla="*/ 1 h 124"/>
                <a:gd name="T38" fmla="*/ 1 w 133"/>
                <a:gd name="T39" fmla="*/ 1 h 124"/>
                <a:gd name="T40" fmla="*/ 1 w 133"/>
                <a:gd name="T41" fmla="*/ 2 h 124"/>
                <a:gd name="T42" fmla="*/ 2 w 133"/>
                <a:gd name="T43" fmla="*/ 2 h 124"/>
                <a:gd name="T44" fmla="*/ 1 w 133"/>
                <a:gd name="T45" fmla="*/ 2 h 124"/>
                <a:gd name="T46" fmla="*/ 1 w 133"/>
                <a:gd name="T47" fmla="*/ 2 h 124"/>
                <a:gd name="T48" fmla="*/ 0 w 133"/>
                <a:gd name="T49" fmla="*/ 1 h 124"/>
                <a:gd name="T50" fmla="*/ 0 w 133"/>
                <a:gd name="T51" fmla="*/ 1 h 124"/>
                <a:gd name="T52" fmla="*/ 0 w 133"/>
                <a:gd name="T53" fmla="*/ 1 h 124"/>
                <a:gd name="T54" fmla="*/ 0 w 133"/>
                <a:gd name="T55" fmla="*/ 2 h 124"/>
                <a:gd name="T56" fmla="*/ 1 w 133"/>
                <a:gd name="T57" fmla="*/ 2 h 124"/>
                <a:gd name="T58" fmla="*/ 1 w 133"/>
                <a:gd name="T59" fmla="*/ 3 h 124"/>
                <a:gd name="T60" fmla="*/ 1 w 133"/>
                <a:gd name="T61" fmla="*/ 3 h 124"/>
                <a:gd name="T62" fmla="*/ 1 w 133"/>
                <a:gd name="T63" fmla="*/ 3 h 124"/>
                <a:gd name="T64" fmla="*/ 0 w 133"/>
                <a:gd name="T65" fmla="*/ 2 h 124"/>
                <a:gd name="T66" fmla="*/ 0 w 133"/>
                <a:gd name="T67" fmla="*/ 2 h 124"/>
                <a:gd name="T68" fmla="*/ 0 w 133"/>
                <a:gd name="T69" fmla="*/ 3 h 124"/>
                <a:gd name="T70" fmla="*/ 1 w 133"/>
                <a:gd name="T71" fmla="*/ 3 h 124"/>
                <a:gd name="T72" fmla="*/ 1 w 133"/>
                <a:gd name="T73" fmla="*/ 3 h 124"/>
                <a:gd name="T74" fmla="*/ 2 w 133"/>
                <a:gd name="T75" fmla="*/ 3 h 124"/>
                <a:gd name="T76" fmla="*/ 2 w 133"/>
                <a:gd name="T77" fmla="*/ 3 h 124"/>
                <a:gd name="T78" fmla="*/ 3 w 133"/>
                <a:gd name="T79" fmla="*/ 4 h 124"/>
                <a:gd name="T80" fmla="*/ 3 w 133"/>
                <a:gd name="T81" fmla="*/ 4 h 124"/>
                <a:gd name="T82" fmla="*/ 2 w 133"/>
                <a:gd name="T83" fmla="*/ 4 h 124"/>
                <a:gd name="T84" fmla="*/ 2 w 133"/>
                <a:gd name="T85" fmla="*/ 4 h 124"/>
                <a:gd name="T86" fmla="*/ 2 w 133"/>
                <a:gd name="T87" fmla="*/ 4 h 124"/>
                <a:gd name="T88" fmla="*/ 1 w 133"/>
                <a:gd name="T89" fmla="*/ 4 h 124"/>
                <a:gd name="T90" fmla="*/ 1 w 133"/>
                <a:gd name="T91" fmla="*/ 4 h 124"/>
                <a:gd name="T92" fmla="*/ 2 w 133"/>
                <a:gd name="T93" fmla="*/ 4 h 124"/>
                <a:gd name="T94" fmla="*/ 2 w 133"/>
                <a:gd name="T95" fmla="*/ 4 h 124"/>
                <a:gd name="T96" fmla="*/ 3 w 133"/>
                <a:gd name="T97" fmla="*/ 4 h 124"/>
                <a:gd name="T98" fmla="*/ 3 w 133"/>
                <a:gd name="T99" fmla="*/ 4 h 124"/>
                <a:gd name="T100" fmla="*/ 3 w 133"/>
                <a:gd name="T101" fmla="*/ 4 h 124"/>
                <a:gd name="T102" fmla="*/ 3 w 133"/>
                <a:gd name="T103" fmla="*/ 4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124">
                  <a:moveTo>
                    <a:pt x="127" y="124"/>
                  </a:moveTo>
                  <a:lnTo>
                    <a:pt x="128" y="122"/>
                  </a:lnTo>
                  <a:lnTo>
                    <a:pt x="129" y="120"/>
                  </a:lnTo>
                  <a:lnTo>
                    <a:pt x="131" y="119"/>
                  </a:lnTo>
                  <a:lnTo>
                    <a:pt x="133" y="116"/>
                  </a:lnTo>
                  <a:lnTo>
                    <a:pt x="127" y="112"/>
                  </a:lnTo>
                  <a:lnTo>
                    <a:pt x="122" y="107"/>
                  </a:lnTo>
                  <a:lnTo>
                    <a:pt x="119" y="101"/>
                  </a:lnTo>
                  <a:lnTo>
                    <a:pt x="118" y="97"/>
                  </a:lnTo>
                  <a:lnTo>
                    <a:pt x="116" y="87"/>
                  </a:lnTo>
                  <a:lnTo>
                    <a:pt x="115" y="73"/>
                  </a:lnTo>
                  <a:lnTo>
                    <a:pt x="113" y="58"/>
                  </a:lnTo>
                  <a:lnTo>
                    <a:pt x="111" y="47"/>
                  </a:lnTo>
                  <a:lnTo>
                    <a:pt x="107" y="43"/>
                  </a:lnTo>
                  <a:lnTo>
                    <a:pt x="105" y="41"/>
                  </a:lnTo>
                  <a:lnTo>
                    <a:pt x="104" y="43"/>
                  </a:lnTo>
                  <a:lnTo>
                    <a:pt x="105" y="47"/>
                  </a:lnTo>
                  <a:lnTo>
                    <a:pt x="106" y="56"/>
                  </a:lnTo>
                  <a:lnTo>
                    <a:pt x="107" y="69"/>
                  </a:lnTo>
                  <a:lnTo>
                    <a:pt x="107" y="82"/>
                  </a:lnTo>
                  <a:lnTo>
                    <a:pt x="106" y="90"/>
                  </a:lnTo>
                  <a:lnTo>
                    <a:pt x="99" y="85"/>
                  </a:lnTo>
                  <a:lnTo>
                    <a:pt x="92" y="81"/>
                  </a:lnTo>
                  <a:lnTo>
                    <a:pt x="85" y="75"/>
                  </a:lnTo>
                  <a:lnTo>
                    <a:pt x="81" y="70"/>
                  </a:lnTo>
                  <a:lnTo>
                    <a:pt x="77" y="63"/>
                  </a:lnTo>
                  <a:lnTo>
                    <a:pt x="74" y="52"/>
                  </a:lnTo>
                  <a:lnTo>
                    <a:pt x="72" y="39"/>
                  </a:lnTo>
                  <a:lnTo>
                    <a:pt x="70" y="30"/>
                  </a:lnTo>
                  <a:lnTo>
                    <a:pt x="70" y="23"/>
                  </a:lnTo>
                  <a:lnTo>
                    <a:pt x="70" y="16"/>
                  </a:lnTo>
                  <a:lnTo>
                    <a:pt x="69" y="9"/>
                  </a:lnTo>
                  <a:lnTo>
                    <a:pt x="67" y="4"/>
                  </a:lnTo>
                  <a:lnTo>
                    <a:pt x="65" y="2"/>
                  </a:lnTo>
                  <a:lnTo>
                    <a:pt x="65" y="3"/>
                  </a:lnTo>
                  <a:lnTo>
                    <a:pt x="65" y="7"/>
                  </a:lnTo>
                  <a:lnTo>
                    <a:pt x="66" y="13"/>
                  </a:lnTo>
                  <a:lnTo>
                    <a:pt x="66" y="18"/>
                  </a:lnTo>
                  <a:lnTo>
                    <a:pt x="65" y="24"/>
                  </a:lnTo>
                  <a:lnTo>
                    <a:pt x="63" y="29"/>
                  </a:lnTo>
                  <a:lnTo>
                    <a:pt x="63" y="33"/>
                  </a:lnTo>
                  <a:lnTo>
                    <a:pt x="63" y="39"/>
                  </a:lnTo>
                  <a:lnTo>
                    <a:pt x="65" y="48"/>
                  </a:lnTo>
                  <a:lnTo>
                    <a:pt x="66" y="56"/>
                  </a:lnTo>
                  <a:lnTo>
                    <a:pt x="67" y="63"/>
                  </a:lnTo>
                  <a:lnTo>
                    <a:pt x="58" y="55"/>
                  </a:lnTo>
                  <a:lnTo>
                    <a:pt x="48" y="46"/>
                  </a:lnTo>
                  <a:lnTo>
                    <a:pt x="39" y="36"/>
                  </a:lnTo>
                  <a:lnTo>
                    <a:pt x="30" y="25"/>
                  </a:lnTo>
                  <a:lnTo>
                    <a:pt x="21" y="16"/>
                  </a:lnTo>
                  <a:lnTo>
                    <a:pt x="13" y="8"/>
                  </a:lnTo>
                  <a:lnTo>
                    <a:pt x="6" y="2"/>
                  </a:lnTo>
                  <a:lnTo>
                    <a:pt x="0" y="0"/>
                  </a:lnTo>
                  <a:lnTo>
                    <a:pt x="8" y="11"/>
                  </a:lnTo>
                  <a:lnTo>
                    <a:pt x="19" y="24"/>
                  </a:lnTo>
                  <a:lnTo>
                    <a:pt x="27" y="36"/>
                  </a:lnTo>
                  <a:lnTo>
                    <a:pt x="32" y="44"/>
                  </a:lnTo>
                  <a:lnTo>
                    <a:pt x="37" y="51"/>
                  </a:lnTo>
                  <a:lnTo>
                    <a:pt x="46" y="59"/>
                  </a:lnTo>
                  <a:lnTo>
                    <a:pt x="54" y="66"/>
                  </a:lnTo>
                  <a:lnTo>
                    <a:pt x="61" y="70"/>
                  </a:lnTo>
                  <a:lnTo>
                    <a:pt x="54" y="70"/>
                  </a:lnTo>
                  <a:lnTo>
                    <a:pt x="45" y="69"/>
                  </a:lnTo>
                  <a:lnTo>
                    <a:pt x="37" y="67"/>
                  </a:lnTo>
                  <a:lnTo>
                    <a:pt x="31" y="63"/>
                  </a:lnTo>
                  <a:lnTo>
                    <a:pt x="28" y="61"/>
                  </a:lnTo>
                  <a:lnTo>
                    <a:pt x="24" y="61"/>
                  </a:lnTo>
                  <a:lnTo>
                    <a:pt x="23" y="62"/>
                  </a:lnTo>
                  <a:lnTo>
                    <a:pt x="25" y="66"/>
                  </a:lnTo>
                  <a:lnTo>
                    <a:pt x="29" y="68"/>
                  </a:lnTo>
                  <a:lnTo>
                    <a:pt x="35" y="71"/>
                  </a:lnTo>
                  <a:lnTo>
                    <a:pt x="40" y="75"/>
                  </a:lnTo>
                  <a:lnTo>
                    <a:pt x="47" y="77"/>
                  </a:lnTo>
                  <a:lnTo>
                    <a:pt x="55" y="81"/>
                  </a:lnTo>
                  <a:lnTo>
                    <a:pt x="62" y="82"/>
                  </a:lnTo>
                  <a:lnTo>
                    <a:pt x="70" y="84"/>
                  </a:lnTo>
                  <a:lnTo>
                    <a:pt x="76" y="84"/>
                  </a:lnTo>
                  <a:lnTo>
                    <a:pt x="83" y="86"/>
                  </a:lnTo>
                  <a:lnTo>
                    <a:pt x="91" y="91"/>
                  </a:lnTo>
                  <a:lnTo>
                    <a:pt x="98" y="97"/>
                  </a:lnTo>
                  <a:lnTo>
                    <a:pt x="103" y="102"/>
                  </a:lnTo>
                  <a:lnTo>
                    <a:pt x="99" y="104"/>
                  </a:lnTo>
                  <a:lnTo>
                    <a:pt x="95" y="106"/>
                  </a:lnTo>
                  <a:lnTo>
                    <a:pt x="89" y="107"/>
                  </a:lnTo>
                  <a:lnTo>
                    <a:pt x="83" y="107"/>
                  </a:lnTo>
                  <a:lnTo>
                    <a:pt x="77" y="108"/>
                  </a:lnTo>
                  <a:lnTo>
                    <a:pt x="72" y="108"/>
                  </a:lnTo>
                  <a:lnTo>
                    <a:pt x="67" y="108"/>
                  </a:lnTo>
                  <a:lnTo>
                    <a:pt x="62" y="108"/>
                  </a:lnTo>
                  <a:lnTo>
                    <a:pt x="57" y="107"/>
                  </a:lnTo>
                  <a:lnTo>
                    <a:pt x="53" y="108"/>
                  </a:lnTo>
                  <a:lnTo>
                    <a:pt x="55" y="111"/>
                  </a:lnTo>
                  <a:lnTo>
                    <a:pt x="63" y="113"/>
                  </a:lnTo>
                  <a:lnTo>
                    <a:pt x="69" y="114"/>
                  </a:lnTo>
                  <a:lnTo>
                    <a:pt x="76" y="114"/>
                  </a:lnTo>
                  <a:lnTo>
                    <a:pt x="84" y="114"/>
                  </a:lnTo>
                  <a:lnTo>
                    <a:pt x="91" y="114"/>
                  </a:lnTo>
                  <a:lnTo>
                    <a:pt x="98" y="114"/>
                  </a:lnTo>
                  <a:lnTo>
                    <a:pt x="105" y="113"/>
                  </a:lnTo>
                  <a:lnTo>
                    <a:pt x="110" y="113"/>
                  </a:lnTo>
                  <a:lnTo>
                    <a:pt x="113" y="113"/>
                  </a:lnTo>
                  <a:lnTo>
                    <a:pt x="119" y="114"/>
                  </a:lnTo>
                  <a:lnTo>
                    <a:pt x="122" y="116"/>
                  </a:lnTo>
                  <a:lnTo>
                    <a:pt x="125" y="121"/>
                  </a:lnTo>
                  <a:lnTo>
                    <a:pt x="127" y="12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3" name="Freeform 319"/>
            <p:cNvSpPr>
              <a:spLocks/>
            </p:cNvSpPr>
            <p:nvPr/>
          </p:nvSpPr>
          <p:spPr bwMode="auto">
            <a:xfrm>
              <a:off x="3725" y="2400"/>
              <a:ext cx="40" cy="94"/>
            </a:xfrm>
            <a:custGeom>
              <a:avLst/>
              <a:gdLst>
                <a:gd name="T0" fmla="*/ 0 w 81"/>
                <a:gd name="T1" fmla="*/ 4 h 189"/>
                <a:gd name="T2" fmla="*/ 0 w 81"/>
                <a:gd name="T3" fmla="*/ 4 h 189"/>
                <a:gd name="T4" fmla="*/ 0 w 81"/>
                <a:gd name="T5" fmla="*/ 4 h 189"/>
                <a:gd name="T6" fmla="*/ 0 w 81"/>
                <a:gd name="T7" fmla="*/ 4 h 189"/>
                <a:gd name="T8" fmla="*/ 0 w 81"/>
                <a:gd name="T9" fmla="*/ 3 h 189"/>
                <a:gd name="T10" fmla="*/ 0 w 81"/>
                <a:gd name="T11" fmla="*/ 2 h 189"/>
                <a:gd name="T12" fmla="*/ 0 w 81"/>
                <a:gd name="T13" fmla="*/ 2 h 189"/>
                <a:gd name="T14" fmla="*/ 0 w 81"/>
                <a:gd name="T15" fmla="*/ 3 h 189"/>
                <a:gd name="T16" fmla="*/ 0 w 81"/>
                <a:gd name="T17" fmla="*/ 2 h 189"/>
                <a:gd name="T18" fmla="*/ 0 w 81"/>
                <a:gd name="T19" fmla="*/ 1 h 189"/>
                <a:gd name="T20" fmla="*/ 0 w 81"/>
                <a:gd name="T21" fmla="*/ 0 h 189"/>
                <a:gd name="T22" fmla="*/ 1 w 81"/>
                <a:gd name="T23" fmla="*/ 0 h 189"/>
                <a:gd name="T24" fmla="*/ 1 w 81"/>
                <a:gd name="T25" fmla="*/ 1 h 189"/>
                <a:gd name="T26" fmla="*/ 1 w 81"/>
                <a:gd name="T27" fmla="*/ 1 h 189"/>
                <a:gd name="T28" fmla="*/ 1 w 81"/>
                <a:gd name="T29" fmla="*/ 0 h 189"/>
                <a:gd name="T30" fmla="*/ 2 w 81"/>
                <a:gd name="T31" fmla="*/ 0 h 189"/>
                <a:gd name="T32" fmla="*/ 1 w 81"/>
                <a:gd name="T33" fmla="*/ 0 h 189"/>
                <a:gd name="T34" fmla="*/ 1 w 81"/>
                <a:gd name="T35" fmla="*/ 1 h 189"/>
                <a:gd name="T36" fmla="*/ 2 w 81"/>
                <a:gd name="T37" fmla="*/ 1 h 189"/>
                <a:gd name="T38" fmla="*/ 2 w 81"/>
                <a:gd name="T39" fmla="*/ 1 h 189"/>
                <a:gd name="T40" fmla="*/ 1 w 81"/>
                <a:gd name="T41" fmla="*/ 1 h 189"/>
                <a:gd name="T42" fmla="*/ 1 w 81"/>
                <a:gd name="T43" fmla="*/ 2 h 189"/>
                <a:gd name="T44" fmla="*/ 1 w 81"/>
                <a:gd name="T45" fmla="*/ 3 h 189"/>
                <a:gd name="T46" fmla="*/ 1 w 81"/>
                <a:gd name="T47" fmla="*/ 3 h 189"/>
                <a:gd name="T48" fmla="*/ 2 w 81"/>
                <a:gd name="T49" fmla="*/ 3 h 189"/>
                <a:gd name="T50" fmla="*/ 2 w 81"/>
                <a:gd name="T51" fmla="*/ 3 h 189"/>
                <a:gd name="T52" fmla="*/ 2 w 81"/>
                <a:gd name="T53" fmla="*/ 3 h 189"/>
                <a:gd name="T54" fmla="*/ 1 w 81"/>
                <a:gd name="T55" fmla="*/ 3 h 189"/>
                <a:gd name="T56" fmla="*/ 1 w 81"/>
                <a:gd name="T57" fmla="*/ 3 h 189"/>
                <a:gd name="T58" fmla="*/ 0 w 81"/>
                <a:gd name="T59" fmla="*/ 4 h 189"/>
                <a:gd name="T60" fmla="*/ 0 w 81"/>
                <a:gd name="T61" fmla="*/ 4 h 189"/>
                <a:gd name="T62" fmla="*/ 1 w 81"/>
                <a:gd name="T63" fmla="*/ 4 h 189"/>
                <a:gd name="T64" fmla="*/ 1 w 81"/>
                <a:gd name="T65" fmla="*/ 4 h 189"/>
                <a:gd name="T66" fmla="*/ 2 w 81"/>
                <a:gd name="T67" fmla="*/ 4 h 189"/>
                <a:gd name="T68" fmla="*/ 2 w 81"/>
                <a:gd name="T69" fmla="*/ 4 h 189"/>
                <a:gd name="T70" fmla="*/ 1 w 81"/>
                <a:gd name="T71" fmla="*/ 5 h 189"/>
                <a:gd name="T72" fmla="*/ 1 w 81"/>
                <a:gd name="T73" fmla="*/ 5 h 189"/>
                <a:gd name="T74" fmla="*/ 1 w 81"/>
                <a:gd name="T75" fmla="*/ 4 h 189"/>
                <a:gd name="T76" fmla="*/ 0 w 81"/>
                <a:gd name="T77" fmla="*/ 5 h 189"/>
                <a:gd name="T78" fmla="*/ 0 w 81"/>
                <a:gd name="T79" fmla="*/ 5 h 189"/>
                <a:gd name="T80" fmla="*/ 0 w 81"/>
                <a:gd name="T81" fmla="*/ 5 h 189"/>
                <a:gd name="T82" fmla="*/ 0 w 81"/>
                <a:gd name="T83" fmla="*/ 5 h 189"/>
                <a:gd name="T84" fmla="*/ 0 w 81"/>
                <a:gd name="T85" fmla="*/ 5 h 189"/>
                <a:gd name="T86" fmla="*/ 0 w 81"/>
                <a:gd name="T87" fmla="*/ 5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189">
                  <a:moveTo>
                    <a:pt x="0" y="163"/>
                  </a:moveTo>
                  <a:lnTo>
                    <a:pt x="5" y="160"/>
                  </a:lnTo>
                  <a:lnTo>
                    <a:pt x="8" y="156"/>
                  </a:lnTo>
                  <a:lnTo>
                    <a:pt x="11" y="151"/>
                  </a:lnTo>
                  <a:lnTo>
                    <a:pt x="13" y="146"/>
                  </a:lnTo>
                  <a:lnTo>
                    <a:pt x="14" y="148"/>
                  </a:lnTo>
                  <a:lnTo>
                    <a:pt x="16" y="149"/>
                  </a:lnTo>
                  <a:lnTo>
                    <a:pt x="17" y="151"/>
                  </a:lnTo>
                  <a:lnTo>
                    <a:pt x="18" y="151"/>
                  </a:lnTo>
                  <a:lnTo>
                    <a:pt x="19" y="147"/>
                  </a:lnTo>
                  <a:lnTo>
                    <a:pt x="21" y="141"/>
                  </a:lnTo>
                  <a:lnTo>
                    <a:pt x="22" y="134"/>
                  </a:lnTo>
                  <a:lnTo>
                    <a:pt x="21" y="130"/>
                  </a:lnTo>
                  <a:lnTo>
                    <a:pt x="15" y="121"/>
                  </a:lnTo>
                  <a:lnTo>
                    <a:pt x="8" y="107"/>
                  </a:lnTo>
                  <a:lnTo>
                    <a:pt x="2" y="92"/>
                  </a:lnTo>
                  <a:lnTo>
                    <a:pt x="0" y="83"/>
                  </a:lnTo>
                  <a:lnTo>
                    <a:pt x="0" y="77"/>
                  </a:lnTo>
                  <a:lnTo>
                    <a:pt x="2" y="75"/>
                  </a:lnTo>
                  <a:lnTo>
                    <a:pt x="3" y="75"/>
                  </a:lnTo>
                  <a:lnTo>
                    <a:pt x="3" y="78"/>
                  </a:lnTo>
                  <a:lnTo>
                    <a:pt x="6" y="86"/>
                  </a:lnTo>
                  <a:lnTo>
                    <a:pt x="10" y="98"/>
                  </a:lnTo>
                  <a:lnTo>
                    <a:pt x="17" y="109"/>
                  </a:lnTo>
                  <a:lnTo>
                    <a:pt x="24" y="115"/>
                  </a:lnTo>
                  <a:lnTo>
                    <a:pt x="28" y="103"/>
                  </a:lnTo>
                  <a:lnTo>
                    <a:pt x="31" y="88"/>
                  </a:lnTo>
                  <a:lnTo>
                    <a:pt x="32" y="73"/>
                  </a:lnTo>
                  <a:lnTo>
                    <a:pt x="32" y="62"/>
                  </a:lnTo>
                  <a:lnTo>
                    <a:pt x="30" y="53"/>
                  </a:lnTo>
                  <a:lnTo>
                    <a:pt x="29" y="40"/>
                  </a:lnTo>
                  <a:lnTo>
                    <a:pt x="28" y="28"/>
                  </a:lnTo>
                  <a:lnTo>
                    <a:pt x="29" y="22"/>
                  </a:lnTo>
                  <a:lnTo>
                    <a:pt x="31" y="19"/>
                  </a:lnTo>
                  <a:lnTo>
                    <a:pt x="32" y="19"/>
                  </a:lnTo>
                  <a:lnTo>
                    <a:pt x="32" y="23"/>
                  </a:lnTo>
                  <a:lnTo>
                    <a:pt x="32" y="27"/>
                  </a:lnTo>
                  <a:lnTo>
                    <a:pt x="32" y="34"/>
                  </a:lnTo>
                  <a:lnTo>
                    <a:pt x="33" y="41"/>
                  </a:lnTo>
                  <a:lnTo>
                    <a:pt x="34" y="48"/>
                  </a:lnTo>
                  <a:lnTo>
                    <a:pt x="37" y="53"/>
                  </a:lnTo>
                  <a:lnTo>
                    <a:pt x="41" y="41"/>
                  </a:lnTo>
                  <a:lnTo>
                    <a:pt x="46" y="25"/>
                  </a:lnTo>
                  <a:lnTo>
                    <a:pt x="52" y="11"/>
                  </a:lnTo>
                  <a:lnTo>
                    <a:pt x="60" y="2"/>
                  </a:lnTo>
                  <a:lnTo>
                    <a:pt x="64" y="0"/>
                  </a:lnTo>
                  <a:lnTo>
                    <a:pt x="66" y="0"/>
                  </a:lnTo>
                  <a:lnTo>
                    <a:pt x="64" y="2"/>
                  </a:lnTo>
                  <a:lnTo>
                    <a:pt x="62" y="5"/>
                  </a:lnTo>
                  <a:lnTo>
                    <a:pt x="57" y="13"/>
                  </a:lnTo>
                  <a:lnTo>
                    <a:pt x="52" y="28"/>
                  </a:lnTo>
                  <a:lnTo>
                    <a:pt x="47" y="43"/>
                  </a:lnTo>
                  <a:lnTo>
                    <a:pt x="45" y="53"/>
                  </a:lnTo>
                  <a:lnTo>
                    <a:pt x="51" y="51"/>
                  </a:lnTo>
                  <a:lnTo>
                    <a:pt x="57" y="49"/>
                  </a:lnTo>
                  <a:lnTo>
                    <a:pt x="63" y="47"/>
                  </a:lnTo>
                  <a:lnTo>
                    <a:pt x="68" y="43"/>
                  </a:lnTo>
                  <a:lnTo>
                    <a:pt x="70" y="42"/>
                  </a:lnTo>
                  <a:lnTo>
                    <a:pt x="72" y="42"/>
                  </a:lnTo>
                  <a:lnTo>
                    <a:pt x="71" y="43"/>
                  </a:lnTo>
                  <a:lnTo>
                    <a:pt x="69" y="47"/>
                  </a:lnTo>
                  <a:lnTo>
                    <a:pt x="63" y="50"/>
                  </a:lnTo>
                  <a:lnTo>
                    <a:pt x="56" y="56"/>
                  </a:lnTo>
                  <a:lnTo>
                    <a:pt x="48" y="61"/>
                  </a:lnTo>
                  <a:lnTo>
                    <a:pt x="44" y="64"/>
                  </a:lnTo>
                  <a:lnTo>
                    <a:pt x="41" y="78"/>
                  </a:lnTo>
                  <a:lnTo>
                    <a:pt x="38" y="93"/>
                  </a:lnTo>
                  <a:lnTo>
                    <a:pt x="36" y="108"/>
                  </a:lnTo>
                  <a:lnTo>
                    <a:pt x="33" y="116"/>
                  </a:lnTo>
                  <a:lnTo>
                    <a:pt x="39" y="116"/>
                  </a:lnTo>
                  <a:lnTo>
                    <a:pt x="45" y="115"/>
                  </a:lnTo>
                  <a:lnTo>
                    <a:pt x="51" y="115"/>
                  </a:lnTo>
                  <a:lnTo>
                    <a:pt x="57" y="114"/>
                  </a:lnTo>
                  <a:lnTo>
                    <a:pt x="62" y="113"/>
                  </a:lnTo>
                  <a:lnTo>
                    <a:pt x="68" y="110"/>
                  </a:lnTo>
                  <a:lnTo>
                    <a:pt x="71" y="109"/>
                  </a:lnTo>
                  <a:lnTo>
                    <a:pt x="74" y="108"/>
                  </a:lnTo>
                  <a:lnTo>
                    <a:pt x="76" y="106"/>
                  </a:lnTo>
                  <a:lnTo>
                    <a:pt x="77" y="106"/>
                  </a:lnTo>
                  <a:lnTo>
                    <a:pt x="77" y="108"/>
                  </a:lnTo>
                  <a:lnTo>
                    <a:pt x="75" y="110"/>
                  </a:lnTo>
                  <a:lnTo>
                    <a:pt x="72" y="113"/>
                  </a:lnTo>
                  <a:lnTo>
                    <a:pt x="68" y="115"/>
                  </a:lnTo>
                  <a:lnTo>
                    <a:pt x="62" y="118"/>
                  </a:lnTo>
                  <a:lnTo>
                    <a:pt x="55" y="121"/>
                  </a:lnTo>
                  <a:lnTo>
                    <a:pt x="48" y="124"/>
                  </a:lnTo>
                  <a:lnTo>
                    <a:pt x="43" y="126"/>
                  </a:lnTo>
                  <a:lnTo>
                    <a:pt x="38" y="128"/>
                  </a:lnTo>
                  <a:lnTo>
                    <a:pt x="34" y="129"/>
                  </a:lnTo>
                  <a:lnTo>
                    <a:pt x="31" y="132"/>
                  </a:lnTo>
                  <a:lnTo>
                    <a:pt x="29" y="139"/>
                  </a:lnTo>
                  <a:lnTo>
                    <a:pt x="28" y="147"/>
                  </a:lnTo>
                  <a:lnTo>
                    <a:pt x="28" y="152"/>
                  </a:lnTo>
                  <a:lnTo>
                    <a:pt x="30" y="154"/>
                  </a:lnTo>
                  <a:lnTo>
                    <a:pt x="33" y="155"/>
                  </a:lnTo>
                  <a:lnTo>
                    <a:pt x="39" y="155"/>
                  </a:lnTo>
                  <a:lnTo>
                    <a:pt x="43" y="154"/>
                  </a:lnTo>
                  <a:lnTo>
                    <a:pt x="53" y="149"/>
                  </a:lnTo>
                  <a:lnTo>
                    <a:pt x="62" y="145"/>
                  </a:lnTo>
                  <a:lnTo>
                    <a:pt x="70" y="140"/>
                  </a:lnTo>
                  <a:lnTo>
                    <a:pt x="75" y="137"/>
                  </a:lnTo>
                  <a:lnTo>
                    <a:pt x="78" y="134"/>
                  </a:lnTo>
                  <a:lnTo>
                    <a:pt x="81" y="133"/>
                  </a:lnTo>
                  <a:lnTo>
                    <a:pt x="81" y="134"/>
                  </a:lnTo>
                  <a:lnTo>
                    <a:pt x="78" y="139"/>
                  </a:lnTo>
                  <a:lnTo>
                    <a:pt x="72" y="147"/>
                  </a:lnTo>
                  <a:lnTo>
                    <a:pt x="64" y="156"/>
                  </a:lnTo>
                  <a:lnTo>
                    <a:pt x="57" y="164"/>
                  </a:lnTo>
                  <a:lnTo>
                    <a:pt x="51" y="170"/>
                  </a:lnTo>
                  <a:lnTo>
                    <a:pt x="51" y="168"/>
                  </a:lnTo>
                  <a:lnTo>
                    <a:pt x="49" y="166"/>
                  </a:lnTo>
                  <a:lnTo>
                    <a:pt x="47" y="163"/>
                  </a:lnTo>
                  <a:lnTo>
                    <a:pt x="46" y="161"/>
                  </a:lnTo>
                  <a:lnTo>
                    <a:pt x="41" y="158"/>
                  </a:lnTo>
                  <a:lnTo>
                    <a:pt x="34" y="156"/>
                  </a:lnTo>
                  <a:lnTo>
                    <a:pt x="26" y="158"/>
                  </a:lnTo>
                  <a:lnTo>
                    <a:pt x="21" y="160"/>
                  </a:lnTo>
                  <a:lnTo>
                    <a:pt x="17" y="163"/>
                  </a:lnTo>
                  <a:lnTo>
                    <a:pt x="17" y="167"/>
                  </a:lnTo>
                  <a:lnTo>
                    <a:pt x="17" y="171"/>
                  </a:lnTo>
                  <a:lnTo>
                    <a:pt x="17" y="175"/>
                  </a:lnTo>
                  <a:lnTo>
                    <a:pt x="13" y="179"/>
                  </a:lnTo>
                  <a:lnTo>
                    <a:pt x="8" y="183"/>
                  </a:lnTo>
                  <a:lnTo>
                    <a:pt x="3" y="186"/>
                  </a:lnTo>
                  <a:lnTo>
                    <a:pt x="1" y="189"/>
                  </a:lnTo>
                  <a:lnTo>
                    <a:pt x="6" y="183"/>
                  </a:lnTo>
                  <a:lnTo>
                    <a:pt x="10" y="177"/>
                  </a:lnTo>
                  <a:lnTo>
                    <a:pt x="13" y="171"/>
                  </a:lnTo>
                  <a:lnTo>
                    <a:pt x="13" y="168"/>
                  </a:lnTo>
                  <a:lnTo>
                    <a:pt x="10" y="164"/>
                  </a:lnTo>
                  <a:lnTo>
                    <a:pt x="7" y="162"/>
                  </a:lnTo>
                  <a:lnTo>
                    <a:pt x="3" y="161"/>
                  </a:lnTo>
                  <a:lnTo>
                    <a:pt x="0" y="16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4" name="Freeform 320"/>
            <p:cNvSpPr>
              <a:spLocks/>
            </p:cNvSpPr>
            <p:nvPr/>
          </p:nvSpPr>
          <p:spPr bwMode="auto">
            <a:xfrm>
              <a:off x="3716" y="2452"/>
              <a:ext cx="7" cy="12"/>
            </a:xfrm>
            <a:custGeom>
              <a:avLst/>
              <a:gdLst>
                <a:gd name="T0" fmla="*/ 1 w 13"/>
                <a:gd name="T1" fmla="*/ 1 h 24"/>
                <a:gd name="T2" fmla="*/ 1 w 13"/>
                <a:gd name="T3" fmla="*/ 1 h 24"/>
                <a:gd name="T4" fmla="*/ 1 w 13"/>
                <a:gd name="T5" fmla="*/ 1 h 24"/>
                <a:gd name="T6" fmla="*/ 1 w 13"/>
                <a:gd name="T7" fmla="*/ 1 h 24"/>
                <a:gd name="T8" fmla="*/ 1 w 13"/>
                <a:gd name="T9" fmla="*/ 1 h 24"/>
                <a:gd name="T10" fmla="*/ 1 w 13"/>
                <a:gd name="T11" fmla="*/ 1 h 24"/>
                <a:gd name="T12" fmla="*/ 0 w 13"/>
                <a:gd name="T13" fmla="*/ 1 h 24"/>
                <a:gd name="T14" fmla="*/ 0 w 13"/>
                <a:gd name="T15" fmla="*/ 1 h 24"/>
                <a:gd name="T16" fmla="*/ 0 w 13"/>
                <a:gd name="T17" fmla="*/ 1 h 24"/>
                <a:gd name="T18" fmla="*/ 0 w 13"/>
                <a:gd name="T19" fmla="*/ 0 h 24"/>
                <a:gd name="T20" fmla="*/ 1 w 13"/>
                <a:gd name="T21" fmla="*/ 0 h 24"/>
                <a:gd name="T22" fmla="*/ 1 w 13"/>
                <a:gd name="T23" fmla="*/ 1 h 24"/>
                <a:gd name="T24" fmla="*/ 1 w 13"/>
                <a:gd name="T25" fmla="*/ 1 h 24"/>
                <a:gd name="T26" fmla="*/ 1 w 13"/>
                <a:gd name="T27" fmla="*/ 1 h 24"/>
                <a:gd name="T28" fmla="*/ 1 w 13"/>
                <a:gd name="T29" fmla="*/ 1 h 24"/>
                <a:gd name="T30" fmla="*/ 1 w 13"/>
                <a:gd name="T31" fmla="*/ 1 h 24"/>
                <a:gd name="T32" fmla="*/ 1 w 1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4">
                  <a:moveTo>
                    <a:pt x="13" y="23"/>
                  </a:moveTo>
                  <a:lnTo>
                    <a:pt x="10" y="21"/>
                  </a:lnTo>
                  <a:lnTo>
                    <a:pt x="8" y="21"/>
                  </a:lnTo>
                  <a:lnTo>
                    <a:pt x="4" y="23"/>
                  </a:lnTo>
                  <a:lnTo>
                    <a:pt x="2" y="24"/>
                  </a:lnTo>
                  <a:lnTo>
                    <a:pt x="1" y="18"/>
                  </a:lnTo>
                  <a:lnTo>
                    <a:pt x="0" y="12"/>
                  </a:lnTo>
                  <a:lnTo>
                    <a:pt x="0" y="8"/>
                  </a:lnTo>
                  <a:lnTo>
                    <a:pt x="0" y="2"/>
                  </a:lnTo>
                  <a:lnTo>
                    <a:pt x="0" y="0"/>
                  </a:lnTo>
                  <a:lnTo>
                    <a:pt x="1" y="0"/>
                  </a:lnTo>
                  <a:lnTo>
                    <a:pt x="2" y="1"/>
                  </a:lnTo>
                  <a:lnTo>
                    <a:pt x="2" y="3"/>
                  </a:lnTo>
                  <a:lnTo>
                    <a:pt x="3" y="8"/>
                  </a:lnTo>
                  <a:lnTo>
                    <a:pt x="7" y="12"/>
                  </a:lnTo>
                  <a:lnTo>
                    <a:pt x="10" y="18"/>
                  </a:lnTo>
                  <a:lnTo>
                    <a:pt x="13" y="2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5" name="Freeform 321"/>
            <p:cNvSpPr>
              <a:spLocks/>
            </p:cNvSpPr>
            <p:nvPr/>
          </p:nvSpPr>
          <p:spPr bwMode="auto">
            <a:xfrm>
              <a:off x="3771" y="2449"/>
              <a:ext cx="129" cy="79"/>
            </a:xfrm>
            <a:custGeom>
              <a:avLst/>
              <a:gdLst>
                <a:gd name="T0" fmla="*/ 1 w 258"/>
                <a:gd name="T1" fmla="*/ 4 h 157"/>
                <a:gd name="T2" fmla="*/ 2 w 258"/>
                <a:gd name="T3" fmla="*/ 3 h 157"/>
                <a:gd name="T4" fmla="*/ 3 w 258"/>
                <a:gd name="T5" fmla="*/ 2 h 157"/>
                <a:gd name="T6" fmla="*/ 3 w 258"/>
                <a:gd name="T7" fmla="*/ 1 h 157"/>
                <a:gd name="T8" fmla="*/ 4 w 258"/>
                <a:gd name="T9" fmla="*/ 1 h 157"/>
                <a:gd name="T10" fmla="*/ 4 w 258"/>
                <a:gd name="T11" fmla="*/ 1 h 157"/>
                <a:gd name="T12" fmla="*/ 4 w 258"/>
                <a:gd name="T13" fmla="*/ 1 h 157"/>
                <a:gd name="T14" fmla="*/ 3 w 258"/>
                <a:gd name="T15" fmla="*/ 2 h 157"/>
                <a:gd name="T16" fmla="*/ 3 w 258"/>
                <a:gd name="T17" fmla="*/ 3 h 157"/>
                <a:gd name="T18" fmla="*/ 3 w 258"/>
                <a:gd name="T19" fmla="*/ 3 h 157"/>
                <a:gd name="T20" fmla="*/ 3 w 258"/>
                <a:gd name="T21" fmla="*/ 3 h 157"/>
                <a:gd name="T22" fmla="*/ 4 w 258"/>
                <a:gd name="T23" fmla="*/ 2 h 157"/>
                <a:gd name="T24" fmla="*/ 5 w 258"/>
                <a:gd name="T25" fmla="*/ 1 h 157"/>
                <a:gd name="T26" fmla="*/ 6 w 258"/>
                <a:gd name="T27" fmla="*/ 1 h 157"/>
                <a:gd name="T28" fmla="*/ 6 w 258"/>
                <a:gd name="T29" fmla="*/ 1 h 157"/>
                <a:gd name="T30" fmla="*/ 5 w 258"/>
                <a:gd name="T31" fmla="*/ 1 h 157"/>
                <a:gd name="T32" fmla="*/ 4 w 258"/>
                <a:gd name="T33" fmla="*/ 2 h 157"/>
                <a:gd name="T34" fmla="*/ 4 w 258"/>
                <a:gd name="T35" fmla="*/ 2 h 157"/>
                <a:gd name="T36" fmla="*/ 5 w 258"/>
                <a:gd name="T37" fmla="*/ 2 h 157"/>
                <a:gd name="T38" fmla="*/ 6 w 258"/>
                <a:gd name="T39" fmla="*/ 2 h 157"/>
                <a:gd name="T40" fmla="*/ 7 w 258"/>
                <a:gd name="T41" fmla="*/ 1 h 157"/>
                <a:gd name="T42" fmla="*/ 8 w 258"/>
                <a:gd name="T43" fmla="*/ 1 h 157"/>
                <a:gd name="T44" fmla="*/ 7 w 258"/>
                <a:gd name="T45" fmla="*/ 2 h 157"/>
                <a:gd name="T46" fmla="*/ 6 w 258"/>
                <a:gd name="T47" fmla="*/ 2 h 157"/>
                <a:gd name="T48" fmla="*/ 7 w 258"/>
                <a:gd name="T49" fmla="*/ 2 h 157"/>
                <a:gd name="T50" fmla="*/ 8 w 258"/>
                <a:gd name="T51" fmla="*/ 2 h 157"/>
                <a:gd name="T52" fmla="*/ 9 w 258"/>
                <a:gd name="T53" fmla="*/ 2 h 157"/>
                <a:gd name="T54" fmla="*/ 8 w 258"/>
                <a:gd name="T55" fmla="*/ 2 h 157"/>
                <a:gd name="T56" fmla="*/ 6 w 258"/>
                <a:gd name="T57" fmla="*/ 3 h 157"/>
                <a:gd name="T58" fmla="*/ 7 w 258"/>
                <a:gd name="T59" fmla="*/ 3 h 157"/>
                <a:gd name="T60" fmla="*/ 8 w 258"/>
                <a:gd name="T61" fmla="*/ 4 h 157"/>
                <a:gd name="T62" fmla="*/ 8 w 258"/>
                <a:gd name="T63" fmla="*/ 4 h 157"/>
                <a:gd name="T64" fmla="*/ 7 w 258"/>
                <a:gd name="T65" fmla="*/ 3 h 157"/>
                <a:gd name="T66" fmla="*/ 6 w 258"/>
                <a:gd name="T67" fmla="*/ 3 h 157"/>
                <a:gd name="T68" fmla="*/ 5 w 258"/>
                <a:gd name="T69" fmla="*/ 3 h 157"/>
                <a:gd name="T70" fmla="*/ 5 w 258"/>
                <a:gd name="T71" fmla="*/ 3 h 157"/>
                <a:gd name="T72" fmla="*/ 5 w 258"/>
                <a:gd name="T73" fmla="*/ 3 h 157"/>
                <a:gd name="T74" fmla="*/ 5 w 258"/>
                <a:gd name="T75" fmla="*/ 4 h 157"/>
                <a:gd name="T76" fmla="*/ 6 w 258"/>
                <a:gd name="T77" fmla="*/ 4 h 157"/>
                <a:gd name="T78" fmla="*/ 6 w 258"/>
                <a:gd name="T79" fmla="*/ 5 h 157"/>
                <a:gd name="T80" fmla="*/ 5 w 258"/>
                <a:gd name="T81" fmla="*/ 4 h 157"/>
                <a:gd name="T82" fmla="*/ 4 w 258"/>
                <a:gd name="T83" fmla="*/ 3 h 157"/>
                <a:gd name="T84" fmla="*/ 4 w 258"/>
                <a:gd name="T85" fmla="*/ 3 h 157"/>
                <a:gd name="T86" fmla="*/ 3 w 258"/>
                <a:gd name="T87" fmla="*/ 4 h 157"/>
                <a:gd name="T88" fmla="*/ 3 w 258"/>
                <a:gd name="T89" fmla="*/ 4 h 157"/>
                <a:gd name="T90" fmla="*/ 3 w 258"/>
                <a:gd name="T91" fmla="*/ 4 h 157"/>
                <a:gd name="T92" fmla="*/ 4 w 258"/>
                <a:gd name="T93" fmla="*/ 5 h 157"/>
                <a:gd name="T94" fmla="*/ 5 w 258"/>
                <a:gd name="T95" fmla="*/ 5 h 157"/>
                <a:gd name="T96" fmla="*/ 4 w 258"/>
                <a:gd name="T97" fmla="*/ 5 h 157"/>
                <a:gd name="T98" fmla="*/ 2 w 258"/>
                <a:gd name="T99" fmla="*/ 4 h 157"/>
                <a:gd name="T100" fmla="*/ 2 w 258"/>
                <a:gd name="T101" fmla="*/ 4 h 157"/>
                <a:gd name="T102" fmla="*/ 1 w 258"/>
                <a:gd name="T103" fmla="*/ 4 h 157"/>
                <a:gd name="T104" fmla="*/ 1 w 258"/>
                <a:gd name="T105" fmla="*/ 4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8" h="157">
                  <a:moveTo>
                    <a:pt x="10" y="121"/>
                  </a:moveTo>
                  <a:lnTo>
                    <a:pt x="14" y="117"/>
                  </a:lnTo>
                  <a:lnTo>
                    <a:pt x="20" y="114"/>
                  </a:lnTo>
                  <a:lnTo>
                    <a:pt x="25" y="110"/>
                  </a:lnTo>
                  <a:lnTo>
                    <a:pt x="33" y="106"/>
                  </a:lnTo>
                  <a:lnTo>
                    <a:pt x="39" y="102"/>
                  </a:lnTo>
                  <a:lnTo>
                    <a:pt x="46" y="99"/>
                  </a:lnTo>
                  <a:lnTo>
                    <a:pt x="50" y="95"/>
                  </a:lnTo>
                  <a:lnTo>
                    <a:pt x="52" y="93"/>
                  </a:lnTo>
                  <a:lnTo>
                    <a:pt x="54" y="85"/>
                  </a:lnTo>
                  <a:lnTo>
                    <a:pt x="59" y="72"/>
                  </a:lnTo>
                  <a:lnTo>
                    <a:pt x="65" y="57"/>
                  </a:lnTo>
                  <a:lnTo>
                    <a:pt x="70" y="47"/>
                  </a:lnTo>
                  <a:lnTo>
                    <a:pt x="74" y="42"/>
                  </a:lnTo>
                  <a:lnTo>
                    <a:pt x="78" y="35"/>
                  </a:lnTo>
                  <a:lnTo>
                    <a:pt x="84" y="29"/>
                  </a:lnTo>
                  <a:lnTo>
                    <a:pt x="90" y="21"/>
                  </a:lnTo>
                  <a:lnTo>
                    <a:pt x="97" y="14"/>
                  </a:lnTo>
                  <a:lnTo>
                    <a:pt x="103" y="8"/>
                  </a:lnTo>
                  <a:lnTo>
                    <a:pt x="108" y="3"/>
                  </a:lnTo>
                  <a:lnTo>
                    <a:pt x="112" y="1"/>
                  </a:lnTo>
                  <a:lnTo>
                    <a:pt x="116" y="0"/>
                  </a:lnTo>
                  <a:lnTo>
                    <a:pt x="118" y="0"/>
                  </a:lnTo>
                  <a:lnTo>
                    <a:pt x="116" y="1"/>
                  </a:lnTo>
                  <a:lnTo>
                    <a:pt x="114" y="4"/>
                  </a:lnTo>
                  <a:lnTo>
                    <a:pt x="112" y="8"/>
                  </a:lnTo>
                  <a:lnTo>
                    <a:pt x="107" y="12"/>
                  </a:lnTo>
                  <a:lnTo>
                    <a:pt x="100" y="19"/>
                  </a:lnTo>
                  <a:lnTo>
                    <a:pt x="94" y="26"/>
                  </a:lnTo>
                  <a:lnTo>
                    <a:pt x="88" y="34"/>
                  </a:lnTo>
                  <a:lnTo>
                    <a:pt x="82" y="42"/>
                  </a:lnTo>
                  <a:lnTo>
                    <a:pt x="77" y="48"/>
                  </a:lnTo>
                  <a:lnTo>
                    <a:pt x="74" y="53"/>
                  </a:lnTo>
                  <a:lnTo>
                    <a:pt x="70" y="61"/>
                  </a:lnTo>
                  <a:lnTo>
                    <a:pt x="68" y="69"/>
                  </a:lnTo>
                  <a:lnTo>
                    <a:pt x="67" y="77"/>
                  </a:lnTo>
                  <a:lnTo>
                    <a:pt x="66" y="82"/>
                  </a:lnTo>
                  <a:lnTo>
                    <a:pt x="66" y="85"/>
                  </a:lnTo>
                  <a:lnTo>
                    <a:pt x="67" y="85"/>
                  </a:lnTo>
                  <a:lnTo>
                    <a:pt x="69" y="84"/>
                  </a:lnTo>
                  <a:lnTo>
                    <a:pt x="74" y="82"/>
                  </a:lnTo>
                  <a:lnTo>
                    <a:pt x="77" y="79"/>
                  </a:lnTo>
                  <a:lnTo>
                    <a:pt x="81" y="77"/>
                  </a:lnTo>
                  <a:lnTo>
                    <a:pt x="86" y="74"/>
                  </a:lnTo>
                  <a:lnTo>
                    <a:pt x="91" y="70"/>
                  </a:lnTo>
                  <a:lnTo>
                    <a:pt x="96" y="67"/>
                  </a:lnTo>
                  <a:lnTo>
                    <a:pt x="101" y="63"/>
                  </a:lnTo>
                  <a:lnTo>
                    <a:pt x="105" y="61"/>
                  </a:lnTo>
                  <a:lnTo>
                    <a:pt x="108" y="60"/>
                  </a:lnTo>
                  <a:lnTo>
                    <a:pt x="114" y="50"/>
                  </a:lnTo>
                  <a:lnTo>
                    <a:pt x="121" y="40"/>
                  </a:lnTo>
                  <a:lnTo>
                    <a:pt x="130" y="31"/>
                  </a:lnTo>
                  <a:lnTo>
                    <a:pt x="141" y="22"/>
                  </a:lnTo>
                  <a:lnTo>
                    <a:pt x="151" y="15"/>
                  </a:lnTo>
                  <a:lnTo>
                    <a:pt x="160" y="9"/>
                  </a:lnTo>
                  <a:lnTo>
                    <a:pt x="167" y="4"/>
                  </a:lnTo>
                  <a:lnTo>
                    <a:pt x="173" y="2"/>
                  </a:lnTo>
                  <a:lnTo>
                    <a:pt x="179" y="1"/>
                  </a:lnTo>
                  <a:lnTo>
                    <a:pt x="182" y="1"/>
                  </a:lnTo>
                  <a:lnTo>
                    <a:pt x="182" y="2"/>
                  </a:lnTo>
                  <a:lnTo>
                    <a:pt x="177" y="4"/>
                  </a:lnTo>
                  <a:lnTo>
                    <a:pt x="169" y="9"/>
                  </a:lnTo>
                  <a:lnTo>
                    <a:pt x="160" y="16"/>
                  </a:lnTo>
                  <a:lnTo>
                    <a:pt x="151" y="24"/>
                  </a:lnTo>
                  <a:lnTo>
                    <a:pt x="142" y="32"/>
                  </a:lnTo>
                  <a:lnTo>
                    <a:pt x="134" y="41"/>
                  </a:lnTo>
                  <a:lnTo>
                    <a:pt x="127" y="49"/>
                  </a:lnTo>
                  <a:lnTo>
                    <a:pt x="121" y="56"/>
                  </a:lnTo>
                  <a:lnTo>
                    <a:pt x="120" y="61"/>
                  </a:lnTo>
                  <a:lnTo>
                    <a:pt x="120" y="63"/>
                  </a:lnTo>
                  <a:lnTo>
                    <a:pt x="122" y="63"/>
                  </a:lnTo>
                  <a:lnTo>
                    <a:pt x="124" y="63"/>
                  </a:lnTo>
                  <a:lnTo>
                    <a:pt x="130" y="62"/>
                  </a:lnTo>
                  <a:lnTo>
                    <a:pt x="138" y="61"/>
                  </a:lnTo>
                  <a:lnTo>
                    <a:pt x="146" y="59"/>
                  </a:lnTo>
                  <a:lnTo>
                    <a:pt x="154" y="57"/>
                  </a:lnTo>
                  <a:lnTo>
                    <a:pt x="160" y="56"/>
                  </a:lnTo>
                  <a:lnTo>
                    <a:pt x="167" y="50"/>
                  </a:lnTo>
                  <a:lnTo>
                    <a:pt x="175" y="45"/>
                  </a:lnTo>
                  <a:lnTo>
                    <a:pt x="185" y="39"/>
                  </a:lnTo>
                  <a:lnTo>
                    <a:pt x="197" y="33"/>
                  </a:lnTo>
                  <a:lnTo>
                    <a:pt x="207" y="29"/>
                  </a:lnTo>
                  <a:lnTo>
                    <a:pt x="217" y="24"/>
                  </a:lnTo>
                  <a:lnTo>
                    <a:pt x="223" y="22"/>
                  </a:lnTo>
                  <a:lnTo>
                    <a:pt x="228" y="19"/>
                  </a:lnTo>
                  <a:lnTo>
                    <a:pt x="233" y="18"/>
                  </a:lnTo>
                  <a:lnTo>
                    <a:pt x="235" y="19"/>
                  </a:lnTo>
                  <a:lnTo>
                    <a:pt x="234" y="22"/>
                  </a:lnTo>
                  <a:lnTo>
                    <a:pt x="228" y="24"/>
                  </a:lnTo>
                  <a:lnTo>
                    <a:pt x="221" y="26"/>
                  </a:lnTo>
                  <a:lnTo>
                    <a:pt x="213" y="31"/>
                  </a:lnTo>
                  <a:lnTo>
                    <a:pt x="205" y="34"/>
                  </a:lnTo>
                  <a:lnTo>
                    <a:pt x="197" y="39"/>
                  </a:lnTo>
                  <a:lnTo>
                    <a:pt x="190" y="45"/>
                  </a:lnTo>
                  <a:lnTo>
                    <a:pt x="184" y="49"/>
                  </a:lnTo>
                  <a:lnTo>
                    <a:pt x="180" y="54"/>
                  </a:lnTo>
                  <a:lnTo>
                    <a:pt x="177" y="59"/>
                  </a:lnTo>
                  <a:lnTo>
                    <a:pt x="185" y="60"/>
                  </a:lnTo>
                  <a:lnTo>
                    <a:pt x="196" y="59"/>
                  </a:lnTo>
                  <a:lnTo>
                    <a:pt x="206" y="57"/>
                  </a:lnTo>
                  <a:lnTo>
                    <a:pt x="217" y="55"/>
                  </a:lnTo>
                  <a:lnTo>
                    <a:pt x="227" y="53"/>
                  </a:lnTo>
                  <a:lnTo>
                    <a:pt x="236" y="50"/>
                  </a:lnTo>
                  <a:lnTo>
                    <a:pt x="243" y="48"/>
                  </a:lnTo>
                  <a:lnTo>
                    <a:pt x="248" y="47"/>
                  </a:lnTo>
                  <a:lnTo>
                    <a:pt x="253" y="44"/>
                  </a:lnTo>
                  <a:lnTo>
                    <a:pt x="258" y="42"/>
                  </a:lnTo>
                  <a:lnTo>
                    <a:pt x="258" y="44"/>
                  </a:lnTo>
                  <a:lnTo>
                    <a:pt x="255" y="47"/>
                  </a:lnTo>
                  <a:lnTo>
                    <a:pt x="250" y="50"/>
                  </a:lnTo>
                  <a:lnTo>
                    <a:pt x="244" y="54"/>
                  </a:lnTo>
                  <a:lnTo>
                    <a:pt x="236" y="57"/>
                  </a:lnTo>
                  <a:lnTo>
                    <a:pt x="226" y="62"/>
                  </a:lnTo>
                  <a:lnTo>
                    <a:pt x="215" y="65"/>
                  </a:lnTo>
                  <a:lnTo>
                    <a:pt x="204" y="68"/>
                  </a:lnTo>
                  <a:lnTo>
                    <a:pt x="192" y="69"/>
                  </a:lnTo>
                  <a:lnTo>
                    <a:pt x="181" y="69"/>
                  </a:lnTo>
                  <a:lnTo>
                    <a:pt x="184" y="74"/>
                  </a:lnTo>
                  <a:lnTo>
                    <a:pt x="190" y="77"/>
                  </a:lnTo>
                  <a:lnTo>
                    <a:pt x="197" y="82"/>
                  </a:lnTo>
                  <a:lnTo>
                    <a:pt x="205" y="86"/>
                  </a:lnTo>
                  <a:lnTo>
                    <a:pt x="212" y="90"/>
                  </a:lnTo>
                  <a:lnTo>
                    <a:pt x="219" y="94"/>
                  </a:lnTo>
                  <a:lnTo>
                    <a:pt x="225" y="97"/>
                  </a:lnTo>
                  <a:lnTo>
                    <a:pt x="229" y="99"/>
                  </a:lnTo>
                  <a:lnTo>
                    <a:pt x="235" y="101"/>
                  </a:lnTo>
                  <a:lnTo>
                    <a:pt x="237" y="104"/>
                  </a:lnTo>
                  <a:lnTo>
                    <a:pt x="236" y="105"/>
                  </a:lnTo>
                  <a:lnTo>
                    <a:pt x="230" y="104"/>
                  </a:lnTo>
                  <a:lnTo>
                    <a:pt x="225" y="102"/>
                  </a:lnTo>
                  <a:lnTo>
                    <a:pt x="217" y="99"/>
                  </a:lnTo>
                  <a:lnTo>
                    <a:pt x="206" y="95"/>
                  </a:lnTo>
                  <a:lnTo>
                    <a:pt x="196" y="91"/>
                  </a:lnTo>
                  <a:lnTo>
                    <a:pt x="185" y="86"/>
                  </a:lnTo>
                  <a:lnTo>
                    <a:pt x="176" y="83"/>
                  </a:lnTo>
                  <a:lnTo>
                    <a:pt x="169" y="78"/>
                  </a:lnTo>
                  <a:lnTo>
                    <a:pt x="165" y="75"/>
                  </a:lnTo>
                  <a:lnTo>
                    <a:pt x="160" y="75"/>
                  </a:lnTo>
                  <a:lnTo>
                    <a:pt x="156" y="76"/>
                  </a:lnTo>
                  <a:lnTo>
                    <a:pt x="150" y="76"/>
                  </a:lnTo>
                  <a:lnTo>
                    <a:pt x="144" y="76"/>
                  </a:lnTo>
                  <a:lnTo>
                    <a:pt x="138" y="77"/>
                  </a:lnTo>
                  <a:lnTo>
                    <a:pt x="134" y="77"/>
                  </a:lnTo>
                  <a:lnTo>
                    <a:pt x="129" y="78"/>
                  </a:lnTo>
                  <a:lnTo>
                    <a:pt x="126" y="78"/>
                  </a:lnTo>
                  <a:lnTo>
                    <a:pt x="128" y="83"/>
                  </a:lnTo>
                  <a:lnTo>
                    <a:pt x="132" y="87"/>
                  </a:lnTo>
                  <a:lnTo>
                    <a:pt x="137" y="92"/>
                  </a:lnTo>
                  <a:lnTo>
                    <a:pt x="143" y="97"/>
                  </a:lnTo>
                  <a:lnTo>
                    <a:pt x="147" y="101"/>
                  </a:lnTo>
                  <a:lnTo>
                    <a:pt x="153" y="106"/>
                  </a:lnTo>
                  <a:lnTo>
                    <a:pt x="158" y="109"/>
                  </a:lnTo>
                  <a:lnTo>
                    <a:pt x="161" y="112"/>
                  </a:lnTo>
                  <a:lnTo>
                    <a:pt x="168" y="116"/>
                  </a:lnTo>
                  <a:lnTo>
                    <a:pt x="176" y="120"/>
                  </a:lnTo>
                  <a:lnTo>
                    <a:pt x="182" y="123"/>
                  </a:lnTo>
                  <a:lnTo>
                    <a:pt x="188" y="127"/>
                  </a:lnTo>
                  <a:lnTo>
                    <a:pt x="191" y="130"/>
                  </a:lnTo>
                  <a:lnTo>
                    <a:pt x="194" y="133"/>
                  </a:lnTo>
                  <a:lnTo>
                    <a:pt x="191" y="135"/>
                  </a:lnTo>
                  <a:lnTo>
                    <a:pt x="182" y="130"/>
                  </a:lnTo>
                  <a:lnTo>
                    <a:pt x="175" y="125"/>
                  </a:lnTo>
                  <a:lnTo>
                    <a:pt x="166" y="120"/>
                  </a:lnTo>
                  <a:lnTo>
                    <a:pt x="157" y="114"/>
                  </a:lnTo>
                  <a:lnTo>
                    <a:pt x="147" y="108"/>
                  </a:lnTo>
                  <a:lnTo>
                    <a:pt x="137" y="102"/>
                  </a:lnTo>
                  <a:lnTo>
                    <a:pt x="129" y="97"/>
                  </a:lnTo>
                  <a:lnTo>
                    <a:pt x="123" y="92"/>
                  </a:lnTo>
                  <a:lnTo>
                    <a:pt x="119" y="89"/>
                  </a:lnTo>
                  <a:lnTo>
                    <a:pt x="114" y="85"/>
                  </a:lnTo>
                  <a:lnTo>
                    <a:pt x="109" y="84"/>
                  </a:lnTo>
                  <a:lnTo>
                    <a:pt x="106" y="85"/>
                  </a:lnTo>
                  <a:lnTo>
                    <a:pt x="101" y="87"/>
                  </a:lnTo>
                  <a:lnTo>
                    <a:pt x="94" y="90"/>
                  </a:lnTo>
                  <a:lnTo>
                    <a:pt x="84" y="93"/>
                  </a:lnTo>
                  <a:lnTo>
                    <a:pt x="75" y="97"/>
                  </a:lnTo>
                  <a:lnTo>
                    <a:pt x="69" y="99"/>
                  </a:lnTo>
                  <a:lnTo>
                    <a:pt x="68" y="101"/>
                  </a:lnTo>
                  <a:lnTo>
                    <a:pt x="68" y="104"/>
                  </a:lnTo>
                  <a:lnTo>
                    <a:pt x="69" y="106"/>
                  </a:lnTo>
                  <a:lnTo>
                    <a:pt x="74" y="110"/>
                  </a:lnTo>
                  <a:lnTo>
                    <a:pt x="78" y="114"/>
                  </a:lnTo>
                  <a:lnTo>
                    <a:pt x="85" y="119"/>
                  </a:lnTo>
                  <a:lnTo>
                    <a:pt x="93" y="125"/>
                  </a:lnTo>
                  <a:lnTo>
                    <a:pt x="103" y="131"/>
                  </a:lnTo>
                  <a:lnTo>
                    <a:pt x="112" y="138"/>
                  </a:lnTo>
                  <a:lnTo>
                    <a:pt x="121" y="144"/>
                  </a:lnTo>
                  <a:lnTo>
                    <a:pt x="128" y="150"/>
                  </a:lnTo>
                  <a:lnTo>
                    <a:pt x="134" y="152"/>
                  </a:lnTo>
                  <a:lnTo>
                    <a:pt x="138" y="155"/>
                  </a:lnTo>
                  <a:lnTo>
                    <a:pt x="137" y="157"/>
                  </a:lnTo>
                  <a:lnTo>
                    <a:pt x="132" y="157"/>
                  </a:lnTo>
                  <a:lnTo>
                    <a:pt x="123" y="152"/>
                  </a:lnTo>
                  <a:lnTo>
                    <a:pt x="118" y="147"/>
                  </a:lnTo>
                  <a:lnTo>
                    <a:pt x="108" y="142"/>
                  </a:lnTo>
                  <a:lnTo>
                    <a:pt x="99" y="136"/>
                  </a:lnTo>
                  <a:lnTo>
                    <a:pt x="89" y="129"/>
                  </a:lnTo>
                  <a:lnTo>
                    <a:pt x="78" y="123"/>
                  </a:lnTo>
                  <a:lnTo>
                    <a:pt x="69" y="119"/>
                  </a:lnTo>
                  <a:lnTo>
                    <a:pt x="62" y="114"/>
                  </a:lnTo>
                  <a:lnTo>
                    <a:pt x="59" y="113"/>
                  </a:lnTo>
                  <a:lnTo>
                    <a:pt x="55" y="113"/>
                  </a:lnTo>
                  <a:lnTo>
                    <a:pt x="48" y="115"/>
                  </a:lnTo>
                  <a:lnTo>
                    <a:pt x="40" y="117"/>
                  </a:lnTo>
                  <a:lnTo>
                    <a:pt x="31" y="121"/>
                  </a:lnTo>
                  <a:lnTo>
                    <a:pt x="22" y="123"/>
                  </a:lnTo>
                  <a:lnTo>
                    <a:pt x="14" y="127"/>
                  </a:lnTo>
                  <a:lnTo>
                    <a:pt x="7" y="128"/>
                  </a:lnTo>
                  <a:lnTo>
                    <a:pt x="2" y="129"/>
                  </a:lnTo>
                  <a:lnTo>
                    <a:pt x="0" y="129"/>
                  </a:lnTo>
                  <a:lnTo>
                    <a:pt x="1" y="128"/>
                  </a:lnTo>
                  <a:lnTo>
                    <a:pt x="6" y="125"/>
                  </a:lnTo>
                  <a:lnTo>
                    <a:pt x="10" y="12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6" name="Freeform 322"/>
            <p:cNvSpPr>
              <a:spLocks/>
            </p:cNvSpPr>
            <p:nvPr/>
          </p:nvSpPr>
          <p:spPr bwMode="auto">
            <a:xfrm>
              <a:off x="3745" y="2528"/>
              <a:ext cx="93" cy="79"/>
            </a:xfrm>
            <a:custGeom>
              <a:avLst/>
              <a:gdLst>
                <a:gd name="T0" fmla="*/ 0 w 187"/>
                <a:gd name="T1" fmla="*/ 1 h 157"/>
                <a:gd name="T2" fmla="*/ 1 w 187"/>
                <a:gd name="T3" fmla="*/ 1 h 157"/>
                <a:gd name="T4" fmla="*/ 2 w 187"/>
                <a:gd name="T5" fmla="*/ 1 h 157"/>
                <a:gd name="T6" fmla="*/ 3 w 187"/>
                <a:gd name="T7" fmla="*/ 1 h 157"/>
                <a:gd name="T8" fmla="*/ 4 w 187"/>
                <a:gd name="T9" fmla="*/ 1 h 157"/>
                <a:gd name="T10" fmla="*/ 3 w 187"/>
                <a:gd name="T11" fmla="*/ 1 h 157"/>
                <a:gd name="T12" fmla="*/ 2 w 187"/>
                <a:gd name="T13" fmla="*/ 1 h 157"/>
                <a:gd name="T14" fmla="*/ 1 w 187"/>
                <a:gd name="T15" fmla="*/ 1 h 157"/>
                <a:gd name="T16" fmla="*/ 1 w 187"/>
                <a:gd name="T17" fmla="*/ 1 h 157"/>
                <a:gd name="T18" fmla="*/ 2 w 187"/>
                <a:gd name="T19" fmla="*/ 2 h 157"/>
                <a:gd name="T20" fmla="*/ 2 w 187"/>
                <a:gd name="T21" fmla="*/ 2 h 157"/>
                <a:gd name="T22" fmla="*/ 3 w 187"/>
                <a:gd name="T23" fmla="*/ 2 h 157"/>
                <a:gd name="T24" fmla="*/ 4 w 187"/>
                <a:gd name="T25" fmla="*/ 2 h 157"/>
                <a:gd name="T26" fmla="*/ 5 w 187"/>
                <a:gd name="T27" fmla="*/ 2 h 157"/>
                <a:gd name="T28" fmla="*/ 5 w 187"/>
                <a:gd name="T29" fmla="*/ 2 h 157"/>
                <a:gd name="T30" fmla="*/ 4 w 187"/>
                <a:gd name="T31" fmla="*/ 2 h 157"/>
                <a:gd name="T32" fmla="*/ 3 w 187"/>
                <a:gd name="T33" fmla="*/ 2 h 157"/>
                <a:gd name="T34" fmla="*/ 3 w 187"/>
                <a:gd name="T35" fmla="*/ 2 h 157"/>
                <a:gd name="T36" fmla="*/ 3 w 187"/>
                <a:gd name="T37" fmla="*/ 3 h 157"/>
                <a:gd name="T38" fmla="*/ 4 w 187"/>
                <a:gd name="T39" fmla="*/ 3 h 157"/>
                <a:gd name="T40" fmla="*/ 5 w 187"/>
                <a:gd name="T41" fmla="*/ 3 h 157"/>
                <a:gd name="T42" fmla="*/ 5 w 187"/>
                <a:gd name="T43" fmla="*/ 4 h 157"/>
                <a:gd name="T44" fmla="*/ 5 w 187"/>
                <a:gd name="T45" fmla="*/ 3 h 157"/>
                <a:gd name="T46" fmla="*/ 4 w 187"/>
                <a:gd name="T47" fmla="*/ 3 h 157"/>
                <a:gd name="T48" fmla="*/ 4 w 187"/>
                <a:gd name="T49" fmla="*/ 4 h 157"/>
                <a:gd name="T50" fmla="*/ 5 w 187"/>
                <a:gd name="T51" fmla="*/ 4 h 157"/>
                <a:gd name="T52" fmla="*/ 5 w 187"/>
                <a:gd name="T53" fmla="*/ 5 h 157"/>
                <a:gd name="T54" fmla="*/ 5 w 187"/>
                <a:gd name="T55" fmla="*/ 5 h 157"/>
                <a:gd name="T56" fmla="*/ 5 w 187"/>
                <a:gd name="T57" fmla="*/ 5 h 157"/>
                <a:gd name="T58" fmla="*/ 4 w 187"/>
                <a:gd name="T59" fmla="*/ 4 h 157"/>
                <a:gd name="T60" fmla="*/ 3 w 187"/>
                <a:gd name="T61" fmla="*/ 3 h 157"/>
                <a:gd name="T62" fmla="*/ 3 w 187"/>
                <a:gd name="T63" fmla="*/ 3 h 157"/>
                <a:gd name="T64" fmla="*/ 4 w 187"/>
                <a:gd name="T65" fmla="*/ 4 h 157"/>
                <a:gd name="T66" fmla="*/ 4 w 187"/>
                <a:gd name="T67" fmla="*/ 5 h 157"/>
                <a:gd name="T68" fmla="*/ 4 w 187"/>
                <a:gd name="T69" fmla="*/ 5 h 157"/>
                <a:gd name="T70" fmla="*/ 3 w 187"/>
                <a:gd name="T71" fmla="*/ 3 h 157"/>
                <a:gd name="T72" fmla="*/ 2 w 187"/>
                <a:gd name="T73" fmla="*/ 2 h 157"/>
                <a:gd name="T74" fmla="*/ 2 w 187"/>
                <a:gd name="T75" fmla="*/ 2 h 157"/>
                <a:gd name="T76" fmla="*/ 2 w 187"/>
                <a:gd name="T77" fmla="*/ 2 h 157"/>
                <a:gd name="T78" fmla="*/ 2 w 187"/>
                <a:gd name="T79" fmla="*/ 4 h 157"/>
                <a:gd name="T80" fmla="*/ 3 w 187"/>
                <a:gd name="T81" fmla="*/ 4 h 157"/>
                <a:gd name="T82" fmla="*/ 2 w 187"/>
                <a:gd name="T83" fmla="*/ 4 h 157"/>
                <a:gd name="T84" fmla="*/ 2 w 187"/>
                <a:gd name="T85" fmla="*/ 2 h 157"/>
                <a:gd name="T86" fmla="*/ 1 w 187"/>
                <a:gd name="T87" fmla="*/ 2 h 157"/>
                <a:gd name="T88" fmla="*/ 1 w 187"/>
                <a:gd name="T89" fmla="*/ 2 h 157"/>
                <a:gd name="T90" fmla="*/ 1 w 187"/>
                <a:gd name="T91" fmla="*/ 3 h 157"/>
                <a:gd name="T92" fmla="*/ 1 w 187"/>
                <a:gd name="T93" fmla="*/ 4 h 157"/>
                <a:gd name="T94" fmla="*/ 1 w 187"/>
                <a:gd name="T95" fmla="*/ 4 h 157"/>
                <a:gd name="T96" fmla="*/ 1 w 187"/>
                <a:gd name="T97" fmla="*/ 2 h 157"/>
                <a:gd name="T98" fmla="*/ 0 w 187"/>
                <a:gd name="T99" fmla="*/ 1 h 157"/>
                <a:gd name="T100" fmla="*/ 0 w 187"/>
                <a:gd name="T101" fmla="*/ 1 h 157"/>
                <a:gd name="T102" fmla="*/ 0 w 187"/>
                <a:gd name="T103" fmla="*/ 0 h 1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7" h="157">
                  <a:moveTo>
                    <a:pt x="6" y="2"/>
                  </a:moveTo>
                  <a:lnTo>
                    <a:pt x="13" y="8"/>
                  </a:lnTo>
                  <a:lnTo>
                    <a:pt x="21" y="14"/>
                  </a:lnTo>
                  <a:lnTo>
                    <a:pt x="29" y="17"/>
                  </a:lnTo>
                  <a:lnTo>
                    <a:pt x="36" y="18"/>
                  </a:lnTo>
                  <a:lnTo>
                    <a:pt x="45" y="16"/>
                  </a:lnTo>
                  <a:lnTo>
                    <a:pt x="57" y="14"/>
                  </a:lnTo>
                  <a:lnTo>
                    <a:pt x="70" y="11"/>
                  </a:lnTo>
                  <a:lnTo>
                    <a:pt x="84" y="10"/>
                  </a:lnTo>
                  <a:lnTo>
                    <a:pt x="97" y="9"/>
                  </a:lnTo>
                  <a:lnTo>
                    <a:pt x="108" y="9"/>
                  </a:lnTo>
                  <a:lnTo>
                    <a:pt x="119" y="10"/>
                  </a:lnTo>
                  <a:lnTo>
                    <a:pt x="125" y="11"/>
                  </a:lnTo>
                  <a:lnTo>
                    <a:pt x="130" y="15"/>
                  </a:lnTo>
                  <a:lnTo>
                    <a:pt x="130" y="17"/>
                  </a:lnTo>
                  <a:lnTo>
                    <a:pt x="126" y="17"/>
                  </a:lnTo>
                  <a:lnTo>
                    <a:pt x="117" y="16"/>
                  </a:lnTo>
                  <a:lnTo>
                    <a:pt x="110" y="16"/>
                  </a:lnTo>
                  <a:lnTo>
                    <a:pt x="102" y="16"/>
                  </a:lnTo>
                  <a:lnTo>
                    <a:pt x="90" y="17"/>
                  </a:lnTo>
                  <a:lnTo>
                    <a:pt x="80" y="18"/>
                  </a:lnTo>
                  <a:lnTo>
                    <a:pt x="68" y="19"/>
                  </a:lnTo>
                  <a:lnTo>
                    <a:pt x="59" y="22"/>
                  </a:lnTo>
                  <a:lnTo>
                    <a:pt x="51" y="24"/>
                  </a:lnTo>
                  <a:lnTo>
                    <a:pt x="46" y="26"/>
                  </a:lnTo>
                  <a:lnTo>
                    <a:pt x="50" y="29"/>
                  </a:lnTo>
                  <a:lnTo>
                    <a:pt x="55" y="31"/>
                  </a:lnTo>
                  <a:lnTo>
                    <a:pt x="60" y="33"/>
                  </a:lnTo>
                  <a:lnTo>
                    <a:pt x="66" y="35"/>
                  </a:lnTo>
                  <a:lnTo>
                    <a:pt x="72" y="38"/>
                  </a:lnTo>
                  <a:lnTo>
                    <a:pt x="76" y="39"/>
                  </a:lnTo>
                  <a:lnTo>
                    <a:pt x="80" y="41"/>
                  </a:lnTo>
                  <a:lnTo>
                    <a:pt x="82" y="42"/>
                  </a:lnTo>
                  <a:lnTo>
                    <a:pt x="91" y="41"/>
                  </a:lnTo>
                  <a:lnTo>
                    <a:pt x="104" y="40"/>
                  </a:lnTo>
                  <a:lnTo>
                    <a:pt x="117" y="41"/>
                  </a:lnTo>
                  <a:lnTo>
                    <a:pt x="130" y="42"/>
                  </a:lnTo>
                  <a:lnTo>
                    <a:pt x="143" y="45"/>
                  </a:lnTo>
                  <a:lnTo>
                    <a:pt x="155" y="47"/>
                  </a:lnTo>
                  <a:lnTo>
                    <a:pt x="164" y="50"/>
                  </a:lnTo>
                  <a:lnTo>
                    <a:pt x="170" y="54"/>
                  </a:lnTo>
                  <a:lnTo>
                    <a:pt x="174" y="60"/>
                  </a:lnTo>
                  <a:lnTo>
                    <a:pt x="175" y="62"/>
                  </a:lnTo>
                  <a:lnTo>
                    <a:pt x="172" y="61"/>
                  </a:lnTo>
                  <a:lnTo>
                    <a:pt x="165" y="59"/>
                  </a:lnTo>
                  <a:lnTo>
                    <a:pt x="159" y="56"/>
                  </a:lnTo>
                  <a:lnTo>
                    <a:pt x="151" y="54"/>
                  </a:lnTo>
                  <a:lnTo>
                    <a:pt x="141" y="53"/>
                  </a:lnTo>
                  <a:lnTo>
                    <a:pt x="130" y="50"/>
                  </a:lnTo>
                  <a:lnTo>
                    <a:pt x="119" y="49"/>
                  </a:lnTo>
                  <a:lnTo>
                    <a:pt x="108" y="49"/>
                  </a:lnTo>
                  <a:lnTo>
                    <a:pt x="100" y="49"/>
                  </a:lnTo>
                  <a:lnTo>
                    <a:pt x="95" y="50"/>
                  </a:lnTo>
                  <a:lnTo>
                    <a:pt x="103" y="57"/>
                  </a:lnTo>
                  <a:lnTo>
                    <a:pt x="111" y="62"/>
                  </a:lnTo>
                  <a:lnTo>
                    <a:pt x="117" y="67"/>
                  </a:lnTo>
                  <a:lnTo>
                    <a:pt x="119" y="70"/>
                  </a:lnTo>
                  <a:lnTo>
                    <a:pt x="126" y="70"/>
                  </a:lnTo>
                  <a:lnTo>
                    <a:pt x="134" y="71"/>
                  </a:lnTo>
                  <a:lnTo>
                    <a:pt x="144" y="72"/>
                  </a:lnTo>
                  <a:lnTo>
                    <a:pt x="155" y="75"/>
                  </a:lnTo>
                  <a:lnTo>
                    <a:pt x="165" y="79"/>
                  </a:lnTo>
                  <a:lnTo>
                    <a:pt x="174" y="85"/>
                  </a:lnTo>
                  <a:lnTo>
                    <a:pt x="181" y="93"/>
                  </a:lnTo>
                  <a:lnTo>
                    <a:pt x="187" y="103"/>
                  </a:lnTo>
                  <a:lnTo>
                    <a:pt x="181" y="99"/>
                  </a:lnTo>
                  <a:lnTo>
                    <a:pt x="175" y="94"/>
                  </a:lnTo>
                  <a:lnTo>
                    <a:pt x="167" y="91"/>
                  </a:lnTo>
                  <a:lnTo>
                    <a:pt x="160" y="86"/>
                  </a:lnTo>
                  <a:lnTo>
                    <a:pt x="153" y="84"/>
                  </a:lnTo>
                  <a:lnTo>
                    <a:pt x="145" y="82"/>
                  </a:lnTo>
                  <a:lnTo>
                    <a:pt x="138" y="80"/>
                  </a:lnTo>
                  <a:lnTo>
                    <a:pt x="132" y="80"/>
                  </a:lnTo>
                  <a:lnTo>
                    <a:pt x="140" y="90"/>
                  </a:lnTo>
                  <a:lnTo>
                    <a:pt x="148" y="98"/>
                  </a:lnTo>
                  <a:lnTo>
                    <a:pt x="156" y="107"/>
                  </a:lnTo>
                  <a:lnTo>
                    <a:pt x="163" y="114"/>
                  </a:lnTo>
                  <a:lnTo>
                    <a:pt x="170" y="121"/>
                  </a:lnTo>
                  <a:lnTo>
                    <a:pt x="175" y="127"/>
                  </a:lnTo>
                  <a:lnTo>
                    <a:pt x="179" y="131"/>
                  </a:lnTo>
                  <a:lnTo>
                    <a:pt x="180" y="133"/>
                  </a:lnTo>
                  <a:lnTo>
                    <a:pt x="181" y="138"/>
                  </a:lnTo>
                  <a:lnTo>
                    <a:pt x="182" y="144"/>
                  </a:lnTo>
                  <a:lnTo>
                    <a:pt x="184" y="151"/>
                  </a:lnTo>
                  <a:lnTo>
                    <a:pt x="187" y="157"/>
                  </a:lnTo>
                  <a:lnTo>
                    <a:pt x="181" y="148"/>
                  </a:lnTo>
                  <a:lnTo>
                    <a:pt x="174" y="139"/>
                  </a:lnTo>
                  <a:lnTo>
                    <a:pt x="165" y="128"/>
                  </a:lnTo>
                  <a:lnTo>
                    <a:pt x="155" y="116"/>
                  </a:lnTo>
                  <a:lnTo>
                    <a:pt x="145" y="105"/>
                  </a:lnTo>
                  <a:lnTo>
                    <a:pt x="137" y="95"/>
                  </a:lnTo>
                  <a:lnTo>
                    <a:pt x="130" y="88"/>
                  </a:lnTo>
                  <a:lnTo>
                    <a:pt x="126" y="85"/>
                  </a:lnTo>
                  <a:lnTo>
                    <a:pt x="121" y="84"/>
                  </a:lnTo>
                  <a:lnTo>
                    <a:pt x="120" y="86"/>
                  </a:lnTo>
                  <a:lnTo>
                    <a:pt x="120" y="91"/>
                  </a:lnTo>
                  <a:lnTo>
                    <a:pt x="121" y="95"/>
                  </a:lnTo>
                  <a:lnTo>
                    <a:pt x="123" y="103"/>
                  </a:lnTo>
                  <a:lnTo>
                    <a:pt x="128" y="116"/>
                  </a:lnTo>
                  <a:lnTo>
                    <a:pt x="134" y="130"/>
                  </a:lnTo>
                  <a:lnTo>
                    <a:pt x="137" y="138"/>
                  </a:lnTo>
                  <a:lnTo>
                    <a:pt x="138" y="142"/>
                  </a:lnTo>
                  <a:lnTo>
                    <a:pt x="137" y="142"/>
                  </a:lnTo>
                  <a:lnTo>
                    <a:pt x="134" y="140"/>
                  </a:lnTo>
                  <a:lnTo>
                    <a:pt x="132" y="136"/>
                  </a:lnTo>
                  <a:lnTo>
                    <a:pt x="126" y="125"/>
                  </a:lnTo>
                  <a:lnTo>
                    <a:pt x="118" y="108"/>
                  </a:lnTo>
                  <a:lnTo>
                    <a:pt x="112" y="91"/>
                  </a:lnTo>
                  <a:lnTo>
                    <a:pt x="112" y="78"/>
                  </a:lnTo>
                  <a:lnTo>
                    <a:pt x="102" y="70"/>
                  </a:lnTo>
                  <a:lnTo>
                    <a:pt x="92" y="63"/>
                  </a:lnTo>
                  <a:lnTo>
                    <a:pt x="84" y="59"/>
                  </a:lnTo>
                  <a:lnTo>
                    <a:pt x="81" y="56"/>
                  </a:lnTo>
                  <a:lnTo>
                    <a:pt x="79" y="55"/>
                  </a:lnTo>
                  <a:lnTo>
                    <a:pt x="76" y="54"/>
                  </a:lnTo>
                  <a:lnTo>
                    <a:pt x="75" y="55"/>
                  </a:lnTo>
                  <a:lnTo>
                    <a:pt x="74" y="60"/>
                  </a:lnTo>
                  <a:lnTo>
                    <a:pt x="75" y="70"/>
                  </a:lnTo>
                  <a:lnTo>
                    <a:pt x="79" y="87"/>
                  </a:lnTo>
                  <a:lnTo>
                    <a:pt x="84" y="105"/>
                  </a:lnTo>
                  <a:lnTo>
                    <a:pt x="93" y="120"/>
                  </a:lnTo>
                  <a:lnTo>
                    <a:pt x="98" y="125"/>
                  </a:lnTo>
                  <a:lnTo>
                    <a:pt x="97" y="128"/>
                  </a:lnTo>
                  <a:lnTo>
                    <a:pt x="95" y="127"/>
                  </a:lnTo>
                  <a:lnTo>
                    <a:pt x="90" y="123"/>
                  </a:lnTo>
                  <a:lnTo>
                    <a:pt x="83" y="114"/>
                  </a:lnTo>
                  <a:lnTo>
                    <a:pt x="74" y="97"/>
                  </a:lnTo>
                  <a:lnTo>
                    <a:pt x="67" y="73"/>
                  </a:lnTo>
                  <a:lnTo>
                    <a:pt x="67" y="49"/>
                  </a:lnTo>
                  <a:lnTo>
                    <a:pt x="60" y="44"/>
                  </a:lnTo>
                  <a:lnTo>
                    <a:pt x="52" y="39"/>
                  </a:lnTo>
                  <a:lnTo>
                    <a:pt x="44" y="35"/>
                  </a:lnTo>
                  <a:lnTo>
                    <a:pt x="38" y="33"/>
                  </a:lnTo>
                  <a:lnTo>
                    <a:pt x="37" y="40"/>
                  </a:lnTo>
                  <a:lnTo>
                    <a:pt x="37" y="50"/>
                  </a:lnTo>
                  <a:lnTo>
                    <a:pt x="39" y="62"/>
                  </a:lnTo>
                  <a:lnTo>
                    <a:pt x="42" y="71"/>
                  </a:lnTo>
                  <a:lnTo>
                    <a:pt x="43" y="80"/>
                  </a:lnTo>
                  <a:lnTo>
                    <a:pt x="45" y="93"/>
                  </a:lnTo>
                  <a:lnTo>
                    <a:pt x="47" y="106"/>
                  </a:lnTo>
                  <a:lnTo>
                    <a:pt x="50" y="113"/>
                  </a:lnTo>
                  <a:lnTo>
                    <a:pt x="51" y="115"/>
                  </a:lnTo>
                  <a:lnTo>
                    <a:pt x="47" y="114"/>
                  </a:lnTo>
                  <a:lnTo>
                    <a:pt x="44" y="109"/>
                  </a:lnTo>
                  <a:lnTo>
                    <a:pt x="41" y="101"/>
                  </a:lnTo>
                  <a:lnTo>
                    <a:pt x="38" y="86"/>
                  </a:lnTo>
                  <a:lnTo>
                    <a:pt x="34" y="64"/>
                  </a:lnTo>
                  <a:lnTo>
                    <a:pt x="30" y="44"/>
                  </a:lnTo>
                  <a:lnTo>
                    <a:pt x="28" y="31"/>
                  </a:lnTo>
                  <a:lnTo>
                    <a:pt x="17" y="20"/>
                  </a:lnTo>
                  <a:lnTo>
                    <a:pt x="9" y="12"/>
                  </a:lnTo>
                  <a:lnTo>
                    <a:pt x="4" y="7"/>
                  </a:lnTo>
                  <a:lnTo>
                    <a:pt x="0" y="2"/>
                  </a:lnTo>
                  <a:lnTo>
                    <a:pt x="0" y="0"/>
                  </a:lnTo>
                  <a:lnTo>
                    <a:pt x="1" y="0"/>
                  </a:lnTo>
                  <a:lnTo>
                    <a:pt x="4" y="0"/>
                  </a:lnTo>
                  <a:lnTo>
                    <a:pt x="6"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7" name="Freeform 323"/>
            <p:cNvSpPr>
              <a:spLocks/>
            </p:cNvSpPr>
            <p:nvPr/>
          </p:nvSpPr>
          <p:spPr bwMode="auto">
            <a:xfrm>
              <a:off x="3697" y="2538"/>
              <a:ext cx="64" cy="107"/>
            </a:xfrm>
            <a:custGeom>
              <a:avLst/>
              <a:gdLst>
                <a:gd name="T0" fmla="*/ 1 w 129"/>
                <a:gd name="T1" fmla="*/ 0 h 215"/>
                <a:gd name="T2" fmla="*/ 1 w 129"/>
                <a:gd name="T3" fmla="*/ 0 h 215"/>
                <a:gd name="T4" fmla="*/ 2 w 129"/>
                <a:gd name="T5" fmla="*/ 1 h 215"/>
                <a:gd name="T6" fmla="*/ 2 w 129"/>
                <a:gd name="T7" fmla="*/ 1 h 215"/>
                <a:gd name="T8" fmla="*/ 2 w 129"/>
                <a:gd name="T9" fmla="*/ 1 h 215"/>
                <a:gd name="T10" fmla="*/ 3 w 129"/>
                <a:gd name="T11" fmla="*/ 2 h 215"/>
                <a:gd name="T12" fmla="*/ 3 w 129"/>
                <a:gd name="T13" fmla="*/ 3 h 215"/>
                <a:gd name="T14" fmla="*/ 3 w 129"/>
                <a:gd name="T15" fmla="*/ 3 h 215"/>
                <a:gd name="T16" fmla="*/ 4 w 129"/>
                <a:gd name="T17" fmla="*/ 3 h 215"/>
                <a:gd name="T18" fmla="*/ 3 w 129"/>
                <a:gd name="T19" fmla="*/ 3 h 215"/>
                <a:gd name="T20" fmla="*/ 3 w 129"/>
                <a:gd name="T21" fmla="*/ 3 h 215"/>
                <a:gd name="T22" fmla="*/ 3 w 129"/>
                <a:gd name="T23" fmla="*/ 3 h 215"/>
                <a:gd name="T24" fmla="*/ 3 w 129"/>
                <a:gd name="T25" fmla="*/ 2 h 215"/>
                <a:gd name="T26" fmla="*/ 2 w 129"/>
                <a:gd name="T27" fmla="*/ 2 h 215"/>
                <a:gd name="T28" fmla="*/ 2 w 129"/>
                <a:gd name="T29" fmla="*/ 1 h 215"/>
                <a:gd name="T30" fmla="*/ 2 w 129"/>
                <a:gd name="T31" fmla="*/ 1 h 215"/>
                <a:gd name="T32" fmla="*/ 2 w 129"/>
                <a:gd name="T33" fmla="*/ 2 h 215"/>
                <a:gd name="T34" fmla="*/ 2 w 129"/>
                <a:gd name="T35" fmla="*/ 2 h 215"/>
                <a:gd name="T36" fmla="*/ 2 w 129"/>
                <a:gd name="T37" fmla="*/ 3 h 215"/>
                <a:gd name="T38" fmla="*/ 2 w 129"/>
                <a:gd name="T39" fmla="*/ 3 h 215"/>
                <a:gd name="T40" fmla="*/ 3 w 129"/>
                <a:gd name="T41" fmla="*/ 4 h 215"/>
                <a:gd name="T42" fmla="*/ 3 w 129"/>
                <a:gd name="T43" fmla="*/ 4 h 215"/>
                <a:gd name="T44" fmla="*/ 3 w 129"/>
                <a:gd name="T45" fmla="*/ 5 h 215"/>
                <a:gd name="T46" fmla="*/ 3 w 129"/>
                <a:gd name="T47" fmla="*/ 5 h 215"/>
                <a:gd name="T48" fmla="*/ 3 w 129"/>
                <a:gd name="T49" fmla="*/ 4 h 215"/>
                <a:gd name="T50" fmla="*/ 3 w 129"/>
                <a:gd name="T51" fmla="*/ 4 h 215"/>
                <a:gd name="T52" fmla="*/ 2 w 129"/>
                <a:gd name="T53" fmla="*/ 3 h 215"/>
                <a:gd name="T54" fmla="*/ 2 w 129"/>
                <a:gd name="T55" fmla="*/ 3 h 215"/>
                <a:gd name="T56" fmla="*/ 2 w 129"/>
                <a:gd name="T57" fmla="*/ 4 h 215"/>
                <a:gd name="T58" fmla="*/ 2 w 129"/>
                <a:gd name="T59" fmla="*/ 5 h 215"/>
                <a:gd name="T60" fmla="*/ 2 w 129"/>
                <a:gd name="T61" fmla="*/ 6 h 215"/>
                <a:gd name="T62" fmla="*/ 2 w 129"/>
                <a:gd name="T63" fmla="*/ 6 h 215"/>
                <a:gd name="T64" fmla="*/ 2 w 129"/>
                <a:gd name="T65" fmla="*/ 5 h 215"/>
                <a:gd name="T66" fmla="*/ 2 w 129"/>
                <a:gd name="T67" fmla="*/ 4 h 215"/>
                <a:gd name="T68" fmla="*/ 1 w 129"/>
                <a:gd name="T69" fmla="*/ 4 h 215"/>
                <a:gd name="T70" fmla="*/ 1 w 129"/>
                <a:gd name="T71" fmla="*/ 4 h 215"/>
                <a:gd name="T72" fmla="*/ 0 w 129"/>
                <a:gd name="T73" fmla="*/ 5 h 215"/>
                <a:gd name="T74" fmla="*/ 0 w 129"/>
                <a:gd name="T75" fmla="*/ 5 h 215"/>
                <a:gd name="T76" fmla="*/ 1 w 129"/>
                <a:gd name="T77" fmla="*/ 4 h 215"/>
                <a:gd name="T78" fmla="*/ 1 w 129"/>
                <a:gd name="T79" fmla="*/ 3 h 215"/>
                <a:gd name="T80" fmla="*/ 1 w 129"/>
                <a:gd name="T81" fmla="*/ 2 h 215"/>
                <a:gd name="T82" fmla="*/ 1 w 129"/>
                <a:gd name="T83" fmla="*/ 1 h 215"/>
                <a:gd name="T84" fmla="*/ 1 w 129"/>
                <a:gd name="T85" fmla="*/ 1 h 215"/>
                <a:gd name="T86" fmla="*/ 1 w 129"/>
                <a:gd name="T87" fmla="*/ 2 h 215"/>
                <a:gd name="T88" fmla="*/ 0 w 129"/>
                <a:gd name="T89" fmla="*/ 2 h 215"/>
                <a:gd name="T90" fmla="*/ 0 w 129"/>
                <a:gd name="T91" fmla="*/ 3 h 215"/>
                <a:gd name="T92" fmla="*/ 0 w 129"/>
                <a:gd name="T93" fmla="*/ 3 h 215"/>
                <a:gd name="T94" fmla="*/ 0 w 129"/>
                <a:gd name="T95" fmla="*/ 3 h 215"/>
                <a:gd name="T96" fmla="*/ 0 w 129"/>
                <a:gd name="T97" fmla="*/ 3 h 215"/>
                <a:gd name="T98" fmla="*/ 0 w 129"/>
                <a:gd name="T99" fmla="*/ 2 h 215"/>
                <a:gd name="T100" fmla="*/ 0 w 129"/>
                <a:gd name="T101" fmla="*/ 2 h 215"/>
                <a:gd name="T102" fmla="*/ 1 w 129"/>
                <a:gd name="T103" fmla="*/ 1 h 215"/>
                <a:gd name="T104" fmla="*/ 1 w 129"/>
                <a:gd name="T105" fmla="*/ 1 h 215"/>
                <a:gd name="T106" fmla="*/ 1 w 129"/>
                <a:gd name="T107" fmla="*/ 0 h 215"/>
                <a:gd name="T108" fmla="*/ 1 w 129"/>
                <a:gd name="T109" fmla="*/ 0 h 215"/>
                <a:gd name="T110" fmla="*/ 1 w 129"/>
                <a:gd name="T111" fmla="*/ 0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9" h="215">
                  <a:moveTo>
                    <a:pt x="56" y="0"/>
                  </a:moveTo>
                  <a:lnTo>
                    <a:pt x="58" y="2"/>
                  </a:lnTo>
                  <a:lnTo>
                    <a:pt x="59" y="13"/>
                  </a:lnTo>
                  <a:lnTo>
                    <a:pt x="62" y="26"/>
                  </a:lnTo>
                  <a:lnTo>
                    <a:pt x="63" y="32"/>
                  </a:lnTo>
                  <a:lnTo>
                    <a:pt x="65" y="35"/>
                  </a:lnTo>
                  <a:lnTo>
                    <a:pt x="68" y="37"/>
                  </a:lnTo>
                  <a:lnTo>
                    <a:pt x="74" y="42"/>
                  </a:lnTo>
                  <a:lnTo>
                    <a:pt x="80" y="46"/>
                  </a:lnTo>
                  <a:lnTo>
                    <a:pt x="87" y="53"/>
                  </a:lnTo>
                  <a:lnTo>
                    <a:pt x="94" y="60"/>
                  </a:lnTo>
                  <a:lnTo>
                    <a:pt x="100" y="69"/>
                  </a:lnTo>
                  <a:lnTo>
                    <a:pt x="105" y="79"/>
                  </a:lnTo>
                  <a:lnTo>
                    <a:pt x="114" y="96"/>
                  </a:lnTo>
                  <a:lnTo>
                    <a:pt x="123" y="107"/>
                  </a:lnTo>
                  <a:lnTo>
                    <a:pt x="127" y="115"/>
                  </a:lnTo>
                  <a:lnTo>
                    <a:pt x="129" y="121"/>
                  </a:lnTo>
                  <a:lnTo>
                    <a:pt x="129" y="125"/>
                  </a:lnTo>
                  <a:lnTo>
                    <a:pt x="128" y="126"/>
                  </a:lnTo>
                  <a:lnTo>
                    <a:pt x="126" y="125"/>
                  </a:lnTo>
                  <a:lnTo>
                    <a:pt x="123" y="119"/>
                  </a:lnTo>
                  <a:lnTo>
                    <a:pt x="120" y="114"/>
                  </a:lnTo>
                  <a:lnTo>
                    <a:pt x="117" y="107"/>
                  </a:lnTo>
                  <a:lnTo>
                    <a:pt x="112" y="99"/>
                  </a:lnTo>
                  <a:lnTo>
                    <a:pt x="106" y="90"/>
                  </a:lnTo>
                  <a:lnTo>
                    <a:pt x="101" y="82"/>
                  </a:lnTo>
                  <a:lnTo>
                    <a:pt x="95" y="74"/>
                  </a:lnTo>
                  <a:lnTo>
                    <a:pt x="90" y="67"/>
                  </a:lnTo>
                  <a:lnTo>
                    <a:pt x="87" y="64"/>
                  </a:lnTo>
                  <a:lnTo>
                    <a:pt x="81" y="59"/>
                  </a:lnTo>
                  <a:lnTo>
                    <a:pt x="76" y="55"/>
                  </a:lnTo>
                  <a:lnTo>
                    <a:pt x="73" y="53"/>
                  </a:lnTo>
                  <a:lnTo>
                    <a:pt x="70" y="52"/>
                  </a:lnTo>
                  <a:lnTo>
                    <a:pt x="68" y="64"/>
                  </a:lnTo>
                  <a:lnTo>
                    <a:pt x="68" y="75"/>
                  </a:lnTo>
                  <a:lnTo>
                    <a:pt x="70" y="88"/>
                  </a:lnTo>
                  <a:lnTo>
                    <a:pt x="71" y="96"/>
                  </a:lnTo>
                  <a:lnTo>
                    <a:pt x="76" y="100"/>
                  </a:lnTo>
                  <a:lnTo>
                    <a:pt x="83" y="106"/>
                  </a:lnTo>
                  <a:lnTo>
                    <a:pt x="91" y="114"/>
                  </a:lnTo>
                  <a:lnTo>
                    <a:pt x="100" y="124"/>
                  </a:lnTo>
                  <a:lnTo>
                    <a:pt x="108" y="134"/>
                  </a:lnTo>
                  <a:lnTo>
                    <a:pt x="114" y="145"/>
                  </a:lnTo>
                  <a:lnTo>
                    <a:pt x="119" y="158"/>
                  </a:lnTo>
                  <a:lnTo>
                    <a:pt x="121" y="172"/>
                  </a:lnTo>
                  <a:lnTo>
                    <a:pt x="121" y="177"/>
                  </a:lnTo>
                  <a:lnTo>
                    <a:pt x="119" y="175"/>
                  </a:lnTo>
                  <a:lnTo>
                    <a:pt x="114" y="167"/>
                  </a:lnTo>
                  <a:lnTo>
                    <a:pt x="110" y="155"/>
                  </a:lnTo>
                  <a:lnTo>
                    <a:pt x="106" y="147"/>
                  </a:lnTo>
                  <a:lnTo>
                    <a:pt x="103" y="140"/>
                  </a:lnTo>
                  <a:lnTo>
                    <a:pt x="97" y="133"/>
                  </a:lnTo>
                  <a:lnTo>
                    <a:pt x="93" y="127"/>
                  </a:lnTo>
                  <a:lnTo>
                    <a:pt x="87" y="122"/>
                  </a:lnTo>
                  <a:lnTo>
                    <a:pt x="81" y="118"/>
                  </a:lnTo>
                  <a:lnTo>
                    <a:pt x="76" y="114"/>
                  </a:lnTo>
                  <a:lnTo>
                    <a:pt x="72" y="113"/>
                  </a:lnTo>
                  <a:lnTo>
                    <a:pt x="79" y="132"/>
                  </a:lnTo>
                  <a:lnTo>
                    <a:pt x="83" y="157"/>
                  </a:lnTo>
                  <a:lnTo>
                    <a:pt x="86" y="186"/>
                  </a:lnTo>
                  <a:lnTo>
                    <a:pt x="85" y="209"/>
                  </a:lnTo>
                  <a:lnTo>
                    <a:pt x="83" y="215"/>
                  </a:lnTo>
                  <a:lnTo>
                    <a:pt x="82" y="215"/>
                  </a:lnTo>
                  <a:lnTo>
                    <a:pt x="81" y="211"/>
                  </a:lnTo>
                  <a:lnTo>
                    <a:pt x="81" y="205"/>
                  </a:lnTo>
                  <a:lnTo>
                    <a:pt x="79" y="189"/>
                  </a:lnTo>
                  <a:lnTo>
                    <a:pt x="74" y="163"/>
                  </a:lnTo>
                  <a:lnTo>
                    <a:pt x="67" y="137"/>
                  </a:lnTo>
                  <a:lnTo>
                    <a:pt x="63" y="122"/>
                  </a:lnTo>
                  <a:lnTo>
                    <a:pt x="53" y="129"/>
                  </a:lnTo>
                  <a:lnTo>
                    <a:pt x="43" y="141"/>
                  </a:lnTo>
                  <a:lnTo>
                    <a:pt x="35" y="155"/>
                  </a:lnTo>
                  <a:lnTo>
                    <a:pt x="30" y="170"/>
                  </a:lnTo>
                  <a:lnTo>
                    <a:pt x="28" y="174"/>
                  </a:lnTo>
                  <a:lnTo>
                    <a:pt x="26" y="174"/>
                  </a:lnTo>
                  <a:lnTo>
                    <a:pt x="25" y="170"/>
                  </a:lnTo>
                  <a:lnTo>
                    <a:pt x="26" y="162"/>
                  </a:lnTo>
                  <a:lnTo>
                    <a:pt x="33" y="149"/>
                  </a:lnTo>
                  <a:lnTo>
                    <a:pt x="42" y="132"/>
                  </a:lnTo>
                  <a:lnTo>
                    <a:pt x="50" y="115"/>
                  </a:lnTo>
                  <a:lnTo>
                    <a:pt x="57" y="105"/>
                  </a:lnTo>
                  <a:lnTo>
                    <a:pt x="58" y="91"/>
                  </a:lnTo>
                  <a:lnTo>
                    <a:pt x="59" y="76"/>
                  </a:lnTo>
                  <a:lnTo>
                    <a:pt x="58" y="62"/>
                  </a:lnTo>
                  <a:lnTo>
                    <a:pt x="58" y="54"/>
                  </a:lnTo>
                  <a:lnTo>
                    <a:pt x="51" y="59"/>
                  </a:lnTo>
                  <a:lnTo>
                    <a:pt x="43" y="66"/>
                  </a:lnTo>
                  <a:lnTo>
                    <a:pt x="35" y="74"/>
                  </a:lnTo>
                  <a:lnTo>
                    <a:pt x="27" y="83"/>
                  </a:lnTo>
                  <a:lnTo>
                    <a:pt x="20" y="92"/>
                  </a:lnTo>
                  <a:lnTo>
                    <a:pt x="13" y="103"/>
                  </a:lnTo>
                  <a:lnTo>
                    <a:pt x="9" y="112"/>
                  </a:lnTo>
                  <a:lnTo>
                    <a:pt x="5" y="121"/>
                  </a:lnTo>
                  <a:lnTo>
                    <a:pt x="3" y="126"/>
                  </a:lnTo>
                  <a:lnTo>
                    <a:pt x="2" y="126"/>
                  </a:lnTo>
                  <a:lnTo>
                    <a:pt x="0" y="124"/>
                  </a:lnTo>
                  <a:lnTo>
                    <a:pt x="2" y="117"/>
                  </a:lnTo>
                  <a:lnTo>
                    <a:pt x="4" y="111"/>
                  </a:lnTo>
                  <a:lnTo>
                    <a:pt x="9" y="102"/>
                  </a:lnTo>
                  <a:lnTo>
                    <a:pt x="15" y="90"/>
                  </a:lnTo>
                  <a:lnTo>
                    <a:pt x="22" y="79"/>
                  </a:lnTo>
                  <a:lnTo>
                    <a:pt x="30" y="67"/>
                  </a:lnTo>
                  <a:lnTo>
                    <a:pt x="38" y="55"/>
                  </a:lnTo>
                  <a:lnTo>
                    <a:pt x="47" y="46"/>
                  </a:lnTo>
                  <a:lnTo>
                    <a:pt x="53" y="41"/>
                  </a:lnTo>
                  <a:lnTo>
                    <a:pt x="57" y="34"/>
                  </a:lnTo>
                  <a:lnTo>
                    <a:pt x="57" y="23"/>
                  </a:lnTo>
                  <a:lnTo>
                    <a:pt x="55" y="15"/>
                  </a:lnTo>
                  <a:lnTo>
                    <a:pt x="53" y="9"/>
                  </a:lnTo>
                  <a:lnTo>
                    <a:pt x="53" y="6"/>
                  </a:lnTo>
                  <a:lnTo>
                    <a:pt x="53" y="5"/>
                  </a:lnTo>
                  <a:lnTo>
                    <a:pt x="55" y="2"/>
                  </a:lnTo>
                  <a:lnTo>
                    <a:pt x="56"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8" name="Freeform 324"/>
            <p:cNvSpPr>
              <a:spLocks/>
            </p:cNvSpPr>
            <p:nvPr/>
          </p:nvSpPr>
          <p:spPr bwMode="auto">
            <a:xfrm>
              <a:off x="3762" y="2399"/>
              <a:ext cx="78" cy="111"/>
            </a:xfrm>
            <a:custGeom>
              <a:avLst/>
              <a:gdLst>
                <a:gd name="T0" fmla="*/ 1 w 155"/>
                <a:gd name="T1" fmla="*/ 6 h 223"/>
                <a:gd name="T2" fmla="*/ 1 w 155"/>
                <a:gd name="T3" fmla="*/ 5 h 223"/>
                <a:gd name="T4" fmla="*/ 1 w 155"/>
                <a:gd name="T5" fmla="*/ 5 h 223"/>
                <a:gd name="T6" fmla="*/ 2 w 155"/>
                <a:gd name="T7" fmla="*/ 4 h 223"/>
                <a:gd name="T8" fmla="*/ 2 w 155"/>
                <a:gd name="T9" fmla="*/ 3 h 223"/>
                <a:gd name="T10" fmla="*/ 1 w 155"/>
                <a:gd name="T11" fmla="*/ 3 h 223"/>
                <a:gd name="T12" fmla="*/ 1 w 155"/>
                <a:gd name="T13" fmla="*/ 2 h 223"/>
                <a:gd name="T14" fmla="*/ 1 w 155"/>
                <a:gd name="T15" fmla="*/ 3 h 223"/>
                <a:gd name="T16" fmla="*/ 2 w 155"/>
                <a:gd name="T17" fmla="*/ 3 h 223"/>
                <a:gd name="T18" fmla="*/ 2 w 155"/>
                <a:gd name="T19" fmla="*/ 3 h 223"/>
                <a:gd name="T20" fmla="*/ 2 w 155"/>
                <a:gd name="T21" fmla="*/ 3 h 223"/>
                <a:gd name="T22" fmla="*/ 3 w 155"/>
                <a:gd name="T23" fmla="*/ 2 h 223"/>
                <a:gd name="T24" fmla="*/ 3 w 155"/>
                <a:gd name="T25" fmla="*/ 2 h 223"/>
                <a:gd name="T26" fmla="*/ 3 w 155"/>
                <a:gd name="T27" fmla="*/ 2 h 223"/>
                <a:gd name="T28" fmla="*/ 3 w 155"/>
                <a:gd name="T29" fmla="*/ 1 h 223"/>
                <a:gd name="T30" fmla="*/ 3 w 155"/>
                <a:gd name="T31" fmla="*/ 0 h 223"/>
                <a:gd name="T32" fmla="*/ 3 w 155"/>
                <a:gd name="T33" fmla="*/ 0 h 223"/>
                <a:gd name="T34" fmla="*/ 3 w 155"/>
                <a:gd name="T35" fmla="*/ 0 h 223"/>
                <a:gd name="T36" fmla="*/ 3 w 155"/>
                <a:gd name="T37" fmla="*/ 0 h 223"/>
                <a:gd name="T38" fmla="*/ 3 w 155"/>
                <a:gd name="T39" fmla="*/ 1 h 223"/>
                <a:gd name="T40" fmla="*/ 4 w 155"/>
                <a:gd name="T41" fmla="*/ 1 h 223"/>
                <a:gd name="T42" fmla="*/ 4 w 155"/>
                <a:gd name="T43" fmla="*/ 0 h 223"/>
                <a:gd name="T44" fmla="*/ 5 w 155"/>
                <a:gd name="T45" fmla="*/ 0 h 223"/>
                <a:gd name="T46" fmla="*/ 5 w 155"/>
                <a:gd name="T47" fmla="*/ 0 h 223"/>
                <a:gd name="T48" fmla="*/ 4 w 155"/>
                <a:gd name="T49" fmla="*/ 0 h 223"/>
                <a:gd name="T50" fmla="*/ 4 w 155"/>
                <a:gd name="T51" fmla="*/ 1 h 223"/>
                <a:gd name="T52" fmla="*/ 4 w 155"/>
                <a:gd name="T53" fmla="*/ 1 h 223"/>
                <a:gd name="T54" fmla="*/ 4 w 155"/>
                <a:gd name="T55" fmla="*/ 1 h 223"/>
                <a:gd name="T56" fmla="*/ 5 w 155"/>
                <a:gd name="T57" fmla="*/ 1 h 223"/>
                <a:gd name="T58" fmla="*/ 5 w 155"/>
                <a:gd name="T59" fmla="*/ 1 h 223"/>
                <a:gd name="T60" fmla="*/ 5 w 155"/>
                <a:gd name="T61" fmla="*/ 1 h 223"/>
                <a:gd name="T62" fmla="*/ 5 w 155"/>
                <a:gd name="T63" fmla="*/ 1 h 223"/>
                <a:gd name="T64" fmla="*/ 5 w 155"/>
                <a:gd name="T65" fmla="*/ 1 h 223"/>
                <a:gd name="T66" fmla="*/ 5 w 155"/>
                <a:gd name="T67" fmla="*/ 1 h 223"/>
                <a:gd name="T68" fmla="*/ 4 w 155"/>
                <a:gd name="T69" fmla="*/ 2 h 223"/>
                <a:gd name="T70" fmla="*/ 4 w 155"/>
                <a:gd name="T71" fmla="*/ 2 h 223"/>
                <a:gd name="T72" fmla="*/ 3 w 155"/>
                <a:gd name="T73" fmla="*/ 2 h 223"/>
                <a:gd name="T74" fmla="*/ 3 w 155"/>
                <a:gd name="T75" fmla="*/ 3 h 223"/>
                <a:gd name="T76" fmla="*/ 3 w 155"/>
                <a:gd name="T77" fmla="*/ 3 h 223"/>
                <a:gd name="T78" fmla="*/ 3 w 155"/>
                <a:gd name="T79" fmla="*/ 3 h 223"/>
                <a:gd name="T80" fmla="*/ 3 w 155"/>
                <a:gd name="T81" fmla="*/ 3 h 223"/>
                <a:gd name="T82" fmla="*/ 3 w 155"/>
                <a:gd name="T83" fmla="*/ 3 h 223"/>
                <a:gd name="T84" fmla="*/ 3 w 155"/>
                <a:gd name="T85" fmla="*/ 3 h 223"/>
                <a:gd name="T86" fmla="*/ 2 w 155"/>
                <a:gd name="T87" fmla="*/ 3 h 223"/>
                <a:gd name="T88" fmla="*/ 2 w 155"/>
                <a:gd name="T89" fmla="*/ 3 h 223"/>
                <a:gd name="T90" fmla="*/ 2 w 155"/>
                <a:gd name="T91" fmla="*/ 4 h 223"/>
                <a:gd name="T92" fmla="*/ 2 w 155"/>
                <a:gd name="T93" fmla="*/ 5 h 223"/>
                <a:gd name="T94" fmla="*/ 1 w 155"/>
                <a:gd name="T95" fmla="*/ 6 h 223"/>
                <a:gd name="T96" fmla="*/ 1 w 155"/>
                <a:gd name="T97" fmla="*/ 6 h 223"/>
                <a:gd name="T98" fmla="*/ 1 w 155"/>
                <a:gd name="T99" fmla="*/ 6 h 223"/>
                <a:gd name="T100" fmla="*/ 1 w 155"/>
                <a:gd name="T101" fmla="*/ 6 h 223"/>
                <a:gd name="T102" fmla="*/ 1 w 155"/>
                <a:gd name="T103" fmla="*/ 6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5" h="223">
                  <a:moveTo>
                    <a:pt x="0" y="223"/>
                  </a:moveTo>
                  <a:lnTo>
                    <a:pt x="4" y="212"/>
                  </a:lnTo>
                  <a:lnTo>
                    <a:pt x="11" y="197"/>
                  </a:lnTo>
                  <a:lnTo>
                    <a:pt x="17" y="182"/>
                  </a:lnTo>
                  <a:lnTo>
                    <a:pt x="21" y="172"/>
                  </a:lnTo>
                  <a:lnTo>
                    <a:pt x="26" y="162"/>
                  </a:lnTo>
                  <a:lnTo>
                    <a:pt x="32" y="147"/>
                  </a:lnTo>
                  <a:lnTo>
                    <a:pt x="39" y="133"/>
                  </a:lnTo>
                  <a:lnTo>
                    <a:pt x="42" y="125"/>
                  </a:lnTo>
                  <a:lnTo>
                    <a:pt x="36" y="119"/>
                  </a:lnTo>
                  <a:lnTo>
                    <a:pt x="32" y="113"/>
                  </a:lnTo>
                  <a:lnTo>
                    <a:pt x="28" y="108"/>
                  </a:lnTo>
                  <a:lnTo>
                    <a:pt x="27" y="99"/>
                  </a:lnTo>
                  <a:lnTo>
                    <a:pt x="27" y="94"/>
                  </a:lnTo>
                  <a:lnTo>
                    <a:pt x="28" y="94"/>
                  </a:lnTo>
                  <a:lnTo>
                    <a:pt x="30" y="97"/>
                  </a:lnTo>
                  <a:lnTo>
                    <a:pt x="32" y="102"/>
                  </a:lnTo>
                  <a:lnTo>
                    <a:pt x="35" y="105"/>
                  </a:lnTo>
                  <a:lnTo>
                    <a:pt x="40" y="109"/>
                  </a:lnTo>
                  <a:lnTo>
                    <a:pt x="45" y="111"/>
                  </a:lnTo>
                  <a:lnTo>
                    <a:pt x="48" y="112"/>
                  </a:lnTo>
                  <a:lnTo>
                    <a:pt x="53" y="106"/>
                  </a:lnTo>
                  <a:lnTo>
                    <a:pt x="59" y="101"/>
                  </a:lnTo>
                  <a:lnTo>
                    <a:pt x="65" y="93"/>
                  </a:lnTo>
                  <a:lnTo>
                    <a:pt x="71" y="86"/>
                  </a:lnTo>
                  <a:lnTo>
                    <a:pt x="77" y="79"/>
                  </a:lnTo>
                  <a:lnTo>
                    <a:pt x="81" y="73"/>
                  </a:lnTo>
                  <a:lnTo>
                    <a:pt x="84" y="67"/>
                  </a:lnTo>
                  <a:lnTo>
                    <a:pt x="86" y="64"/>
                  </a:lnTo>
                  <a:lnTo>
                    <a:pt x="86" y="56"/>
                  </a:lnTo>
                  <a:lnTo>
                    <a:pt x="84" y="42"/>
                  </a:lnTo>
                  <a:lnTo>
                    <a:pt x="79" y="29"/>
                  </a:lnTo>
                  <a:lnTo>
                    <a:pt x="74" y="20"/>
                  </a:lnTo>
                  <a:lnTo>
                    <a:pt x="71" y="14"/>
                  </a:lnTo>
                  <a:lnTo>
                    <a:pt x="69" y="11"/>
                  </a:lnTo>
                  <a:lnTo>
                    <a:pt x="70" y="11"/>
                  </a:lnTo>
                  <a:lnTo>
                    <a:pt x="73" y="13"/>
                  </a:lnTo>
                  <a:lnTo>
                    <a:pt x="79" y="20"/>
                  </a:lnTo>
                  <a:lnTo>
                    <a:pt x="86" y="33"/>
                  </a:lnTo>
                  <a:lnTo>
                    <a:pt x="91" y="45"/>
                  </a:lnTo>
                  <a:lnTo>
                    <a:pt x="93" y="56"/>
                  </a:lnTo>
                  <a:lnTo>
                    <a:pt x="100" y="42"/>
                  </a:lnTo>
                  <a:lnTo>
                    <a:pt x="109" y="26"/>
                  </a:lnTo>
                  <a:lnTo>
                    <a:pt x="117" y="11"/>
                  </a:lnTo>
                  <a:lnTo>
                    <a:pt x="125" y="3"/>
                  </a:lnTo>
                  <a:lnTo>
                    <a:pt x="130" y="0"/>
                  </a:lnTo>
                  <a:lnTo>
                    <a:pt x="131" y="0"/>
                  </a:lnTo>
                  <a:lnTo>
                    <a:pt x="130" y="4"/>
                  </a:lnTo>
                  <a:lnTo>
                    <a:pt x="126" y="7"/>
                  </a:lnTo>
                  <a:lnTo>
                    <a:pt x="121" y="19"/>
                  </a:lnTo>
                  <a:lnTo>
                    <a:pt x="112" y="37"/>
                  </a:lnTo>
                  <a:lnTo>
                    <a:pt x="103" y="54"/>
                  </a:lnTo>
                  <a:lnTo>
                    <a:pt x="98" y="64"/>
                  </a:lnTo>
                  <a:lnTo>
                    <a:pt x="104" y="61"/>
                  </a:lnTo>
                  <a:lnTo>
                    <a:pt x="112" y="59"/>
                  </a:lnTo>
                  <a:lnTo>
                    <a:pt x="119" y="57"/>
                  </a:lnTo>
                  <a:lnTo>
                    <a:pt x="125" y="54"/>
                  </a:lnTo>
                  <a:lnTo>
                    <a:pt x="131" y="53"/>
                  </a:lnTo>
                  <a:lnTo>
                    <a:pt x="137" y="51"/>
                  </a:lnTo>
                  <a:lnTo>
                    <a:pt x="140" y="49"/>
                  </a:lnTo>
                  <a:lnTo>
                    <a:pt x="144" y="46"/>
                  </a:lnTo>
                  <a:lnTo>
                    <a:pt x="149" y="43"/>
                  </a:lnTo>
                  <a:lnTo>
                    <a:pt x="154" y="42"/>
                  </a:lnTo>
                  <a:lnTo>
                    <a:pt x="155" y="43"/>
                  </a:lnTo>
                  <a:lnTo>
                    <a:pt x="152" y="46"/>
                  </a:lnTo>
                  <a:lnTo>
                    <a:pt x="147" y="50"/>
                  </a:lnTo>
                  <a:lnTo>
                    <a:pt x="141" y="53"/>
                  </a:lnTo>
                  <a:lnTo>
                    <a:pt x="133" y="59"/>
                  </a:lnTo>
                  <a:lnTo>
                    <a:pt x="124" y="64"/>
                  </a:lnTo>
                  <a:lnTo>
                    <a:pt x="115" y="68"/>
                  </a:lnTo>
                  <a:lnTo>
                    <a:pt x="106" y="72"/>
                  </a:lnTo>
                  <a:lnTo>
                    <a:pt x="99" y="74"/>
                  </a:lnTo>
                  <a:lnTo>
                    <a:pt x="94" y="75"/>
                  </a:lnTo>
                  <a:lnTo>
                    <a:pt x="87" y="80"/>
                  </a:lnTo>
                  <a:lnTo>
                    <a:pt x="79" y="88"/>
                  </a:lnTo>
                  <a:lnTo>
                    <a:pt x="73" y="97"/>
                  </a:lnTo>
                  <a:lnTo>
                    <a:pt x="71" y="103"/>
                  </a:lnTo>
                  <a:lnTo>
                    <a:pt x="73" y="105"/>
                  </a:lnTo>
                  <a:lnTo>
                    <a:pt x="76" y="108"/>
                  </a:lnTo>
                  <a:lnTo>
                    <a:pt x="79" y="109"/>
                  </a:lnTo>
                  <a:lnTo>
                    <a:pt x="81" y="109"/>
                  </a:lnTo>
                  <a:lnTo>
                    <a:pt x="77" y="112"/>
                  </a:lnTo>
                  <a:lnTo>
                    <a:pt x="73" y="114"/>
                  </a:lnTo>
                  <a:lnTo>
                    <a:pt x="70" y="118"/>
                  </a:lnTo>
                  <a:lnTo>
                    <a:pt x="68" y="120"/>
                  </a:lnTo>
                  <a:lnTo>
                    <a:pt x="65" y="119"/>
                  </a:lnTo>
                  <a:lnTo>
                    <a:pt x="63" y="119"/>
                  </a:lnTo>
                  <a:lnTo>
                    <a:pt x="62" y="119"/>
                  </a:lnTo>
                  <a:lnTo>
                    <a:pt x="58" y="124"/>
                  </a:lnTo>
                  <a:lnTo>
                    <a:pt x="54" y="133"/>
                  </a:lnTo>
                  <a:lnTo>
                    <a:pt x="48" y="143"/>
                  </a:lnTo>
                  <a:lnTo>
                    <a:pt x="41" y="156"/>
                  </a:lnTo>
                  <a:lnTo>
                    <a:pt x="35" y="169"/>
                  </a:lnTo>
                  <a:lnTo>
                    <a:pt x="31" y="180"/>
                  </a:lnTo>
                  <a:lnTo>
                    <a:pt x="28" y="192"/>
                  </a:lnTo>
                  <a:lnTo>
                    <a:pt x="27" y="200"/>
                  </a:lnTo>
                  <a:lnTo>
                    <a:pt x="25" y="204"/>
                  </a:lnTo>
                  <a:lnTo>
                    <a:pt x="23" y="209"/>
                  </a:lnTo>
                  <a:lnTo>
                    <a:pt x="20" y="214"/>
                  </a:lnTo>
                  <a:lnTo>
                    <a:pt x="18" y="216"/>
                  </a:lnTo>
                  <a:lnTo>
                    <a:pt x="15" y="218"/>
                  </a:lnTo>
                  <a:lnTo>
                    <a:pt x="9" y="221"/>
                  </a:lnTo>
                  <a:lnTo>
                    <a:pt x="3" y="222"/>
                  </a:lnTo>
                  <a:lnTo>
                    <a:pt x="0" y="22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9" name="Freeform 325"/>
            <p:cNvSpPr>
              <a:spLocks/>
            </p:cNvSpPr>
            <p:nvPr/>
          </p:nvSpPr>
          <p:spPr bwMode="auto">
            <a:xfrm>
              <a:off x="3648" y="2576"/>
              <a:ext cx="50" cy="86"/>
            </a:xfrm>
            <a:custGeom>
              <a:avLst/>
              <a:gdLst>
                <a:gd name="T0" fmla="*/ 3 w 100"/>
                <a:gd name="T1" fmla="*/ 1 h 172"/>
                <a:gd name="T2" fmla="*/ 2 w 100"/>
                <a:gd name="T3" fmla="*/ 1 h 172"/>
                <a:gd name="T4" fmla="*/ 2 w 100"/>
                <a:gd name="T5" fmla="*/ 2 h 172"/>
                <a:gd name="T6" fmla="*/ 1 w 100"/>
                <a:gd name="T7" fmla="*/ 2 h 172"/>
                <a:gd name="T8" fmla="*/ 1 w 100"/>
                <a:gd name="T9" fmla="*/ 2 h 172"/>
                <a:gd name="T10" fmla="*/ 1 w 100"/>
                <a:gd name="T11" fmla="*/ 2 h 172"/>
                <a:gd name="T12" fmla="*/ 0 w 100"/>
                <a:gd name="T13" fmla="*/ 3 h 172"/>
                <a:gd name="T14" fmla="*/ 1 w 100"/>
                <a:gd name="T15" fmla="*/ 3 h 172"/>
                <a:gd name="T16" fmla="*/ 1 w 100"/>
                <a:gd name="T17" fmla="*/ 2 h 172"/>
                <a:gd name="T18" fmla="*/ 1 w 100"/>
                <a:gd name="T19" fmla="*/ 2 h 172"/>
                <a:gd name="T20" fmla="*/ 1 w 100"/>
                <a:gd name="T21" fmla="*/ 2 h 172"/>
                <a:gd name="T22" fmla="*/ 2 w 100"/>
                <a:gd name="T23" fmla="*/ 2 h 172"/>
                <a:gd name="T24" fmla="*/ 2 w 100"/>
                <a:gd name="T25" fmla="*/ 2 h 172"/>
                <a:gd name="T26" fmla="*/ 2 w 100"/>
                <a:gd name="T27" fmla="*/ 3 h 172"/>
                <a:gd name="T28" fmla="*/ 2 w 100"/>
                <a:gd name="T29" fmla="*/ 3 h 172"/>
                <a:gd name="T30" fmla="*/ 1 w 100"/>
                <a:gd name="T31" fmla="*/ 4 h 172"/>
                <a:gd name="T32" fmla="*/ 1 w 100"/>
                <a:gd name="T33" fmla="*/ 4 h 172"/>
                <a:gd name="T34" fmla="*/ 1 w 100"/>
                <a:gd name="T35" fmla="*/ 4 h 172"/>
                <a:gd name="T36" fmla="*/ 1 w 100"/>
                <a:gd name="T37" fmla="*/ 4 h 172"/>
                <a:gd name="T38" fmla="*/ 1 w 100"/>
                <a:gd name="T39" fmla="*/ 4 h 172"/>
                <a:gd name="T40" fmla="*/ 1 w 100"/>
                <a:gd name="T41" fmla="*/ 4 h 172"/>
                <a:gd name="T42" fmla="*/ 2 w 100"/>
                <a:gd name="T43" fmla="*/ 4 h 172"/>
                <a:gd name="T44" fmla="*/ 2 w 100"/>
                <a:gd name="T45" fmla="*/ 4 h 172"/>
                <a:gd name="T46" fmla="*/ 2 w 100"/>
                <a:gd name="T47" fmla="*/ 5 h 172"/>
                <a:gd name="T48" fmla="*/ 2 w 100"/>
                <a:gd name="T49" fmla="*/ 6 h 172"/>
                <a:gd name="T50" fmla="*/ 2 w 100"/>
                <a:gd name="T51" fmla="*/ 6 h 172"/>
                <a:gd name="T52" fmla="*/ 2 w 100"/>
                <a:gd name="T53" fmla="*/ 5 h 172"/>
                <a:gd name="T54" fmla="*/ 2 w 100"/>
                <a:gd name="T55" fmla="*/ 4 h 172"/>
                <a:gd name="T56" fmla="*/ 2 w 100"/>
                <a:gd name="T57" fmla="*/ 3 h 172"/>
                <a:gd name="T58" fmla="*/ 2 w 100"/>
                <a:gd name="T59" fmla="*/ 3 h 172"/>
                <a:gd name="T60" fmla="*/ 2 w 100"/>
                <a:gd name="T61" fmla="*/ 4 h 172"/>
                <a:gd name="T62" fmla="*/ 3 w 100"/>
                <a:gd name="T63" fmla="*/ 4 h 172"/>
                <a:gd name="T64" fmla="*/ 3 w 100"/>
                <a:gd name="T65" fmla="*/ 5 h 172"/>
                <a:gd name="T66" fmla="*/ 3 w 100"/>
                <a:gd name="T67" fmla="*/ 4 h 172"/>
                <a:gd name="T68" fmla="*/ 3 w 100"/>
                <a:gd name="T69" fmla="*/ 4 h 172"/>
                <a:gd name="T70" fmla="*/ 2 w 100"/>
                <a:gd name="T71" fmla="*/ 3 h 172"/>
                <a:gd name="T72" fmla="*/ 2 w 100"/>
                <a:gd name="T73" fmla="*/ 3 h 172"/>
                <a:gd name="T74" fmla="*/ 2 w 100"/>
                <a:gd name="T75" fmla="*/ 2 h 172"/>
                <a:gd name="T76" fmla="*/ 2 w 100"/>
                <a:gd name="T77" fmla="*/ 2 h 172"/>
                <a:gd name="T78" fmla="*/ 3 w 100"/>
                <a:gd name="T79" fmla="*/ 2 h 172"/>
                <a:gd name="T80" fmla="*/ 3 w 100"/>
                <a:gd name="T81" fmla="*/ 2 h 172"/>
                <a:gd name="T82" fmla="*/ 3 w 100"/>
                <a:gd name="T83" fmla="*/ 3 h 172"/>
                <a:gd name="T84" fmla="*/ 4 w 100"/>
                <a:gd name="T85" fmla="*/ 3 h 172"/>
                <a:gd name="T86" fmla="*/ 3 w 100"/>
                <a:gd name="T87" fmla="*/ 3 h 172"/>
                <a:gd name="T88" fmla="*/ 3 w 100"/>
                <a:gd name="T89" fmla="*/ 2 h 172"/>
                <a:gd name="T90" fmla="*/ 3 w 100"/>
                <a:gd name="T91" fmla="*/ 2 h 172"/>
                <a:gd name="T92" fmla="*/ 3 w 100"/>
                <a:gd name="T93" fmla="*/ 2 h 172"/>
                <a:gd name="T94" fmla="*/ 3 w 100"/>
                <a:gd name="T95" fmla="*/ 1 h 172"/>
                <a:gd name="T96" fmla="*/ 3 w 100"/>
                <a:gd name="T97" fmla="*/ 1 h 172"/>
                <a:gd name="T98" fmla="*/ 3 w 100"/>
                <a:gd name="T99" fmla="*/ 0 h 1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0" h="172">
                  <a:moveTo>
                    <a:pt x="70" y="4"/>
                  </a:moveTo>
                  <a:lnTo>
                    <a:pt x="65" y="11"/>
                  </a:lnTo>
                  <a:lnTo>
                    <a:pt x="60" y="21"/>
                  </a:lnTo>
                  <a:lnTo>
                    <a:pt x="55" y="30"/>
                  </a:lnTo>
                  <a:lnTo>
                    <a:pt x="53" y="36"/>
                  </a:lnTo>
                  <a:lnTo>
                    <a:pt x="47" y="36"/>
                  </a:lnTo>
                  <a:lnTo>
                    <a:pt x="40" y="38"/>
                  </a:lnTo>
                  <a:lnTo>
                    <a:pt x="31" y="42"/>
                  </a:lnTo>
                  <a:lnTo>
                    <a:pt x="23" y="46"/>
                  </a:lnTo>
                  <a:lnTo>
                    <a:pt x="15" y="51"/>
                  </a:lnTo>
                  <a:lnTo>
                    <a:pt x="8" y="56"/>
                  </a:lnTo>
                  <a:lnTo>
                    <a:pt x="3" y="59"/>
                  </a:lnTo>
                  <a:lnTo>
                    <a:pt x="1" y="63"/>
                  </a:lnTo>
                  <a:lnTo>
                    <a:pt x="0" y="66"/>
                  </a:lnTo>
                  <a:lnTo>
                    <a:pt x="0" y="67"/>
                  </a:lnTo>
                  <a:lnTo>
                    <a:pt x="1" y="67"/>
                  </a:lnTo>
                  <a:lnTo>
                    <a:pt x="4" y="65"/>
                  </a:lnTo>
                  <a:lnTo>
                    <a:pt x="8" y="64"/>
                  </a:lnTo>
                  <a:lnTo>
                    <a:pt x="12" y="60"/>
                  </a:lnTo>
                  <a:lnTo>
                    <a:pt x="18" y="57"/>
                  </a:lnTo>
                  <a:lnTo>
                    <a:pt x="25" y="53"/>
                  </a:lnTo>
                  <a:lnTo>
                    <a:pt x="32" y="50"/>
                  </a:lnTo>
                  <a:lnTo>
                    <a:pt x="39" y="46"/>
                  </a:lnTo>
                  <a:lnTo>
                    <a:pt x="45" y="44"/>
                  </a:lnTo>
                  <a:lnTo>
                    <a:pt x="49" y="43"/>
                  </a:lnTo>
                  <a:lnTo>
                    <a:pt x="47" y="51"/>
                  </a:lnTo>
                  <a:lnTo>
                    <a:pt x="45" y="63"/>
                  </a:lnTo>
                  <a:lnTo>
                    <a:pt x="42" y="74"/>
                  </a:lnTo>
                  <a:lnTo>
                    <a:pt x="41" y="81"/>
                  </a:lnTo>
                  <a:lnTo>
                    <a:pt x="37" y="86"/>
                  </a:lnTo>
                  <a:lnTo>
                    <a:pt x="32" y="90"/>
                  </a:lnTo>
                  <a:lnTo>
                    <a:pt x="26" y="97"/>
                  </a:lnTo>
                  <a:lnTo>
                    <a:pt x="19" y="103"/>
                  </a:lnTo>
                  <a:lnTo>
                    <a:pt x="14" y="110"/>
                  </a:lnTo>
                  <a:lnTo>
                    <a:pt x="9" y="114"/>
                  </a:lnTo>
                  <a:lnTo>
                    <a:pt x="5" y="119"/>
                  </a:lnTo>
                  <a:lnTo>
                    <a:pt x="3" y="122"/>
                  </a:lnTo>
                  <a:lnTo>
                    <a:pt x="3" y="126"/>
                  </a:lnTo>
                  <a:lnTo>
                    <a:pt x="3" y="128"/>
                  </a:lnTo>
                  <a:lnTo>
                    <a:pt x="5" y="128"/>
                  </a:lnTo>
                  <a:lnTo>
                    <a:pt x="8" y="125"/>
                  </a:lnTo>
                  <a:lnTo>
                    <a:pt x="14" y="118"/>
                  </a:lnTo>
                  <a:lnTo>
                    <a:pt x="24" y="107"/>
                  </a:lnTo>
                  <a:lnTo>
                    <a:pt x="34" y="99"/>
                  </a:lnTo>
                  <a:lnTo>
                    <a:pt x="41" y="94"/>
                  </a:lnTo>
                  <a:lnTo>
                    <a:pt x="42" y="107"/>
                  </a:lnTo>
                  <a:lnTo>
                    <a:pt x="44" y="131"/>
                  </a:lnTo>
                  <a:lnTo>
                    <a:pt x="46" y="154"/>
                  </a:lnTo>
                  <a:lnTo>
                    <a:pt x="48" y="166"/>
                  </a:lnTo>
                  <a:lnTo>
                    <a:pt x="49" y="171"/>
                  </a:lnTo>
                  <a:lnTo>
                    <a:pt x="50" y="172"/>
                  </a:lnTo>
                  <a:lnTo>
                    <a:pt x="50" y="171"/>
                  </a:lnTo>
                  <a:lnTo>
                    <a:pt x="52" y="165"/>
                  </a:lnTo>
                  <a:lnTo>
                    <a:pt x="50" y="150"/>
                  </a:lnTo>
                  <a:lnTo>
                    <a:pt x="50" y="125"/>
                  </a:lnTo>
                  <a:lnTo>
                    <a:pt x="49" y="101"/>
                  </a:lnTo>
                  <a:lnTo>
                    <a:pt x="52" y="86"/>
                  </a:lnTo>
                  <a:lnTo>
                    <a:pt x="53" y="84"/>
                  </a:lnTo>
                  <a:lnTo>
                    <a:pt x="54" y="84"/>
                  </a:lnTo>
                  <a:lnTo>
                    <a:pt x="55" y="86"/>
                  </a:lnTo>
                  <a:lnTo>
                    <a:pt x="56" y="90"/>
                  </a:lnTo>
                  <a:lnTo>
                    <a:pt x="61" y="99"/>
                  </a:lnTo>
                  <a:lnTo>
                    <a:pt x="71" y="111"/>
                  </a:lnTo>
                  <a:lnTo>
                    <a:pt x="82" y="124"/>
                  </a:lnTo>
                  <a:lnTo>
                    <a:pt x="90" y="129"/>
                  </a:lnTo>
                  <a:lnTo>
                    <a:pt x="93" y="129"/>
                  </a:lnTo>
                  <a:lnTo>
                    <a:pt x="92" y="127"/>
                  </a:lnTo>
                  <a:lnTo>
                    <a:pt x="88" y="122"/>
                  </a:lnTo>
                  <a:lnTo>
                    <a:pt x="84" y="117"/>
                  </a:lnTo>
                  <a:lnTo>
                    <a:pt x="78" y="109"/>
                  </a:lnTo>
                  <a:lnTo>
                    <a:pt x="70" y="98"/>
                  </a:lnTo>
                  <a:lnTo>
                    <a:pt x="63" y="88"/>
                  </a:lnTo>
                  <a:lnTo>
                    <a:pt x="58" y="80"/>
                  </a:lnTo>
                  <a:lnTo>
                    <a:pt x="58" y="72"/>
                  </a:lnTo>
                  <a:lnTo>
                    <a:pt x="58" y="61"/>
                  </a:lnTo>
                  <a:lnTo>
                    <a:pt x="60" y="51"/>
                  </a:lnTo>
                  <a:lnTo>
                    <a:pt x="61" y="45"/>
                  </a:lnTo>
                  <a:lnTo>
                    <a:pt x="62" y="43"/>
                  </a:lnTo>
                  <a:lnTo>
                    <a:pt x="63" y="43"/>
                  </a:lnTo>
                  <a:lnTo>
                    <a:pt x="65" y="45"/>
                  </a:lnTo>
                  <a:lnTo>
                    <a:pt x="69" y="49"/>
                  </a:lnTo>
                  <a:lnTo>
                    <a:pt x="76" y="56"/>
                  </a:lnTo>
                  <a:lnTo>
                    <a:pt x="84" y="64"/>
                  </a:lnTo>
                  <a:lnTo>
                    <a:pt x="93" y="72"/>
                  </a:lnTo>
                  <a:lnTo>
                    <a:pt x="99" y="76"/>
                  </a:lnTo>
                  <a:lnTo>
                    <a:pt x="100" y="76"/>
                  </a:lnTo>
                  <a:lnTo>
                    <a:pt x="98" y="72"/>
                  </a:lnTo>
                  <a:lnTo>
                    <a:pt x="93" y="67"/>
                  </a:lnTo>
                  <a:lnTo>
                    <a:pt x="88" y="61"/>
                  </a:lnTo>
                  <a:lnTo>
                    <a:pt x="84" y="56"/>
                  </a:lnTo>
                  <a:lnTo>
                    <a:pt x="78" y="49"/>
                  </a:lnTo>
                  <a:lnTo>
                    <a:pt x="73" y="43"/>
                  </a:lnTo>
                  <a:lnTo>
                    <a:pt x="71" y="39"/>
                  </a:lnTo>
                  <a:lnTo>
                    <a:pt x="70" y="35"/>
                  </a:lnTo>
                  <a:lnTo>
                    <a:pt x="69" y="27"/>
                  </a:lnTo>
                  <a:lnTo>
                    <a:pt x="70" y="18"/>
                  </a:lnTo>
                  <a:lnTo>
                    <a:pt x="73" y="8"/>
                  </a:lnTo>
                  <a:lnTo>
                    <a:pt x="76" y="3"/>
                  </a:lnTo>
                  <a:lnTo>
                    <a:pt x="76" y="0"/>
                  </a:lnTo>
                  <a:lnTo>
                    <a:pt x="73" y="0"/>
                  </a:lnTo>
                  <a:lnTo>
                    <a:pt x="70" y="4"/>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0" name="Freeform 326"/>
            <p:cNvSpPr>
              <a:spLocks/>
            </p:cNvSpPr>
            <p:nvPr/>
          </p:nvSpPr>
          <p:spPr bwMode="auto">
            <a:xfrm>
              <a:off x="3825" y="2537"/>
              <a:ext cx="100" cy="79"/>
            </a:xfrm>
            <a:custGeom>
              <a:avLst/>
              <a:gdLst>
                <a:gd name="T0" fmla="*/ 1 w 200"/>
                <a:gd name="T1" fmla="*/ 1 h 158"/>
                <a:gd name="T2" fmla="*/ 1 w 200"/>
                <a:gd name="T3" fmla="*/ 1 h 158"/>
                <a:gd name="T4" fmla="*/ 1 w 200"/>
                <a:gd name="T5" fmla="*/ 1 h 158"/>
                <a:gd name="T6" fmla="*/ 2 w 200"/>
                <a:gd name="T7" fmla="*/ 2 h 158"/>
                <a:gd name="T8" fmla="*/ 2 w 200"/>
                <a:gd name="T9" fmla="*/ 2 h 158"/>
                <a:gd name="T10" fmla="*/ 2 w 200"/>
                <a:gd name="T11" fmla="*/ 3 h 158"/>
                <a:gd name="T12" fmla="*/ 2 w 200"/>
                <a:gd name="T13" fmla="*/ 4 h 158"/>
                <a:gd name="T14" fmla="*/ 2 w 200"/>
                <a:gd name="T15" fmla="*/ 4 h 158"/>
                <a:gd name="T16" fmla="*/ 2 w 200"/>
                <a:gd name="T17" fmla="*/ 3 h 158"/>
                <a:gd name="T18" fmla="*/ 2 w 200"/>
                <a:gd name="T19" fmla="*/ 2 h 158"/>
                <a:gd name="T20" fmla="*/ 2 w 200"/>
                <a:gd name="T21" fmla="*/ 2 h 158"/>
                <a:gd name="T22" fmla="*/ 3 w 200"/>
                <a:gd name="T23" fmla="*/ 2 h 158"/>
                <a:gd name="T24" fmla="*/ 3 w 200"/>
                <a:gd name="T25" fmla="*/ 3 h 158"/>
                <a:gd name="T26" fmla="*/ 3 w 200"/>
                <a:gd name="T27" fmla="*/ 3 h 158"/>
                <a:gd name="T28" fmla="*/ 3 w 200"/>
                <a:gd name="T29" fmla="*/ 3 h 158"/>
                <a:gd name="T30" fmla="*/ 4 w 200"/>
                <a:gd name="T31" fmla="*/ 5 h 158"/>
                <a:gd name="T32" fmla="*/ 4 w 200"/>
                <a:gd name="T33" fmla="*/ 5 h 158"/>
                <a:gd name="T34" fmla="*/ 4 w 200"/>
                <a:gd name="T35" fmla="*/ 5 h 158"/>
                <a:gd name="T36" fmla="*/ 4 w 200"/>
                <a:gd name="T37" fmla="*/ 5 h 158"/>
                <a:gd name="T38" fmla="*/ 4 w 200"/>
                <a:gd name="T39" fmla="*/ 3 h 158"/>
                <a:gd name="T40" fmla="*/ 4 w 200"/>
                <a:gd name="T41" fmla="*/ 3 h 158"/>
                <a:gd name="T42" fmla="*/ 5 w 200"/>
                <a:gd name="T43" fmla="*/ 4 h 158"/>
                <a:gd name="T44" fmla="*/ 6 w 200"/>
                <a:gd name="T45" fmla="*/ 4 h 158"/>
                <a:gd name="T46" fmla="*/ 6 w 200"/>
                <a:gd name="T47" fmla="*/ 5 h 158"/>
                <a:gd name="T48" fmla="*/ 7 w 200"/>
                <a:gd name="T49" fmla="*/ 5 h 158"/>
                <a:gd name="T50" fmla="*/ 7 w 200"/>
                <a:gd name="T51" fmla="*/ 5 h 158"/>
                <a:gd name="T52" fmla="*/ 6 w 200"/>
                <a:gd name="T53" fmla="*/ 4 h 158"/>
                <a:gd name="T54" fmla="*/ 6 w 200"/>
                <a:gd name="T55" fmla="*/ 4 h 158"/>
                <a:gd name="T56" fmla="*/ 5 w 200"/>
                <a:gd name="T57" fmla="*/ 3 h 158"/>
                <a:gd name="T58" fmla="*/ 4 w 200"/>
                <a:gd name="T59" fmla="*/ 3 h 158"/>
                <a:gd name="T60" fmla="*/ 4 w 200"/>
                <a:gd name="T61" fmla="*/ 3 h 158"/>
                <a:gd name="T62" fmla="*/ 4 w 200"/>
                <a:gd name="T63" fmla="*/ 3 h 158"/>
                <a:gd name="T64" fmla="*/ 4 w 200"/>
                <a:gd name="T65" fmla="*/ 3 h 158"/>
                <a:gd name="T66" fmla="*/ 5 w 200"/>
                <a:gd name="T67" fmla="*/ 2 h 158"/>
                <a:gd name="T68" fmla="*/ 6 w 200"/>
                <a:gd name="T69" fmla="*/ 2 h 158"/>
                <a:gd name="T70" fmla="*/ 6 w 200"/>
                <a:gd name="T71" fmla="*/ 2 h 158"/>
                <a:gd name="T72" fmla="*/ 7 w 200"/>
                <a:gd name="T73" fmla="*/ 3 h 158"/>
                <a:gd name="T74" fmla="*/ 7 w 200"/>
                <a:gd name="T75" fmla="*/ 2 h 158"/>
                <a:gd name="T76" fmla="*/ 6 w 200"/>
                <a:gd name="T77" fmla="*/ 2 h 158"/>
                <a:gd name="T78" fmla="*/ 6 w 200"/>
                <a:gd name="T79" fmla="*/ 2 h 158"/>
                <a:gd name="T80" fmla="*/ 5 w 200"/>
                <a:gd name="T81" fmla="*/ 2 h 158"/>
                <a:gd name="T82" fmla="*/ 4 w 200"/>
                <a:gd name="T83" fmla="*/ 2 h 158"/>
                <a:gd name="T84" fmla="*/ 4 w 200"/>
                <a:gd name="T85" fmla="*/ 2 h 158"/>
                <a:gd name="T86" fmla="*/ 3 w 200"/>
                <a:gd name="T87" fmla="*/ 2 h 158"/>
                <a:gd name="T88" fmla="*/ 3 w 200"/>
                <a:gd name="T89" fmla="*/ 2 h 158"/>
                <a:gd name="T90" fmla="*/ 3 w 200"/>
                <a:gd name="T91" fmla="*/ 2 h 158"/>
                <a:gd name="T92" fmla="*/ 3 w 200"/>
                <a:gd name="T93" fmla="*/ 1 h 158"/>
                <a:gd name="T94" fmla="*/ 3 w 200"/>
                <a:gd name="T95" fmla="*/ 1 h 158"/>
                <a:gd name="T96" fmla="*/ 4 w 200"/>
                <a:gd name="T97" fmla="*/ 1 h 158"/>
                <a:gd name="T98" fmla="*/ 4 w 200"/>
                <a:gd name="T99" fmla="*/ 1 h 158"/>
                <a:gd name="T100" fmla="*/ 4 w 200"/>
                <a:gd name="T101" fmla="*/ 1 h 158"/>
                <a:gd name="T102" fmla="*/ 4 w 200"/>
                <a:gd name="T103" fmla="*/ 0 h 158"/>
                <a:gd name="T104" fmla="*/ 4 w 200"/>
                <a:gd name="T105" fmla="*/ 1 h 158"/>
                <a:gd name="T106" fmla="*/ 3 w 200"/>
                <a:gd name="T107" fmla="*/ 1 h 158"/>
                <a:gd name="T108" fmla="*/ 3 w 200"/>
                <a:gd name="T109" fmla="*/ 1 h 158"/>
                <a:gd name="T110" fmla="*/ 2 w 200"/>
                <a:gd name="T111" fmla="*/ 1 h 158"/>
                <a:gd name="T112" fmla="*/ 2 w 200"/>
                <a:gd name="T113" fmla="*/ 1 h 158"/>
                <a:gd name="T114" fmla="*/ 2 w 200"/>
                <a:gd name="T115" fmla="*/ 1 h 158"/>
                <a:gd name="T116" fmla="*/ 1 w 200"/>
                <a:gd name="T117" fmla="*/ 1 h 158"/>
                <a:gd name="T118" fmla="*/ 1 w 200"/>
                <a:gd name="T119" fmla="*/ 1 h 158"/>
                <a:gd name="T120" fmla="*/ 1 w 200"/>
                <a:gd name="T121" fmla="*/ 1 h 158"/>
                <a:gd name="T122" fmla="*/ 1 w 200"/>
                <a:gd name="T123" fmla="*/ 1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158">
                  <a:moveTo>
                    <a:pt x="0" y="13"/>
                  </a:moveTo>
                  <a:lnTo>
                    <a:pt x="4" y="16"/>
                  </a:lnTo>
                  <a:lnTo>
                    <a:pt x="10" y="21"/>
                  </a:lnTo>
                  <a:lnTo>
                    <a:pt x="15" y="25"/>
                  </a:lnTo>
                  <a:lnTo>
                    <a:pt x="19" y="29"/>
                  </a:lnTo>
                  <a:lnTo>
                    <a:pt x="23" y="31"/>
                  </a:lnTo>
                  <a:lnTo>
                    <a:pt x="31" y="35"/>
                  </a:lnTo>
                  <a:lnTo>
                    <a:pt x="39" y="38"/>
                  </a:lnTo>
                  <a:lnTo>
                    <a:pt x="44" y="43"/>
                  </a:lnTo>
                  <a:lnTo>
                    <a:pt x="44" y="58"/>
                  </a:lnTo>
                  <a:lnTo>
                    <a:pt x="44" y="74"/>
                  </a:lnTo>
                  <a:lnTo>
                    <a:pt x="45" y="89"/>
                  </a:lnTo>
                  <a:lnTo>
                    <a:pt x="46" y="100"/>
                  </a:lnTo>
                  <a:lnTo>
                    <a:pt x="49" y="105"/>
                  </a:lnTo>
                  <a:lnTo>
                    <a:pt x="50" y="104"/>
                  </a:lnTo>
                  <a:lnTo>
                    <a:pt x="51" y="100"/>
                  </a:lnTo>
                  <a:lnTo>
                    <a:pt x="50" y="95"/>
                  </a:lnTo>
                  <a:lnTo>
                    <a:pt x="50" y="84"/>
                  </a:lnTo>
                  <a:lnTo>
                    <a:pt x="51" y="68"/>
                  </a:lnTo>
                  <a:lnTo>
                    <a:pt x="53" y="52"/>
                  </a:lnTo>
                  <a:lnTo>
                    <a:pt x="54" y="43"/>
                  </a:lnTo>
                  <a:lnTo>
                    <a:pt x="58" y="45"/>
                  </a:lnTo>
                  <a:lnTo>
                    <a:pt x="62" y="50"/>
                  </a:lnTo>
                  <a:lnTo>
                    <a:pt x="67" y="54"/>
                  </a:lnTo>
                  <a:lnTo>
                    <a:pt x="73" y="60"/>
                  </a:lnTo>
                  <a:lnTo>
                    <a:pt x="79" y="65"/>
                  </a:lnTo>
                  <a:lnTo>
                    <a:pt x="84" y="69"/>
                  </a:lnTo>
                  <a:lnTo>
                    <a:pt x="88" y="73"/>
                  </a:lnTo>
                  <a:lnTo>
                    <a:pt x="91" y="74"/>
                  </a:lnTo>
                  <a:lnTo>
                    <a:pt x="94" y="92"/>
                  </a:lnTo>
                  <a:lnTo>
                    <a:pt x="97" y="116"/>
                  </a:lnTo>
                  <a:lnTo>
                    <a:pt x="103" y="141"/>
                  </a:lnTo>
                  <a:lnTo>
                    <a:pt x="109" y="154"/>
                  </a:lnTo>
                  <a:lnTo>
                    <a:pt x="112" y="158"/>
                  </a:lnTo>
                  <a:lnTo>
                    <a:pt x="113" y="156"/>
                  </a:lnTo>
                  <a:lnTo>
                    <a:pt x="112" y="150"/>
                  </a:lnTo>
                  <a:lnTo>
                    <a:pt x="110" y="143"/>
                  </a:lnTo>
                  <a:lnTo>
                    <a:pt x="106" y="130"/>
                  </a:lnTo>
                  <a:lnTo>
                    <a:pt x="103" y="112"/>
                  </a:lnTo>
                  <a:lnTo>
                    <a:pt x="100" y="93"/>
                  </a:lnTo>
                  <a:lnTo>
                    <a:pt x="100" y="81"/>
                  </a:lnTo>
                  <a:lnTo>
                    <a:pt x="110" y="85"/>
                  </a:lnTo>
                  <a:lnTo>
                    <a:pt x="122" y="92"/>
                  </a:lnTo>
                  <a:lnTo>
                    <a:pt x="137" y="100"/>
                  </a:lnTo>
                  <a:lnTo>
                    <a:pt x="152" y="110"/>
                  </a:lnTo>
                  <a:lnTo>
                    <a:pt x="167" y="118"/>
                  </a:lnTo>
                  <a:lnTo>
                    <a:pt x="181" y="126"/>
                  </a:lnTo>
                  <a:lnTo>
                    <a:pt x="191" y="131"/>
                  </a:lnTo>
                  <a:lnTo>
                    <a:pt x="196" y="135"/>
                  </a:lnTo>
                  <a:lnTo>
                    <a:pt x="198" y="137"/>
                  </a:lnTo>
                  <a:lnTo>
                    <a:pt x="200" y="136"/>
                  </a:lnTo>
                  <a:lnTo>
                    <a:pt x="197" y="133"/>
                  </a:lnTo>
                  <a:lnTo>
                    <a:pt x="191" y="127"/>
                  </a:lnTo>
                  <a:lnTo>
                    <a:pt x="186" y="122"/>
                  </a:lnTo>
                  <a:lnTo>
                    <a:pt x="175" y="115"/>
                  </a:lnTo>
                  <a:lnTo>
                    <a:pt x="163" y="107"/>
                  </a:lnTo>
                  <a:lnTo>
                    <a:pt x="149" y="99"/>
                  </a:lnTo>
                  <a:lnTo>
                    <a:pt x="135" y="90"/>
                  </a:lnTo>
                  <a:lnTo>
                    <a:pt x="122" y="83"/>
                  </a:lnTo>
                  <a:lnTo>
                    <a:pt x="112" y="77"/>
                  </a:lnTo>
                  <a:lnTo>
                    <a:pt x="105" y="74"/>
                  </a:lnTo>
                  <a:lnTo>
                    <a:pt x="100" y="71"/>
                  </a:lnTo>
                  <a:lnTo>
                    <a:pt x="102" y="70"/>
                  </a:lnTo>
                  <a:lnTo>
                    <a:pt x="107" y="70"/>
                  </a:lnTo>
                  <a:lnTo>
                    <a:pt x="114" y="68"/>
                  </a:lnTo>
                  <a:lnTo>
                    <a:pt x="121" y="66"/>
                  </a:lnTo>
                  <a:lnTo>
                    <a:pt x="132" y="63"/>
                  </a:lnTo>
                  <a:lnTo>
                    <a:pt x="142" y="62"/>
                  </a:lnTo>
                  <a:lnTo>
                    <a:pt x="155" y="61"/>
                  </a:lnTo>
                  <a:lnTo>
                    <a:pt x="166" y="61"/>
                  </a:lnTo>
                  <a:lnTo>
                    <a:pt x="178" y="62"/>
                  </a:lnTo>
                  <a:lnTo>
                    <a:pt x="186" y="63"/>
                  </a:lnTo>
                  <a:lnTo>
                    <a:pt x="193" y="66"/>
                  </a:lnTo>
                  <a:lnTo>
                    <a:pt x="200" y="68"/>
                  </a:lnTo>
                  <a:lnTo>
                    <a:pt x="200" y="67"/>
                  </a:lnTo>
                  <a:lnTo>
                    <a:pt x="196" y="62"/>
                  </a:lnTo>
                  <a:lnTo>
                    <a:pt x="190" y="59"/>
                  </a:lnTo>
                  <a:lnTo>
                    <a:pt x="185" y="58"/>
                  </a:lnTo>
                  <a:lnTo>
                    <a:pt x="174" y="58"/>
                  </a:lnTo>
                  <a:lnTo>
                    <a:pt x="162" y="56"/>
                  </a:lnTo>
                  <a:lnTo>
                    <a:pt x="148" y="56"/>
                  </a:lnTo>
                  <a:lnTo>
                    <a:pt x="133" y="58"/>
                  </a:lnTo>
                  <a:lnTo>
                    <a:pt x="120" y="58"/>
                  </a:lnTo>
                  <a:lnTo>
                    <a:pt x="110" y="59"/>
                  </a:lnTo>
                  <a:lnTo>
                    <a:pt x="104" y="59"/>
                  </a:lnTo>
                  <a:lnTo>
                    <a:pt x="100" y="58"/>
                  </a:lnTo>
                  <a:lnTo>
                    <a:pt x="95" y="55"/>
                  </a:lnTo>
                  <a:lnTo>
                    <a:pt x="90" y="52"/>
                  </a:lnTo>
                  <a:lnTo>
                    <a:pt x="83" y="47"/>
                  </a:lnTo>
                  <a:lnTo>
                    <a:pt x="77" y="44"/>
                  </a:lnTo>
                  <a:lnTo>
                    <a:pt x="73" y="39"/>
                  </a:lnTo>
                  <a:lnTo>
                    <a:pt x="68" y="36"/>
                  </a:lnTo>
                  <a:lnTo>
                    <a:pt x="66" y="33"/>
                  </a:lnTo>
                  <a:lnTo>
                    <a:pt x="72" y="30"/>
                  </a:lnTo>
                  <a:lnTo>
                    <a:pt x="80" y="27"/>
                  </a:lnTo>
                  <a:lnTo>
                    <a:pt x="88" y="22"/>
                  </a:lnTo>
                  <a:lnTo>
                    <a:pt x="96" y="17"/>
                  </a:lnTo>
                  <a:lnTo>
                    <a:pt x="104" y="13"/>
                  </a:lnTo>
                  <a:lnTo>
                    <a:pt x="112" y="8"/>
                  </a:lnTo>
                  <a:lnTo>
                    <a:pt x="119" y="6"/>
                  </a:lnTo>
                  <a:lnTo>
                    <a:pt x="124" y="5"/>
                  </a:lnTo>
                  <a:lnTo>
                    <a:pt x="128" y="3"/>
                  </a:lnTo>
                  <a:lnTo>
                    <a:pt x="127" y="1"/>
                  </a:lnTo>
                  <a:lnTo>
                    <a:pt x="121" y="0"/>
                  </a:lnTo>
                  <a:lnTo>
                    <a:pt x="113" y="2"/>
                  </a:lnTo>
                  <a:lnTo>
                    <a:pt x="107" y="5"/>
                  </a:lnTo>
                  <a:lnTo>
                    <a:pt x="100" y="7"/>
                  </a:lnTo>
                  <a:lnTo>
                    <a:pt x="92" y="10"/>
                  </a:lnTo>
                  <a:lnTo>
                    <a:pt x="83" y="15"/>
                  </a:lnTo>
                  <a:lnTo>
                    <a:pt x="75" y="20"/>
                  </a:lnTo>
                  <a:lnTo>
                    <a:pt x="67" y="23"/>
                  </a:lnTo>
                  <a:lnTo>
                    <a:pt x="61" y="25"/>
                  </a:lnTo>
                  <a:lnTo>
                    <a:pt x="58" y="28"/>
                  </a:lnTo>
                  <a:lnTo>
                    <a:pt x="53" y="30"/>
                  </a:lnTo>
                  <a:lnTo>
                    <a:pt x="49" y="30"/>
                  </a:lnTo>
                  <a:lnTo>
                    <a:pt x="43" y="29"/>
                  </a:lnTo>
                  <a:lnTo>
                    <a:pt x="36" y="25"/>
                  </a:lnTo>
                  <a:lnTo>
                    <a:pt x="31" y="23"/>
                  </a:lnTo>
                  <a:lnTo>
                    <a:pt x="27" y="21"/>
                  </a:lnTo>
                  <a:lnTo>
                    <a:pt x="21" y="18"/>
                  </a:lnTo>
                  <a:lnTo>
                    <a:pt x="16" y="16"/>
                  </a:lnTo>
                  <a:lnTo>
                    <a:pt x="11" y="15"/>
                  </a:lnTo>
                  <a:lnTo>
                    <a:pt x="6" y="14"/>
                  </a:lnTo>
                  <a:lnTo>
                    <a:pt x="3" y="13"/>
                  </a:lnTo>
                  <a:lnTo>
                    <a:pt x="0" y="1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7" name="Group 327"/>
          <p:cNvGrpSpPr>
            <a:grpSpLocks noChangeAspect="1"/>
          </p:cNvGrpSpPr>
          <p:nvPr/>
        </p:nvGrpSpPr>
        <p:grpSpPr bwMode="auto">
          <a:xfrm rot="-5400000">
            <a:off x="482600" y="2260600"/>
            <a:ext cx="4114800" cy="5080000"/>
            <a:chOff x="3600" y="2160"/>
            <a:chExt cx="805" cy="803"/>
          </a:xfrm>
        </p:grpSpPr>
        <p:sp>
          <p:nvSpPr>
            <p:cNvPr id="3107" name="AutoShape 328"/>
            <p:cNvSpPr>
              <a:spLocks noChangeAspect="1" noChangeArrowheads="1" noTextEdit="1"/>
            </p:cNvSpPr>
            <p:nvPr/>
          </p:nvSpPr>
          <p:spPr bwMode="auto">
            <a:xfrm>
              <a:off x="3600" y="2160"/>
              <a:ext cx="80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108" name="Group 329"/>
            <p:cNvGrpSpPr>
              <a:grpSpLocks/>
            </p:cNvGrpSpPr>
            <p:nvPr/>
          </p:nvGrpSpPr>
          <p:grpSpPr bwMode="auto">
            <a:xfrm>
              <a:off x="3610" y="2163"/>
              <a:ext cx="794" cy="666"/>
              <a:chOff x="3610" y="2163"/>
              <a:chExt cx="794" cy="666"/>
            </a:xfrm>
          </p:grpSpPr>
          <p:sp>
            <p:nvSpPr>
              <p:cNvPr id="3229" name="Freeform 330"/>
              <p:cNvSpPr>
                <a:spLocks/>
              </p:cNvSpPr>
              <p:nvPr/>
            </p:nvSpPr>
            <p:spPr bwMode="auto">
              <a:xfrm>
                <a:off x="4036" y="2181"/>
                <a:ext cx="112" cy="49"/>
              </a:xfrm>
              <a:custGeom>
                <a:avLst/>
                <a:gdLst>
                  <a:gd name="T0" fmla="*/ 0 w 223"/>
                  <a:gd name="T1" fmla="*/ 3 h 98"/>
                  <a:gd name="T2" fmla="*/ 0 w 223"/>
                  <a:gd name="T3" fmla="*/ 3 h 98"/>
                  <a:gd name="T4" fmla="*/ 1 w 223"/>
                  <a:gd name="T5" fmla="*/ 3 h 98"/>
                  <a:gd name="T6" fmla="*/ 1 w 223"/>
                  <a:gd name="T7" fmla="*/ 3 h 98"/>
                  <a:gd name="T8" fmla="*/ 1 w 223"/>
                  <a:gd name="T9" fmla="*/ 3 h 98"/>
                  <a:gd name="T10" fmla="*/ 1 w 223"/>
                  <a:gd name="T11" fmla="*/ 3 h 98"/>
                  <a:gd name="T12" fmla="*/ 2 w 223"/>
                  <a:gd name="T13" fmla="*/ 3 h 98"/>
                  <a:gd name="T14" fmla="*/ 2 w 223"/>
                  <a:gd name="T15" fmla="*/ 3 h 98"/>
                  <a:gd name="T16" fmla="*/ 3 w 223"/>
                  <a:gd name="T17" fmla="*/ 3 h 98"/>
                  <a:gd name="T18" fmla="*/ 3 w 223"/>
                  <a:gd name="T19" fmla="*/ 3 h 98"/>
                  <a:gd name="T20" fmla="*/ 4 w 223"/>
                  <a:gd name="T21" fmla="*/ 3 h 98"/>
                  <a:gd name="T22" fmla="*/ 4 w 223"/>
                  <a:gd name="T23" fmla="*/ 3 h 98"/>
                  <a:gd name="T24" fmla="*/ 5 w 223"/>
                  <a:gd name="T25" fmla="*/ 3 h 98"/>
                  <a:gd name="T26" fmla="*/ 5 w 223"/>
                  <a:gd name="T27" fmla="*/ 2 h 98"/>
                  <a:gd name="T28" fmla="*/ 6 w 223"/>
                  <a:gd name="T29" fmla="*/ 2 h 98"/>
                  <a:gd name="T30" fmla="*/ 6 w 223"/>
                  <a:gd name="T31" fmla="*/ 2 h 98"/>
                  <a:gd name="T32" fmla="*/ 6 w 223"/>
                  <a:gd name="T33" fmla="*/ 1 h 98"/>
                  <a:gd name="T34" fmla="*/ 7 w 223"/>
                  <a:gd name="T35" fmla="*/ 1 h 98"/>
                  <a:gd name="T36" fmla="*/ 7 w 223"/>
                  <a:gd name="T37" fmla="*/ 1 h 98"/>
                  <a:gd name="T38" fmla="*/ 7 w 223"/>
                  <a:gd name="T39" fmla="*/ 1 h 98"/>
                  <a:gd name="T40" fmla="*/ 7 w 223"/>
                  <a:gd name="T41" fmla="*/ 0 h 98"/>
                  <a:gd name="T42" fmla="*/ 7 w 223"/>
                  <a:gd name="T43" fmla="*/ 1 h 98"/>
                  <a:gd name="T44" fmla="*/ 7 w 223"/>
                  <a:gd name="T45" fmla="*/ 1 h 98"/>
                  <a:gd name="T46" fmla="*/ 7 w 223"/>
                  <a:gd name="T47" fmla="*/ 1 h 98"/>
                  <a:gd name="T48" fmla="*/ 7 w 223"/>
                  <a:gd name="T49" fmla="*/ 2 h 98"/>
                  <a:gd name="T50" fmla="*/ 6 w 223"/>
                  <a:gd name="T51" fmla="*/ 2 h 98"/>
                  <a:gd name="T52" fmla="*/ 6 w 223"/>
                  <a:gd name="T53" fmla="*/ 2 h 98"/>
                  <a:gd name="T54" fmla="*/ 5 w 223"/>
                  <a:gd name="T55" fmla="*/ 3 h 98"/>
                  <a:gd name="T56" fmla="*/ 5 w 223"/>
                  <a:gd name="T57" fmla="*/ 3 h 98"/>
                  <a:gd name="T58" fmla="*/ 4 w 223"/>
                  <a:gd name="T59" fmla="*/ 3 h 98"/>
                  <a:gd name="T60" fmla="*/ 4 w 223"/>
                  <a:gd name="T61" fmla="*/ 3 h 98"/>
                  <a:gd name="T62" fmla="*/ 3 w 223"/>
                  <a:gd name="T63" fmla="*/ 3 h 98"/>
                  <a:gd name="T64" fmla="*/ 2 w 223"/>
                  <a:gd name="T65" fmla="*/ 4 h 98"/>
                  <a:gd name="T66" fmla="*/ 2 w 223"/>
                  <a:gd name="T67" fmla="*/ 4 h 98"/>
                  <a:gd name="T68" fmla="*/ 1 w 223"/>
                  <a:gd name="T69" fmla="*/ 4 h 98"/>
                  <a:gd name="T70" fmla="*/ 1 w 223"/>
                  <a:gd name="T71" fmla="*/ 3 h 98"/>
                  <a:gd name="T72" fmla="*/ 0 w 223"/>
                  <a:gd name="T73" fmla="*/ 3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3" h="98">
                    <a:moveTo>
                      <a:pt x="0" y="85"/>
                    </a:moveTo>
                    <a:lnTo>
                      <a:pt x="0" y="84"/>
                    </a:lnTo>
                    <a:lnTo>
                      <a:pt x="3" y="83"/>
                    </a:lnTo>
                    <a:lnTo>
                      <a:pt x="6" y="82"/>
                    </a:lnTo>
                    <a:lnTo>
                      <a:pt x="6" y="80"/>
                    </a:lnTo>
                    <a:lnTo>
                      <a:pt x="24" y="85"/>
                    </a:lnTo>
                    <a:lnTo>
                      <a:pt x="43" y="87"/>
                    </a:lnTo>
                    <a:lnTo>
                      <a:pt x="60" y="88"/>
                    </a:lnTo>
                    <a:lnTo>
                      <a:pt x="76" y="86"/>
                    </a:lnTo>
                    <a:lnTo>
                      <a:pt x="92" y="83"/>
                    </a:lnTo>
                    <a:lnTo>
                      <a:pt x="108" y="78"/>
                    </a:lnTo>
                    <a:lnTo>
                      <a:pt x="123" y="72"/>
                    </a:lnTo>
                    <a:lnTo>
                      <a:pt x="137" y="65"/>
                    </a:lnTo>
                    <a:lnTo>
                      <a:pt x="151" y="57"/>
                    </a:lnTo>
                    <a:lnTo>
                      <a:pt x="163" y="49"/>
                    </a:lnTo>
                    <a:lnTo>
                      <a:pt x="175" y="41"/>
                    </a:lnTo>
                    <a:lnTo>
                      <a:pt x="187" y="32"/>
                    </a:lnTo>
                    <a:lnTo>
                      <a:pt x="197" y="23"/>
                    </a:lnTo>
                    <a:lnTo>
                      <a:pt x="206" y="15"/>
                    </a:lnTo>
                    <a:lnTo>
                      <a:pt x="215" y="7"/>
                    </a:lnTo>
                    <a:lnTo>
                      <a:pt x="223" y="0"/>
                    </a:lnTo>
                    <a:lnTo>
                      <a:pt x="221" y="9"/>
                    </a:lnTo>
                    <a:lnTo>
                      <a:pt x="215" y="18"/>
                    </a:lnTo>
                    <a:lnTo>
                      <a:pt x="207" y="27"/>
                    </a:lnTo>
                    <a:lnTo>
                      <a:pt x="196" y="38"/>
                    </a:lnTo>
                    <a:lnTo>
                      <a:pt x="183" y="48"/>
                    </a:lnTo>
                    <a:lnTo>
                      <a:pt x="169" y="58"/>
                    </a:lnTo>
                    <a:lnTo>
                      <a:pt x="153" y="68"/>
                    </a:lnTo>
                    <a:lnTo>
                      <a:pt x="136" y="76"/>
                    </a:lnTo>
                    <a:lnTo>
                      <a:pt x="119" y="84"/>
                    </a:lnTo>
                    <a:lnTo>
                      <a:pt x="100" y="90"/>
                    </a:lnTo>
                    <a:lnTo>
                      <a:pt x="82" y="94"/>
                    </a:lnTo>
                    <a:lnTo>
                      <a:pt x="64" y="98"/>
                    </a:lnTo>
                    <a:lnTo>
                      <a:pt x="46" y="98"/>
                    </a:lnTo>
                    <a:lnTo>
                      <a:pt x="30" y="97"/>
                    </a:lnTo>
                    <a:lnTo>
                      <a:pt x="14" y="92"/>
                    </a:lnTo>
                    <a:lnTo>
                      <a:pt x="0"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0" name="Freeform 331"/>
              <p:cNvSpPr>
                <a:spLocks/>
              </p:cNvSpPr>
              <p:nvPr/>
            </p:nvSpPr>
            <p:spPr bwMode="auto">
              <a:xfrm>
                <a:off x="4124" y="2167"/>
                <a:ext cx="6" cy="38"/>
              </a:xfrm>
              <a:custGeom>
                <a:avLst/>
                <a:gdLst>
                  <a:gd name="T0" fmla="*/ 0 w 13"/>
                  <a:gd name="T1" fmla="*/ 0 h 76"/>
                  <a:gd name="T2" fmla="*/ 0 w 13"/>
                  <a:gd name="T3" fmla="*/ 1 h 76"/>
                  <a:gd name="T4" fmla="*/ 0 w 13"/>
                  <a:gd name="T5" fmla="*/ 1 h 76"/>
                  <a:gd name="T6" fmla="*/ 0 w 13"/>
                  <a:gd name="T7" fmla="*/ 2 h 76"/>
                  <a:gd name="T8" fmla="*/ 0 w 13"/>
                  <a:gd name="T9" fmla="*/ 3 h 76"/>
                  <a:gd name="T10" fmla="*/ 0 w 13"/>
                  <a:gd name="T11" fmla="*/ 2 h 76"/>
                  <a:gd name="T12" fmla="*/ 0 w 13"/>
                  <a:gd name="T13" fmla="*/ 1 h 76"/>
                  <a:gd name="T14" fmla="*/ 0 w 13"/>
                  <a:gd name="T15" fmla="*/ 1 h 76"/>
                  <a:gd name="T16" fmla="*/ 0 w 13"/>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76">
                    <a:moveTo>
                      <a:pt x="9" y="0"/>
                    </a:moveTo>
                    <a:lnTo>
                      <a:pt x="13" y="9"/>
                    </a:lnTo>
                    <a:lnTo>
                      <a:pt x="13" y="31"/>
                    </a:lnTo>
                    <a:lnTo>
                      <a:pt x="9" y="56"/>
                    </a:lnTo>
                    <a:lnTo>
                      <a:pt x="0" y="76"/>
                    </a:lnTo>
                    <a:lnTo>
                      <a:pt x="2" y="56"/>
                    </a:lnTo>
                    <a:lnTo>
                      <a:pt x="5" y="31"/>
                    </a:lnTo>
                    <a:lnTo>
                      <a:pt x="7" y="9"/>
                    </a:lnTo>
                    <a:lnTo>
                      <a:pt x="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1" name="Freeform 332"/>
              <p:cNvSpPr>
                <a:spLocks/>
              </p:cNvSpPr>
              <p:nvPr/>
            </p:nvSpPr>
            <p:spPr bwMode="auto">
              <a:xfrm>
                <a:off x="4115" y="2166"/>
                <a:ext cx="8" cy="46"/>
              </a:xfrm>
              <a:custGeom>
                <a:avLst/>
                <a:gdLst>
                  <a:gd name="T0" fmla="*/ 1 w 16"/>
                  <a:gd name="T1" fmla="*/ 0 h 91"/>
                  <a:gd name="T2" fmla="*/ 1 w 16"/>
                  <a:gd name="T3" fmla="*/ 1 h 91"/>
                  <a:gd name="T4" fmla="*/ 1 w 16"/>
                  <a:gd name="T5" fmla="*/ 2 h 91"/>
                  <a:gd name="T6" fmla="*/ 1 w 16"/>
                  <a:gd name="T7" fmla="*/ 3 h 91"/>
                  <a:gd name="T8" fmla="*/ 0 w 16"/>
                  <a:gd name="T9" fmla="*/ 3 h 91"/>
                  <a:gd name="T10" fmla="*/ 1 w 16"/>
                  <a:gd name="T11" fmla="*/ 3 h 91"/>
                  <a:gd name="T12" fmla="*/ 1 w 16"/>
                  <a:gd name="T13" fmla="*/ 2 h 91"/>
                  <a:gd name="T14" fmla="*/ 1 w 16"/>
                  <a:gd name="T15" fmla="*/ 1 h 91"/>
                  <a:gd name="T16" fmla="*/ 1 w 16"/>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1">
                    <a:moveTo>
                      <a:pt x="12" y="0"/>
                    </a:moveTo>
                    <a:lnTo>
                      <a:pt x="16" y="11"/>
                    </a:lnTo>
                    <a:lnTo>
                      <a:pt x="15" y="38"/>
                    </a:lnTo>
                    <a:lnTo>
                      <a:pt x="10" y="68"/>
                    </a:lnTo>
                    <a:lnTo>
                      <a:pt x="0" y="91"/>
                    </a:lnTo>
                    <a:lnTo>
                      <a:pt x="2" y="72"/>
                    </a:lnTo>
                    <a:lnTo>
                      <a:pt x="4" y="41"/>
                    </a:lnTo>
                    <a:lnTo>
                      <a:pt x="8" y="12"/>
                    </a:lnTo>
                    <a:lnTo>
                      <a:pt x="1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2" name="Freeform 333"/>
              <p:cNvSpPr>
                <a:spLocks/>
              </p:cNvSpPr>
              <p:nvPr/>
            </p:nvSpPr>
            <p:spPr bwMode="auto">
              <a:xfrm>
                <a:off x="4099" y="2173"/>
                <a:ext cx="6" cy="48"/>
              </a:xfrm>
              <a:custGeom>
                <a:avLst/>
                <a:gdLst>
                  <a:gd name="T0" fmla="*/ 0 w 13"/>
                  <a:gd name="T1" fmla="*/ 0 h 95"/>
                  <a:gd name="T2" fmla="*/ 0 w 13"/>
                  <a:gd name="T3" fmla="*/ 1 h 95"/>
                  <a:gd name="T4" fmla="*/ 0 w 13"/>
                  <a:gd name="T5" fmla="*/ 2 h 95"/>
                  <a:gd name="T6" fmla="*/ 0 w 13"/>
                  <a:gd name="T7" fmla="*/ 3 h 95"/>
                  <a:gd name="T8" fmla="*/ 0 w 13"/>
                  <a:gd name="T9" fmla="*/ 3 h 95"/>
                  <a:gd name="T10" fmla="*/ 0 w 13"/>
                  <a:gd name="T11" fmla="*/ 3 h 95"/>
                  <a:gd name="T12" fmla="*/ 0 w 13"/>
                  <a:gd name="T13" fmla="*/ 2 h 95"/>
                  <a:gd name="T14" fmla="*/ 0 w 13"/>
                  <a:gd name="T15" fmla="*/ 1 h 95"/>
                  <a:gd name="T16" fmla="*/ 0 w 13"/>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95">
                    <a:moveTo>
                      <a:pt x="7" y="0"/>
                    </a:moveTo>
                    <a:lnTo>
                      <a:pt x="12" y="12"/>
                    </a:lnTo>
                    <a:lnTo>
                      <a:pt x="13" y="41"/>
                    </a:lnTo>
                    <a:lnTo>
                      <a:pt x="10" y="73"/>
                    </a:lnTo>
                    <a:lnTo>
                      <a:pt x="0" y="95"/>
                    </a:lnTo>
                    <a:lnTo>
                      <a:pt x="0" y="76"/>
                    </a:lnTo>
                    <a:lnTo>
                      <a:pt x="1" y="43"/>
                    </a:lnTo>
                    <a:lnTo>
                      <a:pt x="4" y="13"/>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3" name="Freeform 334"/>
              <p:cNvSpPr>
                <a:spLocks/>
              </p:cNvSpPr>
              <p:nvPr/>
            </p:nvSpPr>
            <p:spPr bwMode="auto">
              <a:xfrm>
                <a:off x="4088" y="2182"/>
                <a:ext cx="5" cy="43"/>
              </a:xfrm>
              <a:custGeom>
                <a:avLst/>
                <a:gdLst>
                  <a:gd name="T0" fmla="*/ 1 w 10"/>
                  <a:gd name="T1" fmla="*/ 0 h 85"/>
                  <a:gd name="T2" fmla="*/ 1 w 10"/>
                  <a:gd name="T3" fmla="*/ 1 h 85"/>
                  <a:gd name="T4" fmla="*/ 1 w 10"/>
                  <a:gd name="T5" fmla="*/ 2 h 85"/>
                  <a:gd name="T6" fmla="*/ 1 w 10"/>
                  <a:gd name="T7" fmla="*/ 3 h 85"/>
                  <a:gd name="T8" fmla="*/ 1 w 10"/>
                  <a:gd name="T9" fmla="*/ 3 h 85"/>
                  <a:gd name="T10" fmla="*/ 1 w 10"/>
                  <a:gd name="T11" fmla="*/ 3 h 85"/>
                  <a:gd name="T12" fmla="*/ 0 w 10"/>
                  <a:gd name="T13" fmla="*/ 2 h 85"/>
                  <a:gd name="T14" fmla="*/ 1 w 10"/>
                  <a:gd name="T15" fmla="*/ 1 h 85"/>
                  <a:gd name="T16" fmla="*/ 1 w 10"/>
                  <a:gd name="T17" fmla="*/ 0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85">
                    <a:moveTo>
                      <a:pt x="5" y="0"/>
                    </a:moveTo>
                    <a:lnTo>
                      <a:pt x="9" y="11"/>
                    </a:lnTo>
                    <a:lnTo>
                      <a:pt x="10" y="38"/>
                    </a:lnTo>
                    <a:lnTo>
                      <a:pt x="8" y="67"/>
                    </a:lnTo>
                    <a:lnTo>
                      <a:pt x="1" y="85"/>
                    </a:lnTo>
                    <a:lnTo>
                      <a:pt x="1" y="66"/>
                    </a:lnTo>
                    <a:lnTo>
                      <a:pt x="0" y="37"/>
                    </a:lnTo>
                    <a:lnTo>
                      <a:pt x="1" y="11"/>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4" name="Freeform 335"/>
              <p:cNvSpPr>
                <a:spLocks/>
              </p:cNvSpPr>
              <p:nvPr/>
            </p:nvSpPr>
            <p:spPr bwMode="auto">
              <a:xfrm>
                <a:off x="4068" y="2193"/>
                <a:ext cx="6" cy="36"/>
              </a:xfrm>
              <a:custGeom>
                <a:avLst/>
                <a:gdLst>
                  <a:gd name="T0" fmla="*/ 0 w 13"/>
                  <a:gd name="T1" fmla="*/ 0 h 71"/>
                  <a:gd name="T2" fmla="*/ 0 w 13"/>
                  <a:gd name="T3" fmla="*/ 1 h 71"/>
                  <a:gd name="T4" fmla="*/ 0 w 13"/>
                  <a:gd name="T5" fmla="*/ 1 h 71"/>
                  <a:gd name="T6" fmla="*/ 0 w 13"/>
                  <a:gd name="T7" fmla="*/ 2 h 71"/>
                  <a:gd name="T8" fmla="*/ 0 w 13"/>
                  <a:gd name="T9" fmla="*/ 3 h 71"/>
                  <a:gd name="T10" fmla="*/ 0 w 13"/>
                  <a:gd name="T11" fmla="*/ 2 h 71"/>
                  <a:gd name="T12" fmla="*/ 0 w 13"/>
                  <a:gd name="T13" fmla="*/ 1 h 71"/>
                  <a:gd name="T14" fmla="*/ 0 w 13"/>
                  <a:gd name="T15" fmla="*/ 1 h 71"/>
                  <a:gd name="T16" fmla="*/ 0 w 13"/>
                  <a:gd name="T17" fmla="*/ 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71">
                    <a:moveTo>
                      <a:pt x="3" y="0"/>
                    </a:moveTo>
                    <a:lnTo>
                      <a:pt x="8" y="8"/>
                    </a:lnTo>
                    <a:lnTo>
                      <a:pt x="13" y="29"/>
                    </a:lnTo>
                    <a:lnTo>
                      <a:pt x="12" y="52"/>
                    </a:lnTo>
                    <a:lnTo>
                      <a:pt x="5" y="71"/>
                    </a:lnTo>
                    <a:lnTo>
                      <a:pt x="4" y="54"/>
                    </a:lnTo>
                    <a:lnTo>
                      <a:pt x="1" y="30"/>
                    </a:lnTo>
                    <a:lnTo>
                      <a:pt x="0" y="9"/>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5" name="Freeform 336"/>
              <p:cNvSpPr>
                <a:spLocks/>
              </p:cNvSpPr>
              <p:nvPr/>
            </p:nvSpPr>
            <p:spPr bwMode="auto">
              <a:xfrm>
                <a:off x="4039" y="2209"/>
                <a:ext cx="7" cy="17"/>
              </a:xfrm>
              <a:custGeom>
                <a:avLst/>
                <a:gdLst>
                  <a:gd name="T0" fmla="*/ 0 w 15"/>
                  <a:gd name="T1" fmla="*/ 0 h 35"/>
                  <a:gd name="T2" fmla="*/ 0 w 15"/>
                  <a:gd name="T3" fmla="*/ 0 h 35"/>
                  <a:gd name="T4" fmla="*/ 0 w 15"/>
                  <a:gd name="T5" fmla="*/ 0 h 35"/>
                  <a:gd name="T6" fmla="*/ 0 w 15"/>
                  <a:gd name="T7" fmla="*/ 0 h 35"/>
                  <a:gd name="T8" fmla="*/ 0 w 15"/>
                  <a:gd name="T9" fmla="*/ 1 h 35"/>
                  <a:gd name="T10" fmla="*/ 0 w 15"/>
                  <a:gd name="T11" fmla="*/ 0 h 35"/>
                  <a:gd name="T12" fmla="*/ 0 w 15"/>
                  <a:gd name="T13" fmla="*/ 0 h 35"/>
                  <a:gd name="T14" fmla="*/ 0 w 15"/>
                  <a:gd name="T15" fmla="*/ 0 h 35"/>
                  <a:gd name="T16" fmla="*/ 0 w 15"/>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5">
                    <a:moveTo>
                      <a:pt x="2" y="0"/>
                    </a:moveTo>
                    <a:lnTo>
                      <a:pt x="6" y="3"/>
                    </a:lnTo>
                    <a:lnTo>
                      <a:pt x="12" y="14"/>
                    </a:lnTo>
                    <a:lnTo>
                      <a:pt x="15" y="27"/>
                    </a:lnTo>
                    <a:lnTo>
                      <a:pt x="11" y="35"/>
                    </a:lnTo>
                    <a:lnTo>
                      <a:pt x="11" y="23"/>
                    </a:lnTo>
                    <a:lnTo>
                      <a:pt x="5" y="12"/>
                    </a:lnTo>
                    <a:lnTo>
                      <a:pt x="0" y="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6" name="Freeform 337"/>
              <p:cNvSpPr>
                <a:spLocks/>
              </p:cNvSpPr>
              <p:nvPr/>
            </p:nvSpPr>
            <p:spPr bwMode="auto">
              <a:xfrm>
                <a:off x="4135" y="2163"/>
                <a:ext cx="6" cy="33"/>
              </a:xfrm>
              <a:custGeom>
                <a:avLst/>
                <a:gdLst>
                  <a:gd name="T0" fmla="*/ 0 w 13"/>
                  <a:gd name="T1" fmla="*/ 0 h 66"/>
                  <a:gd name="T2" fmla="*/ 0 w 13"/>
                  <a:gd name="T3" fmla="*/ 1 h 66"/>
                  <a:gd name="T4" fmla="*/ 0 w 13"/>
                  <a:gd name="T5" fmla="*/ 1 h 66"/>
                  <a:gd name="T6" fmla="*/ 0 w 13"/>
                  <a:gd name="T7" fmla="*/ 2 h 66"/>
                  <a:gd name="T8" fmla="*/ 0 w 13"/>
                  <a:gd name="T9" fmla="*/ 3 h 66"/>
                  <a:gd name="T10" fmla="*/ 0 w 13"/>
                  <a:gd name="T11" fmla="*/ 2 h 66"/>
                  <a:gd name="T12" fmla="*/ 0 w 13"/>
                  <a:gd name="T13" fmla="*/ 1 h 66"/>
                  <a:gd name="T14" fmla="*/ 0 w 13"/>
                  <a:gd name="T15" fmla="*/ 1 h 66"/>
                  <a:gd name="T16" fmla="*/ 0 w 1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66">
                    <a:moveTo>
                      <a:pt x="9" y="0"/>
                    </a:moveTo>
                    <a:lnTo>
                      <a:pt x="13" y="7"/>
                    </a:lnTo>
                    <a:lnTo>
                      <a:pt x="13" y="25"/>
                    </a:lnTo>
                    <a:lnTo>
                      <a:pt x="9" y="46"/>
                    </a:lnTo>
                    <a:lnTo>
                      <a:pt x="0" y="66"/>
                    </a:lnTo>
                    <a:lnTo>
                      <a:pt x="2" y="47"/>
                    </a:lnTo>
                    <a:lnTo>
                      <a:pt x="3" y="25"/>
                    </a:lnTo>
                    <a:lnTo>
                      <a:pt x="6" y="8"/>
                    </a:lnTo>
                    <a:lnTo>
                      <a:pt x="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7" name="Freeform 338"/>
              <p:cNvSpPr>
                <a:spLocks/>
              </p:cNvSpPr>
              <p:nvPr/>
            </p:nvSpPr>
            <p:spPr bwMode="auto">
              <a:xfrm>
                <a:off x="4108" y="2170"/>
                <a:ext cx="6" cy="46"/>
              </a:xfrm>
              <a:custGeom>
                <a:avLst/>
                <a:gdLst>
                  <a:gd name="T0" fmla="*/ 1 w 12"/>
                  <a:gd name="T1" fmla="*/ 0 h 93"/>
                  <a:gd name="T2" fmla="*/ 1 w 12"/>
                  <a:gd name="T3" fmla="*/ 0 h 93"/>
                  <a:gd name="T4" fmla="*/ 1 w 12"/>
                  <a:gd name="T5" fmla="*/ 1 h 93"/>
                  <a:gd name="T6" fmla="*/ 1 w 12"/>
                  <a:gd name="T7" fmla="*/ 2 h 93"/>
                  <a:gd name="T8" fmla="*/ 0 w 12"/>
                  <a:gd name="T9" fmla="*/ 2 h 93"/>
                  <a:gd name="T10" fmla="*/ 0 w 12"/>
                  <a:gd name="T11" fmla="*/ 2 h 93"/>
                  <a:gd name="T12" fmla="*/ 1 w 12"/>
                  <a:gd name="T13" fmla="*/ 1 h 93"/>
                  <a:gd name="T14" fmla="*/ 1 w 12"/>
                  <a:gd name="T15" fmla="*/ 0 h 93"/>
                  <a:gd name="T16" fmla="*/ 1 w 12"/>
                  <a:gd name="T17" fmla="*/ 0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93">
                    <a:moveTo>
                      <a:pt x="7" y="0"/>
                    </a:moveTo>
                    <a:lnTo>
                      <a:pt x="11" y="12"/>
                    </a:lnTo>
                    <a:lnTo>
                      <a:pt x="12" y="40"/>
                    </a:lnTo>
                    <a:lnTo>
                      <a:pt x="9" y="71"/>
                    </a:lnTo>
                    <a:lnTo>
                      <a:pt x="0" y="93"/>
                    </a:lnTo>
                    <a:lnTo>
                      <a:pt x="0" y="75"/>
                    </a:lnTo>
                    <a:lnTo>
                      <a:pt x="1" y="42"/>
                    </a:lnTo>
                    <a:lnTo>
                      <a:pt x="3" y="12"/>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8" name="Freeform 339"/>
              <p:cNvSpPr>
                <a:spLocks/>
              </p:cNvSpPr>
              <p:nvPr/>
            </p:nvSpPr>
            <p:spPr bwMode="auto">
              <a:xfrm>
                <a:off x="4076" y="2186"/>
                <a:ext cx="7" cy="41"/>
              </a:xfrm>
              <a:custGeom>
                <a:avLst/>
                <a:gdLst>
                  <a:gd name="T0" fmla="*/ 1 w 13"/>
                  <a:gd name="T1" fmla="*/ 0 h 82"/>
                  <a:gd name="T2" fmla="*/ 1 w 13"/>
                  <a:gd name="T3" fmla="*/ 1 h 82"/>
                  <a:gd name="T4" fmla="*/ 1 w 13"/>
                  <a:gd name="T5" fmla="*/ 2 h 82"/>
                  <a:gd name="T6" fmla="*/ 1 w 13"/>
                  <a:gd name="T7" fmla="*/ 2 h 82"/>
                  <a:gd name="T8" fmla="*/ 1 w 13"/>
                  <a:gd name="T9" fmla="*/ 3 h 82"/>
                  <a:gd name="T10" fmla="*/ 1 w 13"/>
                  <a:gd name="T11" fmla="*/ 2 h 82"/>
                  <a:gd name="T12" fmla="*/ 1 w 13"/>
                  <a:gd name="T13" fmla="*/ 2 h 82"/>
                  <a:gd name="T14" fmla="*/ 0 w 13"/>
                  <a:gd name="T15" fmla="*/ 1 h 82"/>
                  <a:gd name="T16" fmla="*/ 1 w 13"/>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82">
                    <a:moveTo>
                      <a:pt x="3" y="0"/>
                    </a:moveTo>
                    <a:lnTo>
                      <a:pt x="8" y="10"/>
                    </a:lnTo>
                    <a:lnTo>
                      <a:pt x="13" y="33"/>
                    </a:lnTo>
                    <a:lnTo>
                      <a:pt x="13" y="61"/>
                    </a:lnTo>
                    <a:lnTo>
                      <a:pt x="6" y="82"/>
                    </a:lnTo>
                    <a:lnTo>
                      <a:pt x="5" y="62"/>
                    </a:lnTo>
                    <a:lnTo>
                      <a:pt x="3" y="36"/>
                    </a:lnTo>
                    <a:lnTo>
                      <a:pt x="0" y="10"/>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9" name="Freeform 340"/>
              <p:cNvSpPr>
                <a:spLocks/>
              </p:cNvSpPr>
              <p:nvPr/>
            </p:nvSpPr>
            <p:spPr bwMode="auto">
              <a:xfrm>
                <a:off x="4061" y="2195"/>
                <a:ext cx="4" cy="34"/>
              </a:xfrm>
              <a:custGeom>
                <a:avLst/>
                <a:gdLst>
                  <a:gd name="T0" fmla="*/ 1 w 7"/>
                  <a:gd name="T1" fmla="*/ 0 h 68"/>
                  <a:gd name="T2" fmla="*/ 1 w 7"/>
                  <a:gd name="T3" fmla="*/ 1 h 68"/>
                  <a:gd name="T4" fmla="*/ 1 w 7"/>
                  <a:gd name="T5" fmla="*/ 1 h 68"/>
                  <a:gd name="T6" fmla="*/ 1 w 7"/>
                  <a:gd name="T7" fmla="*/ 2 h 68"/>
                  <a:gd name="T8" fmla="*/ 1 w 7"/>
                  <a:gd name="T9" fmla="*/ 3 h 68"/>
                  <a:gd name="T10" fmla="*/ 1 w 7"/>
                  <a:gd name="T11" fmla="*/ 2 h 68"/>
                  <a:gd name="T12" fmla="*/ 0 w 7"/>
                  <a:gd name="T13" fmla="*/ 1 h 68"/>
                  <a:gd name="T14" fmla="*/ 0 w 7"/>
                  <a:gd name="T15" fmla="*/ 1 h 68"/>
                  <a:gd name="T16" fmla="*/ 1 w 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8">
                    <a:moveTo>
                      <a:pt x="3" y="0"/>
                    </a:moveTo>
                    <a:lnTo>
                      <a:pt x="6" y="11"/>
                    </a:lnTo>
                    <a:lnTo>
                      <a:pt x="7" y="32"/>
                    </a:lnTo>
                    <a:lnTo>
                      <a:pt x="6" y="56"/>
                    </a:lnTo>
                    <a:lnTo>
                      <a:pt x="2" y="68"/>
                    </a:lnTo>
                    <a:lnTo>
                      <a:pt x="2" y="53"/>
                    </a:lnTo>
                    <a:lnTo>
                      <a:pt x="0" y="32"/>
                    </a:lnTo>
                    <a:lnTo>
                      <a:pt x="0" y="12"/>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0" name="Freeform 341"/>
              <p:cNvSpPr>
                <a:spLocks/>
              </p:cNvSpPr>
              <p:nvPr/>
            </p:nvSpPr>
            <p:spPr bwMode="auto">
              <a:xfrm>
                <a:off x="4049" y="2207"/>
                <a:ext cx="7" cy="21"/>
              </a:xfrm>
              <a:custGeom>
                <a:avLst/>
                <a:gdLst>
                  <a:gd name="T0" fmla="*/ 1 w 14"/>
                  <a:gd name="T1" fmla="*/ 0 h 41"/>
                  <a:gd name="T2" fmla="*/ 1 w 14"/>
                  <a:gd name="T3" fmla="*/ 1 h 41"/>
                  <a:gd name="T4" fmla="*/ 1 w 14"/>
                  <a:gd name="T5" fmla="*/ 1 h 41"/>
                  <a:gd name="T6" fmla="*/ 1 w 14"/>
                  <a:gd name="T7" fmla="*/ 1 h 41"/>
                  <a:gd name="T8" fmla="*/ 1 w 14"/>
                  <a:gd name="T9" fmla="*/ 2 h 41"/>
                  <a:gd name="T10" fmla="*/ 1 w 14"/>
                  <a:gd name="T11" fmla="*/ 1 h 41"/>
                  <a:gd name="T12" fmla="*/ 1 w 14"/>
                  <a:gd name="T13" fmla="*/ 1 h 41"/>
                  <a:gd name="T14" fmla="*/ 0 w 14"/>
                  <a:gd name="T15" fmla="*/ 1 h 41"/>
                  <a:gd name="T16" fmla="*/ 1 w 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3" y="0"/>
                    </a:moveTo>
                    <a:lnTo>
                      <a:pt x="7" y="4"/>
                    </a:lnTo>
                    <a:lnTo>
                      <a:pt x="12" y="17"/>
                    </a:lnTo>
                    <a:lnTo>
                      <a:pt x="14" y="32"/>
                    </a:lnTo>
                    <a:lnTo>
                      <a:pt x="9" y="41"/>
                    </a:lnTo>
                    <a:lnTo>
                      <a:pt x="9" y="30"/>
                    </a:lnTo>
                    <a:lnTo>
                      <a:pt x="5" y="16"/>
                    </a:lnTo>
                    <a:lnTo>
                      <a:pt x="0" y="4"/>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1" name="Freeform 342"/>
              <p:cNvSpPr>
                <a:spLocks/>
              </p:cNvSpPr>
              <p:nvPr/>
            </p:nvSpPr>
            <p:spPr bwMode="auto">
              <a:xfrm>
                <a:off x="4144" y="2167"/>
                <a:ext cx="6" cy="22"/>
              </a:xfrm>
              <a:custGeom>
                <a:avLst/>
                <a:gdLst>
                  <a:gd name="T0" fmla="*/ 0 w 14"/>
                  <a:gd name="T1" fmla="*/ 2 h 43"/>
                  <a:gd name="T2" fmla="*/ 0 w 14"/>
                  <a:gd name="T3" fmla="*/ 2 h 43"/>
                  <a:gd name="T4" fmla="*/ 0 w 14"/>
                  <a:gd name="T5" fmla="*/ 1 h 43"/>
                  <a:gd name="T6" fmla="*/ 0 w 14"/>
                  <a:gd name="T7" fmla="*/ 1 h 43"/>
                  <a:gd name="T8" fmla="*/ 0 w 14"/>
                  <a:gd name="T9" fmla="*/ 0 h 43"/>
                  <a:gd name="T10" fmla="*/ 0 w 14"/>
                  <a:gd name="T11" fmla="*/ 1 h 43"/>
                  <a:gd name="T12" fmla="*/ 0 w 14"/>
                  <a:gd name="T13" fmla="*/ 1 h 43"/>
                  <a:gd name="T14" fmla="*/ 0 w 14"/>
                  <a:gd name="T15" fmla="*/ 2 h 43"/>
                  <a:gd name="T16" fmla="*/ 0 w 14"/>
                  <a:gd name="T17" fmla="*/ 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3">
                    <a:moveTo>
                      <a:pt x="0" y="43"/>
                    </a:moveTo>
                    <a:lnTo>
                      <a:pt x="0" y="33"/>
                    </a:lnTo>
                    <a:lnTo>
                      <a:pt x="1" y="17"/>
                    </a:lnTo>
                    <a:lnTo>
                      <a:pt x="5" y="5"/>
                    </a:lnTo>
                    <a:lnTo>
                      <a:pt x="11" y="0"/>
                    </a:lnTo>
                    <a:lnTo>
                      <a:pt x="14" y="7"/>
                    </a:lnTo>
                    <a:lnTo>
                      <a:pt x="11" y="20"/>
                    </a:lnTo>
                    <a:lnTo>
                      <a:pt x="5" y="33"/>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2" name="Freeform 343"/>
              <p:cNvSpPr>
                <a:spLocks/>
              </p:cNvSpPr>
              <p:nvPr/>
            </p:nvSpPr>
            <p:spPr bwMode="auto">
              <a:xfrm>
                <a:off x="4142" y="2185"/>
                <a:ext cx="20" cy="5"/>
              </a:xfrm>
              <a:custGeom>
                <a:avLst/>
                <a:gdLst>
                  <a:gd name="T0" fmla="*/ 0 w 39"/>
                  <a:gd name="T1" fmla="*/ 1 h 9"/>
                  <a:gd name="T2" fmla="*/ 1 w 39"/>
                  <a:gd name="T3" fmla="*/ 1 h 9"/>
                  <a:gd name="T4" fmla="*/ 1 w 39"/>
                  <a:gd name="T5" fmla="*/ 1 h 9"/>
                  <a:gd name="T6" fmla="*/ 1 w 39"/>
                  <a:gd name="T7" fmla="*/ 1 h 9"/>
                  <a:gd name="T8" fmla="*/ 1 w 39"/>
                  <a:gd name="T9" fmla="*/ 1 h 9"/>
                  <a:gd name="T10" fmla="*/ 1 w 39"/>
                  <a:gd name="T11" fmla="*/ 1 h 9"/>
                  <a:gd name="T12" fmla="*/ 2 w 39"/>
                  <a:gd name="T13" fmla="*/ 1 h 9"/>
                  <a:gd name="T14" fmla="*/ 2 w 39"/>
                  <a:gd name="T15" fmla="*/ 1 h 9"/>
                  <a:gd name="T16" fmla="*/ 2 w 39"/>
                  <a:gd name="T17" fmla="*/ 1 h 9"/>
                  <a:gd name="T18" fmla="*/ 2 w 39"/>
                  <a:gd name="T19" fmla="*/ 1 h 9"/>
                  <a:gd name="T20" fmla="*/ 2 w 39"/>
                  <a:gd name="T21" fmla="*/ 0 h 9"/>
                  <a:gd name="T22" fmla="*/ 1 w 39"/>
                  <a:gd name="T23" fmla="*/ 0 h 9"/>
                  <a:gd name="T24" fmla="*/ 1 w 39"/>
                  <a:gd name="T25" fmla="*/ 1 h 9"/>
                  <a:gd name="T26" fmla="*/ 1 w 39"/>
                  <a:gd name="T27" fmla="*/ 1 h 9"/>
                  <a:gd name="T28" fmla="*/ 1 w 39"/>
                  <a:gd name="T29" fmla="*/ 1 h 9"/>
                  <a:gd name="T30" fmla="*/ 1 w 39"/>
                  <a:gd name="T31" fmla="*/ 1 h 9"/>
                  <a:gd name="T32" fmla="*/ 0 w 39"/>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9">
                    <a:moveTo>
                      <a:pt x="0" y="8"/>
                    </a:moveTo>
                    <a:lnTo>
                      <a:pt x="2" y="8"/>
                    </a:lnTo>
                    <a:lnTo>
                      <a:pt x="7" y="8"/>
                    </a:lnTo>
                    <a:lnTo>
                      <a:pt x="14" y="8"/>
                    </a:lnTo>
                    <a:lnTo>
                      <a:pt x="21" y="9"/>
                    </a:lnTo>
                    <a:lnTo>
                      <a:pt x="27" y="9"/>
                    </a:lnTo>
                    <a:lnTo>
                      <a:pt x="33" y="8"/>
                    </a:lnTo>
                    <a:lnTo>
                      <a:pt x="37" y="5"/>
                    </a:lnTo>
                    <a:lnTo>
                      <a:pt x="39" y="3"/>
                    </a:lnTo>
                    <a:lnTo>
                      <a:pt x="38" y="1"/>
                    </a:lnTo>
                    <a:lnTo>
                      <a:pt x="34" y="0"/>
                    </a:lnTo>
                    <a:lnTo>
                      <a:pt x="30" y="0"/>
                    </a:lnTo>
                    <a:lnTo>
                      <a:pt x="23" y="1"/>
                    </a:lnTo>
                    <a:lnTo>
                      <a:pt x="16" y="3"/>
                    </a:lnTo>
                    <a:lnTo>
                      <a:pt x="9" y="4"/>
                    </a:lnTo>
                    <a:lnTo>
                      <a:pt x="4" y="7"/>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3" name="Freeform 344"/>
              <p:cNvSpPr>
                <a:spLocks/>
              </p:cNvSpPr>
              <p:nvPr/>
            </p:nvSpPr>
            <p:spPr bwMode="auto">
              <a:xfrm>
                <a:off x="4148" y="2170"/>
                <a:ext cx="16" cy="12"/>
              </a:xfrm>
              <a:custGeom>
                <a:avLst/>
                <a:gdLst>
                  <a:gd name="T0" fmla="*/ 0 w 32"/>
                  <a:gd name="T1" fmla="*/ 1 h 24"/>
                  <a:gd name="T2" fmla="*/ 1 w 32"/>
                  <a:gd name="T3" fmla="*/ 1 h 24"/>
                  <a:gd name="T4" fmla="*/ 1 w 32"/>
                  <a:gd name="T5" fmla="*/ 1 h 24"/>
                  <a:gd name="T6" fmla="*/ 1 w 32"/>
                  <a:gd name="T7" fmla="*/ 1 h 24"/>
                  <a:gd name="T8" fmla="*/ 1 w 32"/>
                  <a:gd name="T9" fmla="*/ 1 h 24"/>
                  <a:gd name="T10" fmla="*/ 1 w 32"/>
                  <a:gd name="T11" fmla="*/ 1 h 24"/>
                  <a:gd name="T12" fmla="*/ 1 w 32"/>
                  <a:gd name="T13" fmla="*/ 1 h 24"/>
                  <a:gd name="T14" fmla="*/ 1 w 32"/>
                  <a:gd name="T15" fmla="*/ 1 h 24"/>
                  <a:gd name="T16" fmla="*/ 1 w 32"/>
                  <a:gd name="T17" fmla="*/ 0 h 24"/>
                  <a:gd name="T18" fmla="*/ 1 w 32"/>
                  <a:gd name="T19" fmla="*/ 0 h 24"/>
                  <a:gd name="T20" fmla="*/ 1 w 32"/>
                  <a:gd name="T21" fmla="*/ 1 h 24"/>
                  <a:gd name="T22" fmla="*/ 1 w 32"/>
                  <a:gd name="T23" fmla="*/ 1 h 24"/>
                  <a:gd name="T24" fmla="*/ 0 w 32"/>
                  <a:gd name="T25" fmla="*/ 1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24">
                    <a:moveTo>
                      <a:pt x="0" y="24"/>
                    </a:moveTo>
                    <a:lnTo>
                      <a:pt x="3" y="23"/>
                    </a:lnTo>
                    <a:lnTo>
                      <a:pt x="7" y="20"/>
                    </a:lnTo>
                    <a:lnTo>
                      <a:pt x="13" y="17"/>
                    </a:lnTo>
                    <a:lnTo>
                      <a:pt x="19" y="13"/>
                    </a:lnTo>
                    <a:lnTo>
                      <a:pt x="24" y="10"/>
                    </a:lnTo>
                    <a:lnTo>
                      <a:pt x="30" y="7"/>
                    </a:lnTo>
                    <a:lnTo>
                      <a:pt x="32" y="3"/>
                    </a:lnTo>
                    <a:lnTo>
                      <a:pt x="32" y="0"/>
                    </a:lnTo>
                    <a:lnTo>
                      <a:pt x="27" y="0"/>
                    </a:lnTo>
                    <a:lnTo>
                      <a:pt x="17" y="7"/>
                    </a:lnTo>
                    <a:lnTo>
                      <a:pt x="7" y="17"/>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4" name="Freeform 345"/>
              <p:cNvSpPr>
                <a:spLocks/>
              </p:cNvSpPr>
              <p:nvPr/>
            </p:nvSpPr>
            <p:spPr bwMode="auto">
              <a:xfrm>
                <a:off x="4053" y="2226"/>
                <a:ext cx="6" cy="26"/>
              </a:xfrm>
              <a:custGeom>
                <a:avLst/>
                <a:gdLst>
                  <a:gd name="T0" fmla="*/ 1 w 12"/>
                  <a:gd name="T1" fmla="*/ 0 h 52"/>
                  <a:gd name="T2" fmla="*/ 1 w 12"/>
                  <a:gd name="T3" fmla="*/ 1 h 52"/>
                  <a:gd name="T4" fmla="*/ 1 w 12"/>
                  <a:gd name="T5" fmla="*/ 1 h 52"/>
                  <a:gd name="T6" fmla="*/ 1 w 12"/>
                  <a:gd name="T7" fmla="*/ 2 h 52"/>
                  <a:gd name="T8" fmla="*/ 1 w 12"/>
                  <a:gd name="T9" fmla="*/ 2 h 52"/>
                  <a:gd name="T10" fmla="*/ 1 w 12"/>
                  <a:gd name="T11" fmla="*/ 2 h 52"/>
                  <a:gd name="T12" fmla="*/ 0 w 12"/>
                  <a:gd name="T13" fmla="*/ 2 h 52"/>
                  <a:gd name="T14" fmla="*/ 1 w 12"/>
                  <a:gd name="T15" fmla="*/ 1 h 52"/>
                  <a:gd name="T16" fmla="*/ 1 w 12"/>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2">
                    <a:moveTo>
                      <a:pt x="1" y="0"/>
                    </a:moveTo>
                    <a:lnTo>
                      <a:pt x="8" y="13"/>
                    </a:lnTo>
                    <a:lnTo>
                      <a:pt x="12" y="29"/>
                    </a:lnTo>
                    <a:lnTo>
                      <a:pt x="11" y="44"/>
                    </a:lnTo>
                    <a:lnTo>
                      <a:pt x="6" y="52"/>
                    </a:lnTo>
                    <a:lnTo>
                      <a:pt x="1" y="48"/>
                    </a:lnTo>
                    <a:lnTo>
                      <a:pt x="0" y="33"/>
                    </a:lnTo>
                    <a:lnTo>
                      <a:pt x="1" y="15"/>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5" name="Freeform 346"/>
              <p:cNvSpPr>
                <a:spLocks/>
              </p:cNvSpPr>
              <p:nvPr/>
            </p:nvSpPr>
            <p:spPr bwMode="auto">
              <a:xfrm>
                <a:off x="4034" y="2222"/>
                <a:ext cx="9" cy="25"/>
              </a:xfrm>
              <a:custGeom>
                <a:avLst/>
                <a:gdLst>
                  <a:gd name="T0" fmla="*/ 1 w 18"/>
                  <a:gd name="T1" fmla="*/ 0 h 49"/>
                  <a:gd name="T2" fmla="*/ 1 w 18"/>
                  <a:gd name="T3" fmla="*/ 1 h 49"/>
                  <a:gd name="T4" fmla="*/ 1 w 18"/>
                  <a:gd name="T5" fmla="*/ 1 h 49"/>
                  <a:gd name="T6" fmla="*/ 1 w 18"/>
                  <a:gd name="T7" fmla="*/ 2 h 49"/>
                  <a:gd name="T8" fmla="*/ 1 w 18"/>
                  <a:gd name="T9" fmla="*/ 2 h 49"/>
                  <a:gd name="T10" fmla="*/ 0 w 18"/>
                  <a:gd name="T11" fmla="*/ 2 h 49"/>
                  <a:gd name="T12" fmla="*/ 1 w 18"/>
                  <a:gd name="T13" fmla="*/ 1 h 49"/>
                  <a:gd name="T14" fmla="*/ 1 w 18"/>
                  <a:gd name="T15" fmla="*/ 1 h 49"/>
                  <a:gd name="T16" fmla="*/ 1 w 18"/>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9">
                    <a:moveTo>
                      <a:pt x="18" y="0"/>
                    </a:moveTo>
                    <a:lnTo>
                      <a:pt x="16" y="11"/>
                    </a:lnTo>
                    <a:lnTo>
                      <a:pt x="14" y="27"/>
                    </a:lnTo>
                    <a:lnTo>
                      <a:pt x="10" y="42"/>
                    </a:lnTo>
                    <a:lnTo>
                      <a:pt x="3" y="49"/>
                    </a:lnTo>
                    <a:lnTo>
                      <a:pt x="0" y="42"/>
                    </a:lnTo>
                    <a:lnTo>
                      <a:pt x="5" y="27"/>
                    </a:lnTo>
                    <a:lnTo>
                      <a:pt x="13" y="10"/>
                    </a:lnTo>
                    <a:lnTo>
                      <a:pt x="1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6" name="Freeform 347"/>
              <p:cNvSpPr>
                <a:spLocks/>
              </p:cNvSpPr>
              <p:nvPr/>
            </p:nvSpPr>
            <p:spPr bwMode="auto">
              <a:xfrm>
                <a:off x="4062" y="2227"/>
                <a:ext cx="6" cy="24"/>
              </a:xfrm>
              <a:custGeom>
                <a:avLst/>
                <a:gdLst>
                  <a:gd name="T0" fmla="*/ 0 w 12"/>
                  <a:gd name="T1" fmla="*/ 0 h 47"/>
                  <a:gd name="T2" fmla="*/ 1 w 12"/>
                  <a:gd name="T3" fmla="*/ 1 h 47"/>
                  <a:gd name="T4" fmla="*/ 1 w 12"/>
                  <a:gd name="T5" fmla="*/ 1 h 47"/>
                  <a:gd name="T6" fmla="*/ 1 w 12"/>
                  <a:gd name="T7" fmla="*/ 2 h 47"/>
                  <a:gd name="T8" fmla="*/ 1 w 12"/>
                  <a:gd name="T9" fmla="*/ 2 h 47"/>
                  <a:gd name="T10" fmla="*/ 1 w 12"/>
                  <a:gd name="T11" fmla="*/ 2 h 47"/>
                  <a:gd name="T12" fmla="*/ 1 w 12"/>
                  <a:gd name="T13" fmla="*/ 1 h 47"/>
                  <a:gd name="T14" fmla="*/ 1 w 12"/>
                  <a:gd name="T15" fmla="*/ 1 h 47"/>
                  <a:gd name="T16" fmla="*/ 0 w 12"/>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7">
                    <a:moveTo>
                      <a:pt x="0" y="0"/>
                    </a:moveTo>
                    <a:lnTo>
                      <a:pt x="7" y="7"/>
                    </a:lnTo>
                    <a:lnTo>
                      <a:pt x="11" y="21"/>
                    </a:lnTo>
                    <a:lnTo>
                      <a:pt x="12" y="37"/>
                    </a:lnTo>
                    <a:lnTo>
                      <a:pt x="9" y="47"/>
                    </a:lnTo>
                    <a:lnTo>
                      <a:pt x="4" y="45"/>
                    </a:lnTo>
                    <a:lnTo>
                      <a:pt x="3" y="31"/>
                    </a:lnTo>
                    <a:lnTo>
                      <a:pt x="2"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7" name="Freeform 348"/>
              <p:cNvSpPr>
                <a:spLocks/>
              </p:cNvSpPr>
              <p:nvPr/>
            </p:nvSpPr>
            <p:spPr bwMode="auto">
              <a:xfrm>
                <a:off x="4070" y="2227"/>
                <a:ext cx="10" cy="25"/>
              </a:xfrm>
              <a:custGeom>
                <a:avLst/>
                <a:gdLst>
                  <a:gd name="T0" fmla="*/ 0 w 18"/>
                  <a:gd name="T1" fmla="*/ 0 h 49"/>
                  <a:gd name="T2" fmla="*/ 1 w 18"/>
                  <a:gd name="T3" fmla="*/ 1 h 49"/>
                  <a:gd name="T4" fmla="*/ 1 w 18"/>
                  <a:gd name="T5" fmla="*/ 1 h 49"/>
                  <a:gd name="T6" fmla="*/ 1 w 18"/>
                  <a:gd name="T7" fmla="*/ 2 h 49"/>
                  <a:gd name="T8" fmla="*/ 1 w 18"/>
                  <a:gd name="T9" fmla="*/ 2 h 49"/>
                  <a:gd name="T10" fmla="*/ 1 w 18"/>
                  <a:gd name="T11" fmla="*/ 2 h 49"/>
                  <a:gd name="T12" fmla="*/ 1 w 18"/>
                  <a:gd name="T13" fmla="*/ 2 h 49"/>
                  <a:gd name="T14" fmla="*/ 1 w 18"/>
                  <a:gd name="T15" fmla="*/ 1 h 49"/>
                  <a:gd name="T16" fmla="*/ 0 w 18"/>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9">
                    <a:moveTo>
                      <a:pt x="0" y="0"/>
                    </a:moveTo>
                    <a:lnTo>
                      <a:pt x="9" y="8"/>
                    </a:lnTo>
                    <a:lnTo>
                      <a:pt x="15" y="24"/>
                    </a:lnTo>
                    <a:lnTo>
                      <a:pt x="18" y="40"/>
                    </a:lnTo>
                    <a:lnTo>
                      <a:pt x="16" y="49"/>
                    </a:lnTo>
                    <a:lnTo>
                      <a:pt x="11" y="46"/>
                    </a:lnTo>
                    <a:lnTo>
                      <a:pt x="8" y="33"/>
                    </a:lnTo>
                    <a:lnTo>
                      <a:pt x="5" y="1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8" name="Freeform 349"/>
              <p:cNvSpPr>
                <a:spLocks/>
              </p:cNvSpPr>
              <p:nvPr/>
            </p:nvSpPr>
            <p:spPr bwMode="auto">
              <a:xfrm>
                <a:off x="4078" y="2226"/>
                <a:ext cx="11" cy="23"/>
              </a:xfrm>
              <a:custGeom>
                <a:avLst/>
                <a:gdLst>
                  <a:gd name="T0" fmla="*/ 0 w 23"/>
                  <a:gd name="T1" fmla="*/ 0 h 46"/>
                  <a:gd name="T2" fmla="*/ 0 w 23"/>
                  <a:gd name="T3" fmla="*/ 1 h 46"/>
                  <a:gd name="T4" fmla="*/ 0 w 23"/>
                  <a:gd name="T5" fmla="*/ 1 h 46"/>
                  <a:gd name="T6" fmla="*/ 0 w 23"/>
                  <a:gd name="T7" fmla="*/ 2 h 46"/>
                  <a:gd name="T8" fmla="*/ 0 w 23"/>
                  <a:gd name="T9" fmla="*/ 2 h 46"/>
                  <a:gd name="T10" fmla="*/ 0 w 23"/>
                  <a:gd name="T11" fmla="*/ 2 h 46"/>
                  <a:gd name="T12" fmla="*/ 0 w 23"/>
                  <a:gd name="T13" fmla="*/ 1 h 46"/>
                  <a:gd name="T14" fmla="*/ 0 w 23"/>
                  <a:gd name="T15" fmla="*/ 1 h 46"/>
                  <a:gd name="T16" fmla="*/ 0 w 23"/>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6">
                    <a:moveTo>
                      <a:pt x="0" y="0"/>
                    </a:moveTo>
                    <a:lnTo>
                      <a:pt x="10" y="9"/>
                    </a:lnTo>
                    <a:lnTo>
                      <a:pt x="18" y="24"/>
                    </a:lnTo>
                    <a:lnTo>
                      <a:pt x="23" y="39"/>
                    </a:lnTo>
                    <a:lnTo>
                      <a:pt x="21" y="46"/>
                    </a:lnTo>
                    <a:lnTo>
                      <a:pt x="15" y="42"/>
                    </a:lnTo>
                    <a:lnTo>
                      <a:pt x="10" y="28"/>
                    </a:lnTo>
                    <a:lnTo>
                      <a:pt x="6"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9" name="Freeform 350"/>
              <p:cNvSpPr>
                <a:spLocks/>
              </p:cNvSpPr>
              <p:nvPr/>
            </p:nvSpPr>
            <p:spPr bwMode="auto">
              <a:xfrm>
                <a:off x="4087" y="2223"/>
                <a:ext cx="17" cy="25"/>
              </a:xfrm>
              <a:custGeom>
                <a:avLst/>
                <a:gdLst>
                  <a:gd name="T0" fmla="*/ 0 w 35"/>
                  <a:gd name="T1" fmla="*/ 0 h 48"/>
                  <a:gd name="T2" fmla="*/ 0 w 35"/>
                  <a:gd name="T3" fmla="*/ 1 h 48"/>
                  <a:gd name="T4" fmla="*/ 0 w 35"/>
                  <a:gd name="T5" fmla="*/ 1 h 48"/>
                  <a:gd name="T6" fmla="*/ 0 w 35"/>
                  <a:gd name="T7" fmla="*/ 1 h 48"/>
                  <a:gd name="T8" fmla="*/ 0 w 35"/>
                  <a:gd name="T9" fmla="*/ 1 h 48"/>
                  <a:gd name="T10" fmla="*/ 0 w 35"/>
                  <a:gd name="T11" fmla="*/ 2 h 48"/>
                  <a:gd name="T12" fmla="*/ 1 w 35"/>
                  <a:gd name="T13" fmla="*/ 2 h 48"/>
                  <a:gd name="T14" fmla="*/ 1 w 35"/>
                  <a:gd name="T15" fmla="*/ 2 h 48"/>
                  <a:gd name="T16" fmla="*/ 1 w 35"/>
                  <a:gd name="T17" fmla="*/ 2 h 48"/>
                  <a:gd name="T18" fmla="*/ 0 w 35"/>
                  <a:gd name="T19" fmla="*/ 2 h 48"/>
                  <a:gd name="T20" fmla="*/ 0 w 35"/>
                  <a:gd name="T21" fmla="*/ 1 h 48"/>
                  <a:gd name="T22" fmla="*/ 0 w 35"/>
                  <a:gd name="T23" fmla="*/ 1 h 48"/>
                  <a:gd name="T24" fmla="*/ 0 w 35"/>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48">
                    <a:moveTo>
                      <a:pt x="0" y="0"/>
                    </a:moveTo>
                    <a:lnTo>
                      <a:pt x="6" y="4"/>
                    </a:lnTo>
                    <a:lnTo>
                      <a:pt x="12" y="11"/>
                    </a:lnTo>
                    <a:lnTo>
                      <a:pt x="19" y="18"/>
                    </a:lnTo>
                    <a:lnTo>
                      <a:pt x="25" y="25"/>
                    </a:lnTo>
                    <a:lnTo>
                      <a:pt x="30" y="33"/>
                    </a:lnTo>
                    <a:lnTo>
                      <a:pt x="34" y="40"/>
                    </a:lnTo>
                    <a:lnTo>
                      <a:pt x="35" y="45"/>
                    </a:lnTo>
                    <a:lnTo>
                      <a:pt x="32" y="48"/>
                    </a:lnTo>
                    <a:lnTo>
                      <a:pt x="24" y="45"/>
                    </a:lnTo>
                    <a:lnTo>
                      <a:pt x="15" y="30"/>
                    </a:lnTo>
                    <a:lnTo>
                      <a:pt x="7" y="1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0" name="Freeform 351"/>
              <p:cNvSpPr>
                <a:spLocks/>
              </p:cNvSpPr>
              <p:nvPr/>
            </p:nvSpPr>
            <p:spPr bwMode="auto">
              <a:xfrm>
                <a:off x="4097" y="2219"/>
                <a:ext cx="22" cy="23"/>
              </a:xfrm>
              <a:custGeom>
                <a:avLst/>
                <a:gdLst>
                  <a:gd name="T0" fmla="*/ 0 w 45"/>
                  <a:gd name="T1" fmla="*/ 0 h 46"/>
                  <a:gd name="T2" fmla="*/ 0 w 45"/>
                  <a:gd name="T3" fmla="*/ 1 h 46"/>
                  <a:gd name="T4" fmla="*/ 0 w 45"/>
                  <a:gd name="T5" fmla="*/ 1 h 46"/>
                  <a:gd name="T6" fmla="*/ 0 w 45"/>
                  <a:gd name="T7" fmla="*/ 1 h 46"/>
                  <a:gd name="T8" fmla="*/ 0 w 45"/>
                  <a:gd name="T9" fmla="*/ 1 h 46"/>
                  <a:gd name="T10" fmla="*/ 1 w 45"/>
                  <a:gd name="T11" fmla="*/ 1 h 46"/>
                  <a:gd name="T12" fmla="*/ 1 w 45"/>
                  <a:gd name="T13" fmla="*/ 2 h 46"/>
                  <a:gd name="T14" fmla="*/ 1 w 45"/>
                  <a:gd name="T15" fmla="*/ 2 h 46"/>
                  <a:gd name="T16" fmla="*/ 1 w 45"/>
                  <a:gd name="T17" fmla="*/ 2 h 46"/>
                  <a:gd name="T18" fmla="*/ 1 w 45"/>
                  <a:gd name="T19" fmla="*/ 2 h 46"/>
                  <a:gd name="T20" fmla="*/ 1 w 45"/>
                  <a:gd name="T21" fmla="*/ 2 h 46"/>
                  <a:gd name="T22" fmla="*/ 0 w 45"/>
                  <a:gd name="T23" fmla="*/ 2 h 46"/>
                  <a:gd name="T24" fmla="*/ 0 w 45"/>
                  <a:gd name="T25" fmla="*/ 1 h 46"/>
                  <a:gd name="T26" fmla="*/ 0 w 45"/>
                  <a:gd name="T27" fmla="*/ 1 h 46"/>
                  <a:gd name="T28" fmla="*/ 0 w 45"/>
                  <a:gd name="T29" fmla="*/ 1 h 46"/>
                  <a:gd name="T30" fmla="*/ 0 w 45"/>
                  <a:gd name="T31" fmla="*/ 1 h 46"/>
                  <a:gd name="T32" fmla="*/ 0 w 45"/>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6">
                    <a:moveTo>
                      <a:pt x="0" y="0"/>
                    </a:moveTo>
                    <a:lnTo>
                      <a:pt x="6" y="3"/>
                    </a:lnTo>
                    <a:lnTo>
                      <a:pt x="13" y="9"/>
                    </a:lnTo>
                    <a:lnTo>
                      <a:pt x="21" y="17"/>
                    </a:lnTo>
                    <a:lnTo>
                      <a:pt x="30" y="24"/>
                    </a:lnTo>
                    <a:lnTo>
                      <a:pt x="37" y="32"/>
                    </a:lnTo>
                    <a:lnTo>
                      <a:pt x="42" y="38"/>
                    </a:lnTo>
                    <a:lnTo>
                      <a:pt x="45" y="43"/>
                    </a:lnTo>
                    <a:lnTo>
                      <a:pt x="44" y="46"/>
                    </a:lnTo>
                    <a:lnTo>
                      <a:pt x="39" y="46"/>
                    </a:lnTo>
                    <a:lnTo>
                      <a:pt x="33" y="41"/>
                    </a:lnTo>
                    <a:lnTo>
                      <a:pt x="26" y="34"/>
                    </a:lnTo>
                    <a:lnTo>
                      <a:pt x="19" y="26"/>
                    </a:lnTo>
                    <a:lnTo>
                      <a:pt x="14" y="17"/>
                    </a:lnTo>
                    <a:lnTo>
                      <a:pt x="8" y="9"/>
                    </a:lnTo>
                    <a:lnTo>
                      <a:pt x="3"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1" name="Freeform 352"/>
              <p:cNvSpPr>
                <a:spLocks/>
              </p:cNvSpPr>
              <p:nvPr/>
            </p:nvSpPr>
            <p:spPr bwMode="auto">
              <a:xfrm>
                <a:off x="4109" y="2214"/>
                <a:ext cx="25" cy="24"/>
              </a:xfrm>
              <a:custGeom>
                <a:avLst/>
                <a:gdLst>
                  <a:gd name="T0" fmla="*/ 0 w 51"/>
                  <a:gd name="T1" fmla="*/ 0 h 49"/>
                  <a:gd name="T2" fmla="*/ 0 w 51"/>
                  <a:gd name="T3" fmla="*/ 0 h 49"/>
                  <a:gd name="T4" fmla="*/ 0 w 51"/>
                  <a:gd name="T5" fmla="*/ 0 h 49"/>
                  <a:gd name="T6" fmla="*/ 0 w 51"/>
                  <a:gd name="T7" fmla="*/ 0 h 49"/>
                  <a:gd name="T8" fmla="*/ 1 w 51"/>
                  <a:gd name="T9" fmla="*/ 0 h 49"/>
                  <a:gd name="T10" fmla="*/ 1 w 51"/>
                  <a:gd name="T11" fmla="*/ 0 h 49"/>
                  <a:gd name="T12" fmla="*/ 1 w 51"/>
                  <a:gd name="T13" fmla="*/ 1 h 49"/>
                  <a:gd name="T14" fmla="*/ 1 w 51"/>
                  <a:gd name="T15" fmla="*/ 1 h 49"/>
                  <a:gd name="T16" fmla="*/ 1 w 51"/>
                  <a:gd name="T17" fmla="*/ 1 h 49"/>
                  <a:gd name="T18" fmla="*/ 1 w 51"/>
                  <a:gd name="T19" fmla="*/ 1 h 49"/>
                  <a:gd name="T20" fmla="*/ 1 w 51"/>
                  <a:gd name="T21" fmla="*/ 1 h 49"/>
                  <a:gd name="T22" fmla="*/ 1 w 51"/>
                  <a:gd name="T23" fmla="*/ 1 h 49"/>
                  <a:gd name="T24" fmla="*/ 0 w 51"/>
                  <a:gd name="T25" fmla="*/ 0 h 49"/>
                  <a:gd name="T26" fmla="*/ 0 w 51"/>
                  <a:gd name="T27" fmla="*/ 0 h 49"/>
                  <a:gd name="T28" fmla="*/ 0 w 51"/>
                  <a:gd name="T29" fmla="*/ 0 h 49"/>
                  <a:gd name="T30" fmla="*/ 0 w 51"/>
                  <a:gd name="T31" fmla="*/ 0 h 49"/>
                  <a:gd name="T32" fmla="*/ 0 w 51"/>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9">
                    <a:moveTo>
                      <a:pt x="0" y="0"/>
                    </a:moveTo>
                    <a:lnTo>
                      <a:pt x="6" y="4"/>
                    </a:lnTo>
                    <a:lnTo>
                      <a:pt x="14" y="8"/>
                    </a:lnTo>
                    <a:lnTo>
                      <a:pt x="23" y="15"/>
                    </a:lnTo>
                    <a:lnTo>
                      <a:pt x="32" y="23"/>
                    </a:lnTo>
                    <a:lnTo>
                      <a:pt x="42" y="31"/>
                    </a:lnTo>
                    <a:lnTo>
                      <a:pt x="47" y="38"/>
                    </a:lnTo>
                    <a:lnTo>
                      <a:pt x="51" y="44"/>
                    </a:lnTo>
                    <a:lnTo>
                      <a:pt x="50" y="49"/>
                    </a:lnTo>
                    <a:lnTo>
                      <a:pt x="45" y="49"/>
                    </a:lnTo>
                    <a:lnTo>
                      <a:pt x="39" y="45"/>
                    </a:lnTo>
                    <a:lnTo>
                      <a:pt x="32" y="38"/>
                    </a:lnTo>
                    <a:lnTo>
                      <a:pt x="25" y="29"/>
                    </a:lnTo>
                    <a:lnTo>
                      <a:pt x="17" y="20"/>
                    </a:lnTo>
                    <a:lnTo>
                      <a:pt x="10" y="12"/>
                    </a:lnTo>
                    <a:lnTo>
                      <a:pt x="5"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2" name="Freeform 353"/>
              <p:cNvSpPr>
                <a:spLocks/>
              </p:cNvSpPr>
              <p:nvPr/>
            </p:nvSpPr>
            <p:spPr bwMode="auto">
              <a:xfrm>
                <a:off x="4118" y="2208"/>
                <a:ext cx="28" cy="22"/>
              </a:xfrm>
              <a:custGeom>
                <a:avLst/>
                <a:gdLst>
                  <a:gd name="T0" fmla="*/ 0 w 58"/>
                  <a:gd name="T1" fmla="*/ 0 h 44"/>
                  <a:gd name="T2" fmla="*/ 0 w 58"/>
                  <a:gd name="T3" fmla="*/ 1 h 44"/>
                  <a:gd name="T4" fmla="*/ 0 w 58"/>
                  <a:gd name="T5" fmla="*/ 1 h 44"/>
                  <a:gd name="T6" fmla="*/ 0 w 58"/>
                  <a:gd name="T7" fmla="*/ 1 h 44"/>
                  <a:gd name="T8" fmla="*/ 1 w 58"/>
                  <a:gd name="T9" fmla="*/ 1 h 44"/>
                  <a:gd name="T10" fmla="*/ 1 w 58"/>
                  <a:gd name="T11" fmla="*/ 1 h 44"/>
                  <a:gd name="T12" fmla="*/ 1 w 58"/>
                  <a:gd name="T13" fmla="*/ 1 h 44"/>
                  <a:gd name="T14" fmla="*/ 1 w 58"/>
                  <a:gd name="T15" fmla="*/ 2 h 44"/>
                  <a:gd name="T16" fmla="*/ 1 w 58"/>
                  <a:gd name="T17" fmla="*/ 2 h 44"/>
                  <a:gd name="T18" fmla="*/ 1 w 58"/>
                  <a:gd name="T19" fmla="*/ 2 h 44"/>
                  <a:gd name="T20" fmla="*/ 1 w 58"/>
                  <a:gd name="T21" fmla="*/ 2 h 44"/>
                  <a:gd name="T22" fmla="*/ 1 w 58"/>
                  <a:gd name="T23" fmla="*/ 2 h 44"/>
                  <a:gd name="T24" fmla="*/ 1 w 58"/>
                  <a:gd name="T25" fmla="*/ 1 h 44"/>
                  <a:gd name="T26" fmla="*/ 0 w 58"/>
                  <a:gd name="T27" fmla="*/ 1 h 44"/>
                  <a:gd name="T28" fmla="*/ 0 w 58"/>
                  <a:gd name="T29" fmla="*/ 1 h 44"/>
                  <a:gd name="T30" fmla="*/ 0 w 58"/>
                  <a:gd name="T31" fmla="*/ 1 h 44"/>
                  <a:gd name="T32" fmla="*/ 0 w 58"/>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44">
                    <a:moveTo>
                      <a:pt x="0" y="0"/>
                    </a:moveTo>
                    <a:lnTo>
                      <a:pt x="7" y="2"/>
                    </a:lnTo>
                    <a:lnTo>
                      <a:pt x="16" y="5"/>
                    </a:lnTo>
                    <a:lnTo>
                      <a:pt x="26" y="10"/>
                    </a:lnTo>
                    <a:lnTo>
                      <a:pt x="35" y="15"/>
                    </a:lnTo>
                    <a:lnTo>
                      <a:pt x="44" y="22"/>
                    </a:lnTo>
                    <a:lnTo>
                      <a:pt x="51" y="27"/>
                    </a:lnTo>
                    <a:lnTo>
                      <a:pt x="56" y="35"/>
                    </a:lnTo>
                    <a:lnTo>
                      <a:pt x="58" y="42"/>
                    </a:lnTo>
                    <a:lnTo>
                      <a:pt x="56" y="44"/>
                    </a:lnTo>
                    <a:lnTo>
                      <a:pt x="51" y="41"/>
                    </a:lnTo>
                    <a:lnTo>
                      <a:pt x="42" y="35"/>
                    </a:lnTo>
                    <a:lnTo>
                      <a:pt x="33" y="27"/>
                    </a:lnTo>
                    <a:lnTo>
                      <a:pt x="22" y="19"/>
                    </a:lnTo>
                    <a:lnTo>
                      <a:pt x="13" y="11"/>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3" name="Freeform 354"/>
              <p:cNvSpPr>
                <a:spLocks/>
              </p:cNvSpPr>
              <p:nvPr/>
            </p:nvSpPr>
            <p:spPr bwMode="auto">
              <a:xfrm>
                <a:off x="4125" y="2204"/>
                <a:ext cx="30" cy="10"/>
              </a:xfrm>
              <a:custGeom>
                <a:avLst/>
                <a:gdLst>
                  <a:gd name="T0" fmla="*/ 1 w 61"/>
                  <a:gd name="T1" fmla="*/ 1 h 20"/>
                  <a:gd name="T2" fmla="*/ 1 w 61"/>
                  <a:gd name="T3" fmla="*/ 1 h 20"/>
                  <a:gd name="T4" fmla="*/ 1 w 61"/>
                  <a:gd name="T5" fmla="*/ 1 h 20"/>
                  <a:gd name="T6" fmla="*/ 1 w 61"/>
                  <a:gd name="T7" fmla="*/ 1 h 20"/>
                  <a:gd name="T8" fmla="*/ 1 w 61"/>
                  <a:gd name="T9" fmla="*/ 1 h 20"/>
                  <a:gd name="T10" fmla="*/ 0 w 61"/>
                  <a:gd name="T11" fmla="*/ 1 h 20"/>
                  <a:gd name="T12" fmla="*/ 0 w 61"/>
                  <a:gd name="T13" fmla="*/ 1 h 20"/>
                  <a:gd name="T14" fmla="*/ 0 w 61"/>
                  <a:gd name="T15" fmla="*/ 1 h 20"/>
                  <a:gd name="T16" fmla="*/ 0 w 61"/>
                  <a:gd name="T17" fmla="*/ 1 h 20"/>
                  <a:gd name="T18" fmla="*/ 0 w 61"/>
                  <a:gd name="T19" fmla="*/ 0 h 20"/>
                  <a:gd name="T20" fmla="*/ 0 w 61"/>
                  <a:gd name="T21" fmla="*/ 0 h 20"/>
                  <a:gd name="T22" fmla="*/ 0 w 61"/>
                  <a:gd name="T23" fmla="*/ 1 h 20"/>
                  <a:gd name="T24" fmla="*/ 1 w 61"/>
                  <a:gd name="T25" fmla="*/ 1 h 20"/>
                  <a:gd name="T26" fmla="*/ 1 w 61"/>
                  <a:gd name="T27" fmla="*/ 1 h 20"/>
                  <a:gd name="T28" fmla="*/ 1 w 61"/>
                  <a:gd name="T29" fmla="*/ 1 h 20"/>
                  <a:gd name="T30" fmla="*/ 1 w 61"/>
                  <a:gd name="T31" fmla="*/ 1 h 20"/>
                  <a:gd name="T32" fmla="*/ 1 w 61"/>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19"/>
                    </a:moveTo>
                    <a:lnTo>
                      <a:pt x="59" y="20"/>
                    </a:lnTo>
                    <a:lnTo>
                      <a:pt x="52" y="19"/>
                    </a:lnTo>
                    <a:lnTo>
                      <a:pt x="44" y="17"/>
                    </a:lnTo>
                    <a:lnTo>
                      <a:pt x="35" y="13"/>
                    </a:lnTo>
                    <a:lnTo>
                      <a:pt x="24" y="10"/>
                    </a:lnTo>
                    <a:lnTo>
                      <a:pt x="15" y="7"/>
                    </a:lnTo>
                    <a:lnTo>
                      <a:pt x="6" y="3"/>
                    </a:lnTo>
                    <a:lnTo>
                      <a:pt x="0" y="2"/>
                    </a:lnTo>
                    <a:lnTo>
                      <a:pt x="8" y="0"/>
                    </a:lnTo>
                    <a:lnTo>
                      <a:pt x="17" y="0"/>
                    </a:lnTo>
                    <a:lnTo>
                      <a:pt x="29" y="1"/>
                    </a:lnTo>
                    <a:lnTo>
                      <a:pt x="39" y="3"/>
                    </a:lnTo>
                    <a:lnTo>
                      <a:pt x="50" y="5"/>
                    </a:lnTo>
                    <a:lnTo>
                      <a:pt x="57" y="10"/>
                    </a:lnTo>
                    <a:lnTo>
                      <a:pt x="61" y="15"/>
                    </a:lnTo>
                    <a:lnTo>
                      <a:pt x="61"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4" name="Freeform 355"/>
              <p:cNvSpPr>
                <a:spLocks/>
              </p:cNvSpPr>
              <p:nvPr/>
            </p:nvSpPr>
            <p:spPr bwMode="auto">
              <a:xfrm>
                <a:off x="4134" y="2195"/>
                <a:ext cx="30" cy="9"/>
              </a:xfrm>
              <a:custGeom>
                <a:avLst/>
                <a:gdLst>
                  <a:gd name="T0" fmla="*/ 1 w 61"/>
                  <a:gd name="T1" fmla="*/ 0 h 20"/>
                  <a:gd name="T2" fmla="*/ 1 w 61"/>
                  <a:gd name="T3" fmla="*/ 0 h 20"/>
                  <a:gd name="T4" fmla="*/ 1 w 61"/>
                  <a:gd name="T5" fmla="*/ 0 h 20"/>
                  <a:gd name="T6" fmla="*/ 1 w 61"/>
                  <a:gd name="T7" fmla="*/ 0 h 20"/>
                  <a:gd name="T8" fmla="*/ 1 w 61"/>
                  <a:gd name="T9" fmla="*/ 0 h 20"/>
                  <a:gd name="T10" fmla="*/ 0 w 61"/>
                  <a:gd name="T11" fmla="*/ 0 h 20"/>
                  <a:gd name="T12" fmla="*/ 0 w 61"/>
                  <a:gd name="T13" fmla="*/ 0 h 20"/>
                  <a:gd name="T14" fmla="*/ 0 w 61"/>
                  <a:gd name="T15" fmla="*/ 0 h 20"/>
                  <a:gd name="T16" fmla="*/ 0 w 61"/>
                  <a:gd name="T17" fmla="*/ 0 h 20"/>
                  <a:gd name="T18" fmla="*/ 0 w 61"/>
                  <a:gd name="T19" fmla="*/ 0 h 20"/>
                  <a:gd name="T20" fmla="*/ 0 w 61"/>
                  <a:gd name="T21" fmla="*/ 0 h 20"/>
                  <a:gd name="T22" fmla="*/ 0 w 61"/>
                  <a:gd name="T23" fmla="*/ 0 h 20"/>
                  <a:gd name="T24" fmla="*/ 1 w 61"/>
                  <a:gd name="T25" fmla="*/ 0 h 20"/>
                  <a:gd name="T26" fmla="*/ 1 w 61"/>
                  <a:gd name="T27" fmla="*/ 0 h 20"/>
                  <a:gd name="T28" fmla="*/ 1 w 61"/>
                  <a:gd name="T29" fmla="*/ 0 h 20"/>
                  <a:gd name="T30" fmla="*/ 1 w 61"/>
                  <a:gd name="T31" fmla="*/ 0 h 20"/>
                  <a:gd name="T32" fmla="*/ 1 w 61"/>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20"/>
                    </a:moveTo>
                    <a:lnTo>
                      <a:pt x="57" y="20"/>
                    </a:lnTo>
                    <a:lnTo>
                      <a:pt x="51" y="19"/>
                    </a:lnTo>
                    <a:lnTo>
                      <a:pt x="42" y="16"/>
                    </a:lnTo>
                    <a:lnTo>
                      <a:pt x="33" y="14"/>
                    </a:lnTo>
                    <a:lnTo>
                      <a:pt x="23" y="11"/>
                    </a:lnTo>
                    <a:lnTo>
                      <a:pt x="13" y="7"/>
                    </a:lnTo>
                    <a:lnTo>
                      <a:pt x="5" y="5"/>
                    </a:lnTo>
                    <a:lnTo>
                      <a:pt x="0" y="2"/>
                    </a:lnTo>
                    <a:lnTo>
                      <a:pt x="8" y="0"/>
                    </a:lnTo>
                    <a:lnTo>
                      <a:pt x="18" y="0"/>
                    </a:lnTo>
                    <a:lnTo>
                      <a:pt x="28" y="1"/>
                    </a:lnTo>
                    <a:lnTo>
                      <a:pt x="39" y="4"/>
                    </a:lnTo>
                    <a:lnTo>
                      <a:pt x="49" y="6"/>
                    </a:lnTo>
                    <a:lnTo>
                      <a:pt x="56" y="11"/>
                    </a:lnTo>
                    <a:lnTo>
                      <a:pt x="61" y="15"/>
                    </a:lnTo>
                    <a:lnTo>
                      <a:pt x="61"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5" name="Freeform 356"/>
              <p:cNvSpPr>
                <a:spLocks/>
              </p:cNvSpPr>
              <p:nvPr/>
            </p:nvSpPr>
            <p:spPr bwMode="auto">
              <a:xfrm>
                <a:off x="4108" y="2214"/>
                <a:ext cx="147" cy="40"/>
              </a:xfrm>
              <a:custGeom>
                <a:avLst/>
                <a:gdLst>
                  <a:gd name="T0" fmla="*/ 1 w 293"/>
                  <a:gd name="T1" fmla="*/ 2 h 81"/>
                  <a:gd name="T2" fmla="*/ 1 w 293"/>
                  <a:gd name="T3" fmla="*/ 2 h 81"/>
                  <a:gd name="T4" fmla="*/ 1 w 293"/>
                  <a:gd name="T5" fmla="*/ 2 h 81"/>
                  <a:gd name="T6" fmla="*/ 1 w 293"/>
                  <a:gd name="T7" fmla="*/ 2 h 81"/>
                  <a:gd name="T8" fmla="*/ 0 w 293"/>
                  <a:gd name="T9" fmla="*/ 2 h 81"/>
                  <a:gd name="T10" fmla="*/ 1 w 293"/>
                  <a:gd name="T11" fmla="*/ 2 h 81"/>
                  <a:gd name="T12" fmla="*/ 2 w 293"/>
                  <a:gd name="T13" fmla="*/ 1 h 81"/>
                  <a:gd name="T14" fmla="*/ 2 w 293"/>
                  <a:gd name="T15" fmla="*/ 1 h 81"/>
                  <a:gd name="T16" fmla="*/ 3 w 293"/>
                  <a:gd name="T17" fmla="*/ 1 h 81"/>
                  <a:gd name="T18" fmla="*/ 4 w 293"/>
                  <a:gd name="T19" fmla="*/ 0 h 81"/>
                  <a:gd name="T20" fmla="*/ 4 w 293"/>
                  <a:gd name="T21" fmla="*/ 0 h 81"/>
                  <a:gd name="T22" fmla="*/ 5 w 293"/>
                  <a:gd name="T23" fmla="*/ 0 h 81"/>
                  <a:gd name="T24" fmla="*/ 6 w 293"/>
                  <a:gd name="T25" fmla="*/ 0 h 81"/>
                  <a:gd name="T26" fmla="*/ 6 w 293"/>
                  <a:gd name="T27" fmla="*/ 0 h 81"/>
                  <a:gd name="T28" fmla="*/ 7 w 293"/>
                  <a:gd name="T29" fmla="*/ 0 h 81"/>
                  <a:gd name="T30" fmla="*/ 7 w 293"/>
                  <a:gd name="T31" fmla="*/ 0 h 81"/>
                  <a:gd name="T32" fmla="*/ 8 w 293"/>
                  <a:gd name="T33" fmla="*/ 0 h 81"/>
                  <a:gd name="T34" fmla="*/ 8 w 293"/>
                  <a:gd name="T35" fmla="*/ 0 h 81"/>
                  <a:gd name="T36" fmla="*/ 9 w 293"/>
                  <a:gd name="T37" fmla="*/ 0 h 81"/>
                  <a:gd name="T38" fmla="*/ 9 w 293"/>
                  <a:gd name="T39" fmla="*/ 0 h 81"/>
                  <a:gd name="T40" fmla="*/ 10 w 293"/>
                  <a:gd name="T41" fmla="*/ 0 h 81"/>
                  <a:gd name="T42" fmla="*/ 9 w 293"/>
                  <a:gd name="T43" fmla="*/ 0 h 81"/>
                  <a:gd name="T44" fmla="*/ 9 w 293"/>
                  <a:gd name="T45" fmla="*/ 0 h 81"/>
                  <a:gd name="T46" fmla="*/ 9 w 293"/>
                  <a:gd name="T47" fmla="*/ 0 h 81"/>
                  <a:gd name="T48" fmla="*/ 8 w 293"/>
                  <a:gd name="T49" fmla="*/ 0 h 81"/>
                  <a:gd name="T50" fmla="*/ 7 w 293"/>
                  <a:gd name="T51" fmla="*/ 0 h 81"/>
                  <a:gd name="T52" fmla="*/ 7 w 293"/>
                  <a:gd name="T53" fmla="*/ 0 h 81"/>
                  <a:gd name="T54" fmla="*/ 6 w 293"/>
                  <a:gd name="T55" fmla="*/ 0 h 81"/>
                  <a:gd name="T56" fmla="*/ 5 w 293"/>
                  <a:gd name="T57" fmla="*/ 0 h 81"/>
                  <a:gd name="T58" fmla="*/ 5 w 293"/>
                  <a:gd name="T59" fmla="*/ 0 h 81"/>
                  <a:gd name="T60" fmla="*/ 4 w 293"/>
                  <a:gd name="T61" fmla="*/ 0 h 81"/>
                  <a:gd name="T62" fmla="*/ 3 w 293"/>
                  <a:gd name="T63" fmla="*/ 0 h 81"/>
                  <a:gd name="T64" fmla="*/ 3 w 293"/>
                  <a:gd name="T65" fmla="*/ 0 h 81"/>
                  <a:gd name="T66" fmla="*/ 2 w 293"/>
                  <a:gd name="T67" fmla="*/ 1 h 81"/>
                  <a:gd name="T68" fmla="*/ 1 w 293"/>
                  <a:gd name="T69" fmla="*/ 1 h 81"/>
                  <a:gd name="T70" fmla="*/ 1 w 293"/>
                  <a:gd name="T71" fmla="*/ 1 h 81"/>
                  <a:gd name="T72" fmla="*/ 1 w 293"/>
                  <a:gd name="T73" fmla="*/ 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3" h="81">
                    <a:moveTo>
                      <a:pt x="3" y="71"/>
                    </a:moveTo>
                    <a:lnTo>
                      <a:pt x="2" y="73"/>
                    </a:lnTo>
                    <a:lnTo>
                      <a:pt x="1" y="75"/>
                    </a:lnTo>
                    <a:lnTo>
                      <a:pt x="1" y="79"/>
                    </a:lnTo>
                    <a:lnTo>
                      <a:pt x="0" y="81"/>
                    </a:lnTo>
                    <a:lnTo>
                      <a:pt x="20" y="67"/>
                    </a:lnTo>
                    <a:lnTo>
                      <a:pt x="42" y="56"/>
                    </a:lnTo>
                    <a:lnTo>
                      <a:pt x="63" y="46"/>
                    </a:lnTo>
                    <a:lnTo>
                      <a:pt x="84" y="37"/>
                    </a:lnTo>
                    <a:lnTo>
                      <a:pt x="105" y="30"/>
                    </a:lnTo>
                    <a:lnTo>
                      <a:pt x="124" y="24"/>
                    </a:lnTo>
                    <a:lnTo>
                      <a:pt x="144" y="20"/>
                    </a:lnTo>
                    <a:lnTo>
                      <a:pt x="162" y="15"/>
                    </a:lnTo>
                    <a:lnTo>
                      <a:pt x="182" y="13"/>
                    </a:lnTo>
                    <a:lnTo>
                      <a:pt x="199" y="11"/>
                    </a:lnTo>
                    <a:lnTo>
                      <a:pt x="216" y="8"/>
                    </a:lnTo>
                    <a:lnTo>
                      <a:pt x="234" y="7"/>
                    </a:lnTo>
                    <a:lnTo>
                      <a:pt x="250" y="7"/>
                    </a:lnTo>
                    <a:lnTo>
                      <a:pt x="265" y="6"/>
                    </a:lnTo>
                    <a:lnTo>
                      <a:pt x="280" y="6"/>
                    </a:lnTo>
                    <a:lnTo>
                      <a:pt x="293" y="5"/>
                    </a:lnTo>
                    <a:lnTo>
                      <a:pt x="284" y="3"/>
                    </a:lnTo>
                    <a:lnTo>
                      <a:pt x="272" y="1"/>
                    </a:lnTo>
                    <a:lnTo>
                      <a:pt x="258" y="0"/>
                    </a:lnTo>
                    <a:lnTo>
                      <a:pt x="240" y="0"/>
                    </a:lnTo>
                    <a:lnTo>
                      <a:pt x="221" y="0"/>
                    </a:lnTo>
                    <a:lnTo>
                      <a:pt x="201" y="3"/>
                    </a:lnTo>
                    <a:lnTo>
                      <a:pt x="179" y="5"/>
                    </a:lnTo>
                    <a:lnTo>
                      <a:pt x="158" y="8"/>
                    </a:lnTo>
                    <a:lnTo>
                      <a:pt x="134" y="12"/>
                    </a:lnTo>
                    <a:lnTo>
                      <a:pt x="113" y="18"/>
                    </a:lnTo>
                    <a:lnTo>
                      <a:pt x="91" y="23"/>
                    </a:lnTo>
                    <a:lnTo>
                      <a:pt x="70" y="30"/>
                    </a:lnTo>
                    <a:lnTo>
                      <a:pt x="50" y="39"/>
                    </a:lnTo>
                    <a:lnTo>
                      <a:pt x="32" y="49"/>
                    </a:lnTo>
                    <a:lnTo>
                      <a:pt x="17" y="59"/>
                    </a:lnTo>
                    <a:lnTo>
                      <a:pt x="3" y="7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6" name="Freeform 357"/>
              <p:cNvSpPr>
                <a:spLocks/>
              </p:cNvSpPr>
              <p:nvPr/>
            </p:nvSpPr>
            <p:spPr bwMode="auto">
              <a:xfrm>
                <a:off x="4224" y="2216"/>
                <a:ext cx="23" cy="21"/>
              </a:xfrm>
              <a:custGeom>
                <a:avLst/>
                <a:gdLst>
                  <a:gd name="T0" fmla="*/ 2 w 45"/>
                  <a:gd name="T1" fmla="*/ 2 h 41"/>
                  <a:gd name="T2" fmla="*/ 2 w 45"/>
                  <a:gd name="T3" fmla="*/ 2 h 41"/>
                  <a:gd name="T4" fmla="*/ 2 w 45"/>
                  <a:gd name="T5" fmla="*/ 2 h 41"/>
                  <a:gd name="T6" fmla="*/ 2 w 45"/>
                  <a:gd name="T7" fmla="*/ 1 h 41"/>
                  <a:gd name="T8" fmla="*/ 2 w 45"/>
                  <a:gd name="T9" fmla="*/ 1 h 41"/>
                  <a:gd name="T10" fmla="*/ 1 w 45"/>
                  <a:gd name="T11" fmla="*/ 1 h 41"/>
                  <a:gd name="T12" fmla="*/ 1 w 45"/>
                  <a:gd name="T13" fmla="*/ 1 h 41"/>
                  <a:gd name="T14" fmla="*/ 1 w 45"/>
                  <a:gd name="T15" fmla="*/ 1 h 41"/>
                  <a:gd name="T16" fmla="*/ 0 w 45"/>
                  <a:gd name="T17" fmla="*/ 0 h 41"/>
                  <a:gd name="T18" fmla="*/ 1 w 45"/>
                  <a:gd name="T19" fmla="*/ 1 h 41"/>
                  <a:gd name="T20" fmla="*/ 1 w 45"/>
                  <a:gd name="T21" fmla="*/ 1 h 41"/>
                  <a:gd name="T22" fmla="*/ 1 w 45"/>
                  <a:gd name="T23" fmla="*/ 1 h 41"/>
                  <a:gd name="T24" fmla="*/ 1 w 45"/>
                  <a:gd name="T25" fmla="*/ 1 h 41"/>
                  <a:gd name="T26" fmla="*/ 1 w 45"/>
                  <a:gd name="T27" fmla="*/ 1 h 41"/>
                  <a:gd name="T28" fmla="*/ 2 w 45"/>
                  <a:gd name="T29" fmla="*/ 2 h 41"/>
                  <a:gd name="T30" fmla="*/ 2 w 45"/>
                  <a:gd name="T31" fmla="*/ 2 h 41"/>
                  <a:gd name="T32" fmla="*/ 2 w 45"/>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1">
                    <a:moveTo>
                      <a:pt x="44" y="41"/>
                    </a:moveTo>
                    <a:lnTo>
                      <a:pt x="45" y="39"/>
                    </a:lnTo>
                    <a:lnTo>
                      <a:pt x="44" y="34"/>
                    </a:lnTo>
                    <a:lnTo>
                      <a:pt x="41" y="28"/>
                    </a:lnTo>
                    <a:lnTo>
                      <a:pt x="35" y="21"/>
                    </a:lnTo>
                    <a:lnTo>
                      <a:pt x="28" y="14"/>
                    </a:lnTo>
                    <a:lnTo>
                      <a:pt x="20" y="7"/>
                    </a:lnTo>
                    <a:lnTo>
                      <a:pt x="11" y="2"/>
                    </a:lnTo>
                    <a:lnTo>
                      <a:pt x="0" y="0"/>
                    </a:lnTo>
                    <a:lnTo>
                      <a:pt x="6" y="4"/>
                    </a:lnTo>
                    <a:lnTo>
                      <a:pt x="12" y="10"/>
                    </a:lnTo>
                    <a:lnTo>
                      <a:pt x="19" y="17"/>
                    </a:lnTo>
                    <a:lnTo>
                      <a:pt x="25" y="25"/>
                    </a:lnTo>
                    <a:lnTo>
                      <a:pt x="31" y="32"/>
                    </a:lnTo>
                    <a:lnTo>
                      <a:pt x="37" y="38"/>
                    </a:lnTo>
                    <a:lnTo>
                      <a:pt x="41" y="41"/>
                    </a:lnTo>
                    <a:lnTo>
                      <a:pt x="44"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7" name="Freeform 358"/>
              <p:cNvSpPr>
                <a:spLocks/>
              </p:cNvSpPr>
              <p:nvPr/>
            </p:nvSpPr>
            <p:spPr bwMode="auto">
              <a:xfrm>
                <a:off x="4197" y="2216"/>
                <a:ext cx="29" cy="24"/>
              </a:xfrm>
              <a:custGeom>
                <a:avLst/>
                <a:gdLst>
                  <a:gd name="T0" fmla="*/ 1 w 59"/>
                  <a:gd name="T1" fmla="*/ 2 h 47"/>
                  <a:gd name="T2" fmla="*/ 1 w 59"/>
                  <a:gd name="T3" fmla="*/ 2 h 47"/>
                  <a:gd name="T4" fmla="*/ 1 w 59"/>
                  <a:gd name="T5" fmla="*/ 2 h 47"/>
                  <a:gd name="T6" fmla="*/ 1 w 59"/>
                  <a:gd name="T7" fmla="*/ 1 h 47"/>
                  <a:gd name="T8" fmla="*/ 1 w 59"/>
                  <a:gd name="T9" fmla="*/ 1 h 47"/>
                  <a:gd name="T10" fmla="*/ 1 w 59"/>
                  <a:gd name="T11" fmla="*/ 1 h 47"/>
                  <a:gd name="T12" fmla="*/ 0 w 59"/>
                  <a:gd name="T13" fmla="*/ 1 h 47"/>
                  <a:gd name="T14" fmla="*/ 0 w 59"/>
                  <a:gd name="T15" fmla="*/ 1 h 47"/>
                  <a:gd name="T16" fmla="*/ 0 w 59"/>
                  <a:gd name="T17" fmla="*/ 0 h 47"/>
                  <a:gd name="T18" fmla="*/ 0 w 59"/>
                  <a:gd name="T19" fmla="*/ 1 h 47"/>
                  <a:gd name="T20" fmla="*/ 0 w 59"/>
                  <a:gd name="T21" fmla="*/ 1 h 47"/>
                  <a:gd name="T22" fmla="*/ 0 w 59"/>
                  <a:gd name="T23" fmla="*/ 1 h 47"/>
                  <a:gd name="T24" fmla="*/ 0 w 59"/>
                  <a:gd name="T25" fmla="*/ 1 h 47"/>
                  <a:gd name="T26" fmla="*/ 1 w 59"/>
                  <a:gd name="T27" fmla="*/ 2 h 47"/>
                  <a:gd name="T28" fmla="*/ 1 w 59"/>
                  <a:gd name="T29" fmla="*/ 2 h 47"/>
                  <a:gd name="T30" fmla="*/ 1 w 59"/>
                  <a:gd name="T31" fmla="*/ 2 h 47"/>
                  <a:gd name="T32" fmla="*/ 1 w 59"/>
                  <a:gd name="T33" fmla="*/ 2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7">
                    <a:moveTo>
                      <a:pt x="58" y="47"/>
                    </a:moveTo>
                    <a:lnTo>
                      <a:pt x="59" y="44"/>
                    </a:lnTo>
                    <a:lnTo>
                      <a:pt x="57" y="39"/>
                    </a:lnTo>
                    <a:lnTo>
                      <a:pt x="51" y="31"/>
                    </a:lnTo>
                    <a:lnTo>
                      <a:pt x="43" y="23"/>
                    </a:lnTo>
                    <a:lnTo>
                      <a:pt x="34" y="15"/>
                    </a:lnTo>
                    <a:lnTo>
                      <a:pt x="22" y="8"/>
                    </a:lnTo>
                    <a:lnTo>
                      <a:pt x="12" y="2"/>
                    </a:lnTo>
                    <a:lnTo>
                      <a:pt x="0" y="0"/>
                    </a:lnTo>
                    <a:lnTo>
                      <a:pt x="5" y="3"/>
                    </a:lnTo>
                    <a:lnTo>
                      <a:pt x="12" y="10"/>
                    </a:lnTo>
                    <a:lnTo>
                      <a:pt x="20" y="18"/>
                    </a:lnTo>
                    <a:lnTo>
                      <a:pt x="29" y="27"/>
                    </a:lnTo>
                    <a:lnTo>
                      <a:pt x="37" y="36"/>
                    </a:lnTo>
                    <a:lnTo>
                      <a:pt x="46" y="43"/>
                    </a:lnTo>
                    <a:lnTo>
                      <a:pt x="53" y="47"/>
                    </a:lnTo>
                    <a:lnTo>
                      <a:pt x="58"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8" name="Freeform 359"/>
              <p:cNvSpPr>
                <a:spLocks/>
              </p:cNvSpPr>
              <p:nvPr/>
            </p:nvSpPr>
            <p:spPr bwMode="auto">
              <a:xfrm>
                <a:off x="4184" y="2219"/>
                <a:ext cx="26" cy="27"/>
              </a:xfrm>
              <a:custGeom>
                <a:avLst/>
                <a:gdLst>
                  <a:gd name="T0" fmla="*/ 2 w 52"/>
                  <a:gd name="T1" fmla="*/ 2 h 54"/>
                  <a:gd name="T2" fmla="*/ 2 w 52"/>
                  <a:gd name="T3" fmla="*/ 2 h 54"/>
                  <a:gd name="T4" fmla="*/ 2 w 52"/>
                  <a:gd name="T5" fmla="*/ 2 h 54"/>
                  <a:gd name="T6" fmla="*/ 2 w 52"/>
                  <a:gd name="T7" fmla="*/ 2 h 54"/>
                  <a:gd name="T8" fmla="*/ 2 w 52"/>
                  <a:gd name="T9" fmla="*/ 1 h 54"/>
                  <a:gd name="T10" fmla="*/ 1 w 52"/>
                  <a:gd name="T11" fmla="*/ 1 h 54"/>
                  <a:gd name="T12" fmla="*/ 1 w 52"/>
                  <a:gd name="T13" fmla="*/ 1 h 54"/>
                  <a:gd name="T14" fmla="*/ 1 w 52"/>
                  <a:gd name="T15" fmla="*/ 1 h 54"/>
                  <a:gd name="T16" fmla="*/ 0 w 52"/>
                  <a:gd name="T17" fmla="*/ 0 h 54"/>
                  <a:gd name="T18" fmla="*/ 1 w 52"/>
                  <a:gd name="T19" fmla="*/ 1 h 54"/>
                  <a:gd name="T20" fmla="*/ 1 w 52"/>
                  <a:gd name="T21" fmla="*/ 1 h 54"/>
                  <a:gd name="T22" fmla="*/ 1 w 52"/>
                  <a:gd name="T23" fmla="*/ 1 h 54"/>
                  <a:gd name="T24" fmla="*/ 1 w 52"/>
                  <a:gd name="T25" fmla="*/ 1 h 54"/>
                  <a:gd name="T26" fmla="*/ 1 w 52"/>
                  <a:gd name="T27" fmla="*/ 2 h 54"/>
                  <a:gd name="T28" fmla="*/ 2 w 52"/>
                  <a:gd name="T29" fmla="*/ 2 h 54"/>
                  <a:gd name="T30" fmla="*/ 2 w 52"/>
                  <a:gd name="T31" fmla="*/ 2 h 54"/>
                  <a:gd name="T32" fmla="*/ 2 w 52"/>
                  <a:gd name="T33" fmla="*/ 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4">
                    <a:moveTo>
                      <a:pt x="50" y="54"/>
                    </a:moveTo>
                    <a:lnTo>
                      <a:pt x="52" y="50"/>
                    </a:lnTo>
                    <a:lnTo>
                      <a:pt x="50" y="44"/>
                    </a:lnTo>
                    <a:lnTo>
                      <a:pt x="45" y="34"/>
                    </a:lnTo>
                    <a:lnTo>
                      <a:pt x="38" y="25"/>
                    </a:lnTo>
                    <a:lnTo>
                      <a:pt x="30" y="16"/>
                    </a:lnTo>
                    <a:lnTo>
                      <a:pt x="19" y="8"/>
                    </a:lnTo>
                    <a:lnTo>
                      <a:pt x="10" y="2"/>
                    </a:lnTo>
                    <a:lnTo>
                      <a:pt x="0" y="0"/>
                    </a:lnTo>
                    <a:lnTo>
                      <a:pt x="3" y="4"/>
                    </a:lnTo>
                    <a:lnTo>
                      <a:pt x="9" y="11"/>
                    </a:lnTo>
                    <a:lnTo>
                      <a:pt x="16" y="21"/>
                    </a:lnTo>
                    <a:lnTo>
                      <a:pt x="24" y="30"/>
                    </a:lnTo>
                    <a:lnTo>
                      <a:pt x="32" y="40"/>
                    </a:lnTo>
                    <a:lnTo>
                      <a:pt x="40" y="48"/>
                    </a:lnTo>
                    <a:lnTo>
                      <a:pt x="47" y="53"/>
                    </a:lnTo>
                    <a:lnTo>
                      <a:pt x="5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9" name="Freeform 360"/>
              <p:cNvSpPr>
                <a:spLocks/>
              </p:cNvSpPr>
              <p:nvPr/>
            </p:nvSpPr>
            <p:spPr bwMode="auto">
              <a:xfrm>
                <a:off x="4159" y="2224"/>
                <a:ext cx="23" cy="25"/>
              </a:xfrm>
              <a:custGeom>
                <a:avLst/>
                <a:gdLst>
                  <a:gd name="T0" fmla="*/ 2 w 45"/>
                  <a:gd name="T1" fmla="*/ 1 h 51"/>
                  <a:gd name="T2" fmla="*/ 2 w 45"/>
                  <a:gd name="T3" fmla="*/ 1 h 51"/>
                  <a:gd name="T4" fmla="*/ 2 w 45"/>
                  <a:gd name="T5" fmla="*/ 1 h 51"/>
                  <a:gd name="T6" fmla="*/ 2 w 45"/>
                  <a:gd name="T7" fmla="*/ 1 h 51"/>
                  <a:gd name="T8" fmla="*/ 1 w 45"/>
                  <a:gd name="T9" fmla="*/ 0 h 51"/>
                  <a:gd name="T10" fmla="*/ 1 w 45"/>
                  <a:gd name="T11" fmla="*/ 0 h 51"/>
                  <a:gd name="T12" fmla="*/ 1 w 45"/>
                  <a:gd name="T13" fmla="*/ 0 h 51"/>
                  <a:gd name="T14" fmla="*/ 1 w 45"/>
                  <a:gd name="T15" fmla="*/ 0 h 51"/>
                  <a:gd name="T16" fmla="*/ 0 w 45"/>
                  <a:gd name="T17" fmla="*/ 0 h 51"/>
                  <a:gd name="T18" fmla="*/ 1 w 45"/>
                  <a:gd name="T19" fmla="*/ 0 h 51"/>
                  <a:gd name="T20" fmla="*/ 1 w 45"/>
                  <a:gd name="T21" fmla="*/ 0 h 51"/>
                  <a:gd name="T22" fmla="*/ 1 w 45"/>
                  <a:gd name="T23" fmla="*/ 0 h 51"/>
                  <a:gd name="T24" fmla="*/ 1 w 45"/>
                  <a:gd name="T25" fmla="*/ 0 h 51"/>
                  <a:gd name="T26" fmla="*/ 1 w 45"/>
                  <a:gd name="T27" fmla="*/ 1 h 51"/>
                  <a:gd name="T28" fmla="*/ 2 w 45"/>
                  <a:gd name="T29" fmla="*/ 1 h 51"/>
                  <a:gd name="T30" fmla="*/ 2 w 45"/>
                  <a:gd name="T31" fmla="*/ 1 h 51"/>
                  <a:gd name="T32" fmla="*/ 2 w 45"/>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51">
                    <a:moveTo>
                      <a:pt x="44" y="51"/>
                    </a:moveTo>
                    <a:lnTo>
                      <a:pt x="45" y="47"/>
                    </a:lnTo>
                    <a:lnTo>
                      <a:pt x="43" y="41"/>
                    </a:lnTo>
                    <a:lnTo>
                      <a:pt x="38" y="33"/>
                    </a:lnTo>
                    <a:lnTo>
                      <a:pt x="31" y="24"/>
                    </a:lnTo>
                    <a:lnTo>
                      <a:pt x="24" y="15"/>
                    </a:lnTo>
                    <a:lnTo>
                      <a:pt x="16" y="7"/>
                    </a:lnTo>
                    <a:lnTo>
                      <a:pt x="7" y="2"/>
                    </a:lnTo>
                    <a:lnTo>
                      <a:pt x="0" y="0"/>
                    </a:lnTo>
                    <a:lnTo>
                      <a:pt x="4" y="5"/>
                    </a:lnTo>
                    <a:lnTo>
                      <a:pt x="8" y="12"/>
                    </a:lnTo>
                    <a:lnTo>
                      <a:pt x="14" y="21"/>
                    </a:lnTo>
                    <a:lnTo>
                      <a:pt x="21" y="30"/>
                    </a:lnTo>
                    <a:lnTo>
                      <a:pt x="27" y="39"/>
                    </a:lnTo>
                    <a:lnTo>
                      <a:pt x="34" y="46"/>
                    </a:lnTo>
                    <a:lnTo>
                      <a:pt x="39" y="51"/>
                    </a:lnTo>
                    <a:lnTo>
                      <a:pt x="44"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0" name="Freeform 361"/>
              <p:cNvSpPr>
                <a:spLocks/>
              </p:cNvSpPr>
              <p:nvPr/>
            </p:nvSpPr>
            <p:spPr bwMode="auto">
              <a:xfrm>
                <a:off x="4149" y="2228"/>
                <a:ext cx="16" cy="23"/>
              </a:xfrm>
              <a:custGeom>
                <a:avLst/>
                <a:gdLst>
                  <a:gd name="T0" fmla="*/ 1 w 32"/>
                  <a:gd name="T1" fmla="*/ 2 h 46"/>
                  <a:gd name="T2" fmla="*/ 1 w 32"/>
                  <a:gd name="T3" fmla="*/ 2 h 46"/>
                  <a:gd name="T4" fmla="*/ 1 w 32"/>
                  <a:gd name="T5" fmla="*/ 2 h 46"/>
                  <a:gd name="T6" fmla="*/ 1 w 32"/>
                  <a:gd name="T7" fmla="*/ 1 h 46"/>
                  <a:gd name="T8" fmla="*/ 1 w 32"/>
                  <a:gd name="T9" fmla="*/ 1 h 46"/>
                  <a:gd name="T10" fmla="*/ 1 w 32"/>
                  <a:gd name="T11" fmla="*/ 1 h 46"/>
                  <a:gd name="T12" fmla="*/ 1 w 32"/>
                  <a:gd name="T13" fmla="*/ 1 h 46"/>
                  <a:gd name="T14" fmla="*/ 1 w 32"/>
                  <a:gd name="T15" fmla="*/ 1 h 46"/>
                  <a:gd name="T16" fmla="*/ 0 w 32"/>
                  <a:gd name="T17" fmla="*/ 0 h 46"/>
                  <a:gd name="T18" fmla="*/ 1 w 32"/>
                  <a:gd name="T19" fmla="*/ 1 h 46"/>
                  <a:gd name="T20" fmla="*/ 1 w 32"/>
                  <a:gd name="T21" fmla="*/ 1 h 46"/>
                  <a:gd name="T22" fmla="*/ 1 w 32"/>
                  <a:gd name="T23" fmla="*/ 2 h 46"/>
                  <a:gd name="T24" fmla="*/ 1 w 32"/>
                  <a:gd name="T25" fmla="*/ 2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6">
                    <a:moveTo>
                      <a:pt x="29" y="46"/>
                    </a:moveTo>
                    <a:lnTo>
                      <a:pt x="32" y="44"/>
                    </a:lnTo>
                    <a:lnTo>
                      <a:pt x="32" y="38"/>
                    </a:lnTo>
                    <a:lnTo>
                      <a:pt x="31" y="31"/>
                    </a:lnTo>
                    <a:lnTo>
                      <a:pt x="27" y="23"/>
                    </a:lnTo>
                    <a:lnTo>
                      <a:pt x="23" y="16"/>
                    </a:lnTo>
                    <a:lnTo>
                      <a:pt x="17" y="9"/>
                    </a:lnTo>
                    <a:lnTo>
                      <a:pt x="9" y="4"/>
                    </a:lnTo>
                    <a:lnTo>
                      <a:pt x="0" y="0"/>
                    </a:lnTo>
                    <a:lnTo>
                      <a:pt x="6" y="12"/>
                    </a:lnTo>
                    <a:lnTo>
                      <a:pt x="14" y="28"/>
                    </a:lnTo>
                    <a:lnTo>
                      <a:pt x="23" y="42"/>
                    </a:lnTo>
                    <a:lnTo>
                      <a:pt x="29"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1" name="Freeform 362"/>
              <p:cNvSpPr>
                <a:spLocks/>
              </p:cNvSpPr>
              <p:nvPr/>
            </p:nvSpPr>
            <p:spPr bwMode="auto">
              <a:xfrm>
                <a:off x="4126" y="2239"/>
                <a:ext cx="13" cy="17"/>
              </a:xfrm>
              <a:custGeom>
                <a:avLst/>
                <a:gdLst>
                  <a:gd name="T0" fmla="*/ 1 w 25"/>
                  <a:gd name="T1" fmla="*/ 1 h 35"/>
                  <a:gd name="T2" fmla="*/ 1 w 25"/>
                  <a:gd name="T3" fmla="*/ 0 h 35"/>
                  <a:gd name="T4" fmla="*/ 1 w 25"/>
                  <a:gd name="T5" fmla="*/ 0 h 35"/>
                  <a:gd name="T6" fmla="*/ 1 w 25"/>
                  <a:gd name="T7" fmla="*/ 0 h 35"/>
                  <a:gd name="T8" fmla="*/ 0 w 25"/>
                  <a:gd name="T9" fmla="*/ 0 h 35"/>
                  <a:gd name="T10" fmla="*/ 1 w 25"/>
                  <a:gd name="T11" fmla="*/ 0 h 35"/>
                  <a:gd name="T12" fmla="*/ 1 w 25"/>
                  <a:gd name="T13" fmla="*/ 0 h 35"/>
                  <a:gd name="T14" fmla="*/ 1 w 25"/>
                  <a:gd name="T15" fmla="*/ 0 h 35"/>
                  <a:gd name="T16" fmla="*/ 1 w 25"/>
                  <a:gd name="T17" fmla="*/ 1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5">
                    <a:moveTo>
                      <a:pt x="23" y="35"/>
                    </a:moveTo>
                    <a:lnTo>
                      <a:pt x="25" y="28"/>
                    </a:lnTo>
                    <a:lnTo>
                      <a:pt x="19" y="15"/>
                    </a:lnTo>
                    <a:lnTo>
                      <a:pt x="9" y="5"/>
                    </a:lnTo>
                    <a:lnTo>
                      <a:pt x="0" y="0"/>
                    </a:lnTo>
                    <a:lnTo>
                      <a:pt x="4" y="8"/>
                    </a:lnTo>
                    <a:lnTo>
                      <a:pt x="10" y="20"/>
                    </a:lnTo>
                    <a:lnTo>
                      <a:pt x="17" y="30"/>
                    </a:lnTo>
                    <a:lnTo>
                      <a:pt x="23"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2" name="Freeform 363"/>
              <p:cNvSpPr>
                <a:spLocks/>
              </p:cNvSpPr>
              <p:nvPr/>
            </p:nvSpPr>
            <p:spPr bwMode="auto">
              <a:xfrm>
                <a:off x="4117" y="2244"/>
                <a:ext cx="9" cy="12"/>
              </a:xfrm>
              <a:custGeom>
                <a:avLst/>
                <a:gdLst>
                  <a:gd name="T0" fmla="*/ 1 w 18"/>
                  <a:gd name="T1" fmla="*/ 1 h 24"/>
                  <a:gd name="T2" fmla="*/ 1 w 18"/>
                  <a:gd name="T3" fmla="*/ 1 h 24"/>
                  <a:gd name="T4" fmla="*/ 1 w 18"/>
                  <a:gd name="T5" fmla="*/ 1 h 24"/>
                  <a:gd name="T6" fmla="*/ 1 w 18"/>
                  <a:gd name="T7" fmla="*/ 0 h 24"/>
                  <a:gd name="T8" fmla="*/ 0 w 18"/>
                  <a:gd name="T9" fmla="*/ 1 h 24"/>
                  <a:gd name="T10" fmla="*/ 1 w 18"/>
                  <a:gd name="T11" fmla="*/ 1 h 24"/>
                  <a:gd name="T12" fmla="*/ 1 w 18"/>
                  <a:gd name="T13" fmla="*/ 1 h 24"/>
                  <a:gd name="T14" fmla="*/ 1 w 18"/>
                  <a:gd name="T15" fmla="*/ 1 h 24"/>
                  <a:gd name="T16" fmla="*/ 1 w 18"/>
                  <a:gd name="T17" fmla="*/ 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4">
                    <a:moveTo>
                      <a:pt x="17" y="23"/>
                    </a:moveTo>
                    <a:lnTo>
                      <a:pt x="18" y="16"/>
                    </a:lnTo>
                    <a:lnTo>
                      <a:pt x="15" y="7"/>
                    </a:lnTo>
                    <a:lnTo>
                      <a:pt x="9" y="0"/>
                    </a:lnTo>
                    <a:lnTo>
                      <a:pt x="0" y="1"/>
                    </a:lnTo>
                    <a:lnTo>
                      <a:pt x="7" y="6"/>
                    </a:lnTo>
                    <a:lnTo>
                      <a:pt x="10" y="15"/>
                    </a:lnTo>
                    <a:lnTo>
                      <a:pt x="14" y="24"/>
                    </a:lnTo>
                    <a:lnTo>
                      <a:pt x="17" y="2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3" name="Freeform 364"/>
              <p:cNvSpPr>
                <a:spLocks/>
              </p:cNvSpPr>
              <p:nvPr/>
            </p:nvSpPr>
            <p:spPr bwMode="auto">
              <a:xfrm>
                <a:off x="4210" y="2216"/>
                <a:ext cx="26" cy="22"/>
              </a:xfrm>
              <a:custGeom>
                <a:avLst/>
                <a:gdLst>
                  <a:gd name="T0" fmla="*/ 2 w 51"/>
                  <a:gd name="T1" fmla="*/ 1 h 45"/>
                  <a:gd name="T2" fmla="*/ 2 w 51"/>
                  <a:gd name="T3" fmla="*/ 1 h 45"/>
                  <a:gd name="T4" fmla="*/ 2 w 51"/>
                  <a:gd name="T5" fmla="*/ 1 h 45"/>
                  <a:gd name="T6" fmla="*/ 2 w 51"/>
                  <a:gd name="T7" fmla="*/ 0 h 45"/>
                  <a:gd name="T8" fmla="*/ 2 w 51"/>
                  <a:gd name="T9" fmla="*/ 0 h 45"/>
                  <a:gd name="T10" fmla="*/ 1 w 51"/>
                  <a:gd name="T11" fmla="*/ 0 h 45"/>
                  <a:gd name="T12" fmla="*/ 1 w 51"/>
                  <a:gd name="T13" fmla="*/ 0 h 45"/>
                  <a:gd name="T14" fmla="*/ 1 w 51"/>
                  <a:gd name="T15" fmla="*/ 0 h 45"/>
                  <a:gd name="T16" fmla="*/ 0 w 51"/>
                  <a:gd name="T17" fmla="*/ 0 h 45"/>
                  <a:gd name="T18" fmla="*/ 1 w 51"/>
                  <a:gd name="T19" fmla="*/ 0 h 45"/>
                  <a:gd name="T20" fmla="*/ 1 w 51"/>
                  <a:gd name="T21" fmla="*/ 0 h 45"/>
                  <a:gd name="T22" fmla="*/ 1 w 51"/>
                  <a:gd name="T23" fmla="*/ 0 h 45"/>
                  <a:gd name="T24" fmla="*/ 1 w 51"/>
                  <a:gd name="T25" fmla="*/ 0 h 45"/>
                  <a:gd name="T26" fmla="*/ 2 w 51"/>
                  <a:gd name="T27" fmla="*/ 1 h 45"/>
                  <a:gd name="T28" fmla="*/ 2 w 51"/>
                  <a:gd name="T29" fmla="*/ 1 h 45"/>
                  <a:gd name="T30" fmla="*/ 2 w 51"/>
                  <a:gd name="T31" fmla="*/ 1 h 45"/>
                  <a:gd name="T32" fmla="*/ 2 w 51"/>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5">
                    <a:moveTo>
                      <a:pt x="50" y="45"/>
                    </a:moveTo>
                    <a:lnTo>
                      <a:pt x="51" y="41"/>
                    </a:lnTo>
                    <a:lnTo>
                      <a:pt x="50" y="37"/>
                    </a:lnTo>
                    <a:lnTo>
                      <a:pt x="46" y="30"/>
                    </a:lnTo>
                    <a:lnTo>
                      <a:pt x="39" y="22"/>
                    </a:lnTo>
                    <a:lnTo>
                      <a:pt x="31" y="15"/>
                    </a:lnTo>
                    <a:lnTo>
                      <a:pt x="21" y="8"/>
                    </a:lnTo>
                    <a:lnTo>
                      <a:pt x="10" y="2"/>
                    </a:lnTo>
                    <a:lnTo>
                      <a:pt x="0" y="0"/>
                    </a:lnTo>
                    <a:lnTo>
                      <a:pt x="4" y="3"/>
                    </a:lnTo>
                    <a:lnTo>
                      <a:pt x="10" y="9"/>
                    </a:lnTo>
                    <a:lnTo>
                      <a:pt x="17" y="17"/>
                    </a:lnTo>
                    <a:lnTo>
                      <a:pt x="25" y="25"/>
                    </a:lnTo>
                    <a:lnTo>
                      <a:pt x="33" y="33"/>
                    </a:lnTo>
                    <a:lnTo>
                      <a:pt x="40" y="40"/>
                    </a:lnTo>
                    <a:lnTo>
                      <a:pt x="46" y="45"/>
                    </a:lnTo>
                    <a:lnTo>
                      <a:pt x="5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4" name="Freeform 365"/>
              <p:cNvSpPr>
                <a:spLocks/>
              </p:cNvSpPr>
              <p:nvPr/>
            </p:nvSpPr>
            <p:spPr bwMode="auto">
              <a:xfrm>
                <a:off x="4237" y="2215"/>
                <a:ext cx="20" cy="18"/>
              </a:xfrm>
              <a:custGeom>
                <a:avLst/>
                <a:gdLst>
                  <a:gd name="T0" fmla="*/ 2 w 40"/>
                  <a:gd name="T1" fmla="*/ 2 h 35"/>
                  <a:gd name="T2" fmla="*/ 2 w 40"/>
                  <a:gd name="T3" fmla="*/ 2 h 35"/>
                  <a:gd name="T4" fmla="*/ 2 w 40"/>
                  <a:gd name="T5" fmla="*/ 1 h 35"/>
                  <a:gd name="T6" fmla="*/ 2 w 40"/>
                  <a:gd name="T7" fmla="*/ 1 h 35"/>
                  <a:gd name="T8" fmla="*/ 2 w 40"/>
                  <a:gd name="T9" fmla="*/ 1 h 35"/>
                  <a:gd name="T10" fmla="*/ 1 w 40"/>
                  <a:gd name="T11" fmla="*/ 1 h 35"/>
                  <a:gd name="T12" fmla="*/ 1 w 40"/>
                  <a:gd name="T13" fmla="*/ 1 h 35"/>
                  <a:gd name="T14" fmla="*/ 1 w 40"/>
                  <a:gd name="T15" fmla="*/ 1 h 35"/>
                  <a:gd name="T16" fmla="*/ 0 w 40"/>
                  <a:gd name="T17" fmla="*/ 0 h 35"/>
                  <a:gd name="T18" fmla="*/ 1 w 40"/>
                  <a:gd name="T19" fmla="*/ 1 h 35"/>
                  <a:gd name="T20" fmla="*/ 1 w 40"/>
                  <a:gd name="T21" fmla="*/ 1 h 35"/>
                  <a:gd name="T22" fmla="*/ 1 w 40"/>
                  <a:gd name="T23" fmla="*/ 1 h 35"/>
                  <a:gd name="T24" fmla="*/ 1 w 40"/>
                  <a:gd name="T25" fmla="*/ 1 h 35"/>
                  <a:gd name="T26" fmla="*/ 1 w 40"/>
                  <a:gd name="T27" fmla="*/ 1 h 35"/>
                  <a:gd name="T28" fmla="*/ 1 w 40"/>
                  <a:gd name="T29" fmla="*/ 2 h 35"/>
                  <a:gd name="T30" fmla="*/ 2 w 40"/>
                  <a:gd name="T31" fmla="*/ 2 h 35"/>
                  <a:gd name="T32" fmla="*/ 2 w 40"/>
                  <a:gd name="T33" fmla="*/ 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5">
                    <a:moveTo>
                      <a:pt x="39" y="35"/>
                    </a:moveTo>
                    <a:lnTo>
                      <a:pt x="40" y="33"/>
                    </a:lnTo>
                    <a:lnTo>
                      <a:pt x="40" y="30"/>
                    </a:lnTo>
                    <a:lnTo>
                      <a:pt x="37" y="24"/>
                    </a:lnTo>
                    <a:lnTo>
                      <a:pt x="33" y="18"/>
                    </a:lnTo>
                    <a:lnTo>
                      <a:pt x="26" y="12"/>
                    </a:lnTo>
                    <a:lnTo>
                      <a:pt x="19" y="6"/>
                    </a:lnTo>
                    <a:lnTo>
                      <a:pt x="10" y="2"/>
                    </a:lnTo>
                    <a:lnTo>
                      <a:pt x="0" y="0"/>
                    </a:lnTo>
                    <a:lnTo>
                      <a:pt x="4" y="4"/>
                    </a:lnTo>
                    <a:lnTo>
                      <a:pt x="10" y="10"/>
                    </a:lnTo>
                    <a:lnTo>
                      <a:pt x="16" y="16"/>
                    </a:lnTo>
                    <a:lnTo>
                      <a:pt x="22" y="23"/>
                    </a:lnTo>
                    <a:lnTo>
                      <a:pt x="27" y="28"/>
                    </a:lnTo>
                    <a:lnTo>
                      <a:pt x="32" y="33"/>
                    </a:lnTo>
                    <a:lnTo>
                      <a:pt x="37" y="35"/>
                    </a:lnTo>
                    <a:lnTo>
                      <a:pt x="39"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5" name="Freeform 366"/>
              <p:cNvSpPr>
                <a:spLocks/>
              </p:cNvSpPr>
              <p:nvPr/>
            </p:nvSpPr>
            <p:spPr bwMode="auto">
              <a:xfrm>
                <a:off x="4169" y="2221"/>
                <a:ext cx="23" cy="24"/>
              </a:xfrm>
              <a:custGeom>
                <a:avLst/>
                <a:gdLst>
                  <a:gd name="T0" fmla="*/ 2 w 45"/>
                  <a:gd name="T1" fmla="*/ 1 h 50"/>
                  <a:gd name="T2" fmla="*/ 2 w 45"/>
                  <a:gd name="T3" fmla="*/ 1 h 50"/>
                  <a:gd name="T4" fmla="*/ 2 w 45"/>
                  <a:gd name="T5" fmla="*/ 1 h 50"/>
                  <a:gd name="T6" fmla="*/ 2 w 45"/>
                  <a:gd name="T7" fmla="*/ 1 h 50"/>
                  <a:gd name="T8" fmla="*/ 1 w 45"/>
                  <a:gd name="T9" fmla="*/ 0 h 50"/>
                  <a:gd name="T10" fmla="*/ 1 w 45"/>
                  <a:gd name="T11" fmla="*/ 0 h 50"/>
                  <a:gd name="T12" fmla="*/ 1 w 45"/>
                  <a:gd name="T13" fmla="*/ 0 h 50"/>
                  <a:gd name="T14" fmla="*/ 1 w 45"/>
                  <a:gd name="T15" fmla="*/ 0 h 50"/>
                  <a:gd name="T16" fmla="*/ 0 w 45"/>
                  <a:gd name="T17" fmla="*/ 0 h 50"/>
                  <a:gd name="T18" fmla="*/ 1 w 45"/>
                  <a:gd name="T19" fmla="*/ 0 h 50"/>
                  <a:gd name="T20" fmla="*/ 1 w 45"/>
                  <a:gd name="T21" fmla="*/ 0 h 50"/>
                  <a:gd name="T22" fmla="*/ 1 w 45"/>
                  <a:gd name="T23" fmla="*/ 0 h 50"/>
                  <a:gd name="T24" fmla="*/ 1 w 45"/>
                  <a:gd name="T25" fmla="*/ 0 h 50"/>
                  <a:gd name="T26" fmla="*/ 1 w 45"/>
                  <a:gd name="T27" fmla="*/ 1 h 50"/>
                  <a:gd name="T28" fmla="*/ 2 w 45"/>
                  <a:gd name="T29" fmla="*/ 1 h 50"/>
                  <a:gd name="T30" fmla="*/ 2 w 45"/>
                  <a:gd name="T31" fmla="*/ 1 h 50"/>
                  <a:gd name="T32" fmla="*/ 2 w 45"/>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50">
                    <a:moveTo>
                      <a:pt x="44" y="50"/>
                    </a:moveTo>
                    <a:lnTo>
                      <a:pt x="45" y="47"/>
                    </a:lnTo>
                    <a:lnTo>
                      <a:pt x="43" y="40"/>
                    </a:lnTo>
                    <a:lnTo>
                      <a:pt x="38" y="33"/>
                    </a:lnTo>
                    <a:lnTo>
                      <a:pt x="31" y="24"/>
                    </a:lnTo>
                    <a:lnTo>
                      <a:pt x="24" y="15"/>
                    </a:lnTo>
                    <a:lnTo>
                      <a:pt x="16" y="7"/>
                    </a:lnTo>
                    <a:lnTo>
                      <a:pt x="7" y="2"/>
                    </a:lnTo>
                    <a:lnTo>
                      <a:pt x="0" y="0"/>
                    </a:lnTo>
                    <a:lnTo>
                      <a:pt x="3" y="5"/>
                    </a:lnTo>
                    <a:lnTo>
                      <a:pt x="8" y="12"/>
                    </a:lnTo>
                    <a:lnTo>
                      <a:pt x="14" y="21"/>
                    </a:lnTo>
                    <a:lnTo>
                      <a:pt x="21" y="30"/>
                    </a:lnTo>
                    <a:lnTo>
                      <a:pt x="26" y="38"/>
                    </a:lnTo>
                    <a:lnTo>
                      <a:pt x="33" y="45"/>
                    </a:lnTo>
                    <a:lnTo>
                      <a:pt x="39" y="50"/>
                    </a:lnTo>
                    <a:lnTo>
                      <a:pt x="44"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6" name="Freeform 367"/>
              <p:cNvSpPr>
                <a:spLocks/>
              </p:cNvSpPr>
              <p:nvPr/>
            </p:nvSpPr>
            <p:spPr bwMode="auto">
              <a:xfrm>
                <a:off x="4137" y="2233"/>
                <a:ext cx="17" cy="20"/>
              </a:xfrm>
              <a:custGeom>
                <a:avLst/>
                <a:gdLst>
                  <a:gd name="T0" fmla="*/ 1 w 34"/>
                  <a:gd name="T1" fmla="*/ 1 h 42"/>
                  <a:gd name="T2" fmla="*/ 2 w 34"/>
                  <a:gd name="T3" fmla="*/ 1 h 42"/>
                  <a:gd name="T4" fmla="*/ 2 w 34"/>
                  <a:gd name="T5" fmla="*/ 1 h 42"/>
                  <a:gd name="T6" fmla="*/ 1 w 34"/>
                  <a:gd name="T7" fmla="*/ 0 h 42"/>
                  <a:gd name="T8" fmla="*/ 1 w 34"/>
                  <a:gd name="T9" fmla="*/ 0 h 42"/>
                  <a:gd name="T10" fmla="*/ 1 w 34"/>
                  <a:gd name="T11" fmla="*/ 0 h 42"/>
                  <a:gd name="T12" fmla="*/ 1 w 34"/>
                  <a:gd name="T13" fmla="*/ 0 h 42"/>
                  <a:gd name="T14" fmla="*/ 1 w 34"/>
                  <a:gd name="T15" fmla="*/ 0 h 42"/>
                  <a:gd name="T16" fmla="*/ 0 w 34"/>
                  <a:gd name="T17" fmla="*/ 0 h 42"/>
                  <a:gd name="T18" fmla="*/ 1 w 34"/>
                  <a:gd name="T19" fmla="*/ 0 h 42"/>
                  <a:gd name="T20" fmla="*/ 1 w 34"/>
                  <a:gd name="T21" fmla="*/ 0 h 42"/>
                  <a:gd name="T22" fmla="*/ 1 w 34"/>
                  <a:gd name="T23" fmla="*/ 1 h 42"/>
                  <a:gd name="T24" fmla="*/ 1 w 34"/>
                  <a:gd name="T25" fmla="*/ 1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42">
                    <a:moveTo>
                      <a:pt x="32" y="42"/>
                    </a:moveTo>
                    <a:lnTo>
                      <a:pt x="34" y="39"/>
                    </a:lnTo>
                    <a:lnTo>
                      <a:pt x="33" y="34"/>
                    </a:lnTo>
                    <a:lnTo>
                      <a:pt x="29" y="27"/>
                    </a:lnTo>
                    <a:lnTo>
                      <a:pt x="24" y="19"/>
                    </a:lnTo>
                    <a:lnTo>
                      <a:pt x="18" y="12"/>
                    </a:lnTo>
                    <a:lnTo>
                      <a:pt x="12" y="6"/>
                    </a:lnTo>
                    <a:lnTo>
                      <a:pt x="5" y="1"/>
                    </a:lnTo>
                    <a:lnTo>
                      <a:pt x="0" y="0"/>
                    </a:lnTo>
                    <a:lnTo>
                      <a:pt x="6" y="9"/>
                    </a:lnTo>
                    <a:lnTo>
                      <a:pt x="14" y="23"/>
                    </a:lnTo>
                    <a:lnTo>
                      <a:pt x="24" y="36"/>
                    </a:lnTo>
                    <a:lnTo>
                      <a:pt x="32"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7" name="Freeform 368"/>
              <p:cNvSpPr>
                <a:spLocks/>
              </p:cNvSpPr>
              <p:nvPr/>
            </p:nvSpPr>
            <p:spPr bwMode="auto">
              <a:xfrm>
                <a:off x="4247" y="2213"/>
                <a:ext cx="22" cy="3"/>
              </a:xfrm>
              <a:custGeom>
                <a:avLst/>
                <a:gdLst>
                  <a:gd name="T0" fmla="*/ 0 w 45"/>
                  <a:gd name="T1" fmla="*/ 0 h 7"/>
                  <a:gd name="T2" fmla="*/ 0 w 45"/>
                  <a:gd name="T3" fmla="*/ 0 h 7"/>
                  <a:gd name="T4" fmla="*/ 0 w 45"/>
                  <a:gd name="T5" fmla="*/ 0 h 7"/>
                  <a:gd name="T6" fmla="*/ 0 w 45"/>
                  <a:gd name="T7" fmla="*/ 0 h 7"/>
                  <a:gd name="T8" fmla="*/ 0 w 45"/>
                  <a:gd name="T9" fmla="*/ 0 h 7"/>
                  <a:gd name="T10" fmla="*/ 1 w 45"/>
                  <a:gd name="T11" fmla="*/ 0 h 7"/>
                  <a:gd name="T12" fmla="*/ 1 w 45"/>
                  <a:gd name="T13" fmla="*/ 0 h 7"/>
                  <a:gd name="T14" fmla="*/ 1 w 45"/>
                  <a:gd name="T15" fmla="*/ 0 h 7"/>
                  <a:gd name="T16" fmla="*/ 1 w 45"/>
                  <a:gd name="T17" fmla="*/ 0 h 7"/>
                  <a:gd name="T18" fmla="*/ 1 w 45"/>
                  <a:gd name="T19" fmla="*/ 0 h 7"/>
                  <a:gd name="T20" fmla="*/ 1 w 45"/>
                  <a:gd name="T21" fmla="*/ 0 h 7"/>
                  <a:gd name="T22" fmla="*/ 1 w 45"/>
                  <a:gd name="T23" fmla="*/ 0 h 7"/>
                  <a:gd name="T24" fmla="*/ 0 w 45"/>
                  <a:gd name="T25" fmla="*/ 0 h 7"/>
                  <a:gd name="T26" fmla="*/ 0 w 45"/>
                  <a:gd name="T27" fmla="*/ 0 h 7"/>
                  <a:gd name="T28" fmla="*/ 0 w 45"/>
                  <a:gd name="T29" fmla="*/ 0 h 7"/>
                  <a:gd name="T30" fmla="*/ 0 w 45"/>
                  <a:gd name="T31" fmla="*/ 0 h 7"/>
                  <a:gd name="T32" fmla="*/ 0 w 45"/>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
                    <a:moveTo>
                      <a:pt x="0" y="6"/>
                    </a:moveTo>
                    <a:lnTo>
                      <a:pt x="4" y="6"/>
                    </a:lnTo>
                    <a:lnTo>
                      <a:pt x="10" y="5"/>
                    </a:lnTo>
                    <a:lnTo>
                      <a:pt x="16" y="4"/>
                    </a:lnTo>
                    <a:lnTo>
                      <a:pt x="24" y="2"/>
                    </a:lnTo>
                    <a:lnTo>
                      <a:pt x="33" y="1"/>
                    </a:lnTo>
                    <a:lnTo>
                      <a:pt x="39" y="0"/>
                    </a:lnTo>
                    <a:lnTo>
                      <a:pt x="44" y="0"/>
                    </a:lnTo>
                    <a:lnTo>
                      <a:pt x="45" y="2"/>
                    </a:lnTo>
                    <a:lnTo>
                      <a:pt x="44" y="5"/>
                    </a:lnTo>
                    <a:lnTo>
                      <a:pt x="39" y="7"/>
                    </a:lnTo>
                    <a:lnTo>
                      <a:pt x="34" y="7"/>
                    </a:lnTo>
                    <a:lnTo>
                      <a:pt x="27" y="7"/>
                    </a:lnTo>
                    <a:lnTo>
                      <a:pt x="19" y="7"/>
                    </a:lnTo>
                    <a:lnTo>
                      <a:pt x="11" y="7"/>
                    </a:lnTo>
                    <a:lnTo>
                      <a:pt x="5" y="6"/>
                    </a:lnTo>
                    <a:lnTo>
                      <a:pt x="0"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8" name="Freeform 369"/>
              <p:cNvSpPr>
                <a:spLocks/>
              </p:cNvSpPr>
              <p:nvPr/>
            </p:nvSpPr>
            <p:spPr bwMode="auto">
              <a:xfrm>
                <a:off x="4221" y="2188"/>
                <a:ext cx="30" cy="27"/>
              </a:xfrm>
              <a:custGeom>
                <a:avLst/>
                <a:gdLst>
                  <a:gd name="T0" fmla="*/ 0 w 60"/>
                  <a:gd name="T1" fmla="*/ 1 h 55"/>
                  <a:gd name="T2" fmla="*/ 1 w 60"/>
                  <a:gd name="T3" fmla="*/ 1 h 55"/>
                  <a:gd name="T4" fmla="*/ 1 w 60"/>
                  <a:gd name="T5" fmla="*/ 1 h 55"/>
                  <a:gd name="T6" fmla="*/ 1 w 60"/>
                  <a:gd name="T7" fmla="*/ 1 h 55"/>
                  <a:gd name="T8" fmla="*/ 2 w 60"/>
                  <a:gd name="T9" fmla="*/ 0 h 55"/>
                  <a:gd name="T10" fmla="*/ 2 w 60"/>
                  <a:gd name="T11" fmla="*/ 0 h 55"/>
                  <a:gd name="T12" fmla="*/ 2 w 60"/>
                  <a:gd name="T13" fmla="*/ 0 h 55"/>
                  <a:gd name="T14" fmla="*/ 2 w 60"/>
                  <a:gd name="T15" fmla="*/ 0 h 55"/>
                  <a:gd name="T16" fmla="*/ 2 w 60"/>
                  <a:gd name="T17" fmla="*/ 0 h 55"/>
                  <a:gd name="T18" fmla="*/ 2 w 60"/>
                  <a:gd name="T19" fmla="*/ 0 h 55"/>
                  <a:gd name="T20" fmla="*/ 2 w 60"/>
                  <a:gd name="T21" fmla="*/ 0 h 55"/>
                  <a:gd name="T22" fmla="*/ 2 w 60"/>
                  <a:gd name="T23" fmla="*/ 0 h 55"/>
                  <a:gd name="T24" fmla="*/ 1 w 60"/>
                  <a:gd name="T25" fmla="*/ 0 h 55"/>
                  <a:gd name="T26" fmla="*/ 1 w 60"/>
                  <a:gd name="T27" fmla="*/ 1 h 55"/>
                  <a:gd name="T28" fmla="*/ 1 w 60"/>
                  <a:gd name="T29" fmla="*/ 1 h 55"/>
                  <a:gd name="T30" fmla="*/ 1 w 60"/>
                  <a:gd name="T31" fmla="*/ 1 h 55"/>
                  <a:gd name="T32" fmla="*/ 0 w 60"/>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55">
                    <a:moveTo>
                      <a:pt x="0" y="55"/>
                    </a:moveTo>
                    <a:lnTo>
                      <a:pt x="7" y="51"/>
                    </a:lnTo>
                    <a:lnTo>
                      <a:pt x="17" y="44"/>
                    </a:lnTo>
                    <a:lnTo>
                      <a:pt x="28" y="36"/>
                    </a:lnTo>
                    <a:lnTo>
                      <a:pt x="40" y="27"/>
                    </a:lnTo>
                    <a:lnTo>
                      <a:pt x="49" y="19"/>
                    </a:lnTo>
                    <a:lnTo>
                      <a:pt x="57" y="11"/>
                    </a:lnTo>
                    <a:lnTo>
                      <a:pt x="60" y="4"/>
                    </a:lnTo>
                    <a:lnTo>
                      <a:pt x="59" y="0"/>
                    </a:lnTo>
                    <a:lnTo>
                      <a:pt x="55" y="0"/>
                    </a:lnTo>
                    <a:lnTo>
                      <a:pt x="48" y="5"/>
                    </a:lnTo>
                    <a:lnTo>
                      <a:pt x="40" y="12"/>
                    </a:lnTo>
                    <a:lnTo>
                      <a:pt x="32" y="22"/>
                    </a:lnTo>
                    <a:lnTo>
                      <a:pt x="22" y="32"/>
                    </a:lnTo>
                    <a:lnTo>
                      <a:pt x="14" y="42"/>
                    </a:lnTo>
                    <a:lnTo>
                      <a:pt x="6" y="50"/>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9" name="Freeform 370"/>
              <p:cNvSpPr>
                <a:spLocks/>
              </p:cNvSpPr>
              <p:nvPr/>
            </p:nvSpPr>
            <p:spPr bwMode="auto">
              <a:xfrm>
                <a:off x="4210" y="2188"/>
                <a:ext cx="27" cy="28"/>
              </a:xfrm>
              <a:custGeom>
                <a:avLst/>
                <a:gdLst>
                  <a:gd name="T0" fmla="*/ 0 w 54"/>
                  <a:gd name="T1" fmla="*/ 1 h 57"/>
                  <a:gd name="T2" fmla="*/ 1 w 54"/>
                  <a:gd name="T3" fmla="*/ 1 h 57"/>
                  <a:gd name="T4" fmla="*/ 1 w 54"/>
                  <a:gd name="T5" fmla="*/ 1 h 57"/>
                  <a:gd name="T6" fmla="*/ 1 w 54"/>
                  <a:gd name="T7" fmla="*/ 1 h 57"/>
                  <a:gd name="T8" fmla="*/ 2 w 54"/>
                  <a:gd name="T9" fmla="*/ 0 h 57"/>
                  <a:gd name="T10" fmla="*/ 2 w 54"/>
                  <a:gd name="T11" fmla="*/ 0 h 57"/>
                  <a:gd name="T12" fmla="*/ 2 w 54"/>
                  <a:gd name="T13" fmla="*/ 0 h 57"/>
                  <a:gd name="T14" fmla="*/ 2 w 54"/>
                  <a:gd name="T15" fmla="*/ 0 h 57"/>
                  <a:gd name="T16" fmla="*/ 2 w 54"/>
                  <a:gd name="T17" fmla="*/ 0 h 57"/>
                  <a:gd name="T18" fmla="*/ 2 w 54"/>
                  <a:gd name="T19" fmla="*/ 0 h 57"/>
                  <a:gd name="T20" fmla="*/ 2 w 54"/>
                  <a:gd name="T21" fmla="*/ 0 h 57"/>
                  <a:gd name="T22" fmla="*/ 2 w 54"/>
                  <a:gd name="T23" fmla="*/ 0 h 57"/>
                  <a:gd name="T24" fmla="*/ 1 w 54"/>
                  <a:gd name="T25" fmla="*/ 0 h 57"/>
                  <a:gd name="T26" fmla="*/ 1 w 54"/>
                  <a:gd name="T27" fmla="*/ 1 h 57"/>
                  <a:gd name="T28" fmla="*/ 1 w 54"/>
                  <a:gd name="T29" fmla="*/ 1 h 57"/>
                  <a:gd name="T30" fmla="*/ 1 w 54"/>
                  <a:gd name="T31" fmla="*/ 1 h 57"/>
                  <a:gd name="T32" fmla="*/ 0 w 54"/>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57">
                    <a:moveTo>
                      <a:pt x="0" y="57"/>
                    </a:moveTo>
                    <a:lnTo>
                      <a:pt x="7" y="52"/>
                    </a:lnTo>
                    <a:lnTo>
                      <a:pt x="16" y="44"/>
                    </a:lnTo>
                    <a:lnTo>
                      <a:pt x="25" y="36"/>
                    </a:lnTo>
                    <a:lnTo>
                      <a:pt x="35" y="26"/>
                    </a:lnTo>
                    <a:lnTo>
                      <a:pt x="45" y="17"/>
                    </a:lnTo>
                    <a:lnTo>
                      <a:pt x="51" y="9"/>
                    </a:lnTo>
                    <a:lnTo>
                      <a:pt x="54" y="3"/>
                    </a:lnTo>
                    <a:lnTo>
                      <a:pt x="53" y="0"/>
                    </a:lnTo>
                    <a:lnTo>
                      <a:pt x="47" y="3"/>
                    </a:lnTo>
                    <a:lnTo>
                      <a:pt x="40" y="9"/>
                    </a:lnTo>
                    <a:lnTo>
                      <a:pt x="33" y="17"/>
                    </a:lnTo>
                    <a:lnTo>
                      <a:pt x="25" y="27"/>
                    </a:lnTo>
                    <a:lnTo>
                      <a:pt x="17" y="36"/>
                    </a:lnTo>
                    <a:lnTo>
                      <a:pt x="10" y="47"/>
                    </a:lnTo>
                    <a:lnTo>
                      <a:pt x="4" y="54"/>
                    </a:lnTo>
                    <a:lnTo>
                      <a:pt x="0" y="5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0" name="Freeform 371"/>
              <p:cNvSpPr>
                <a:spLocks/>
              </p:cNvSpPr>
              <p:nvPr/>
            </p:nvSpPr>
            <p:spPr bwMode="auto">
              <a:xfrm>
                <a:off x="4197" y="2188"/>
                <a:ext cx="24" cy="30"/>
              </a:xfrm>
              <a:custGeom>
                <a:avLst/>
                <a:gdLst>
                  <a:gd name="T0" fmla="*/ 0 w 47"/>
                  <a:gd name="T1" fmla="*/ 2 h 60"/>
                  <a:gd name="T2" fmla="*/ 1 w 47"/>
                  <a:gd name="T3" fmla="*/ 2 h 60"/>
                  <a:gd name="T4" fmla="*/ 1 w 47"/>
                  <a:gd name="T5" fmla="*/ 2 h 60"/>
                  <a:gd name="T6" fmla="*/ 1 w 47"/>
                  <a:gd name="T7" fmla="*/ 2 h 60"/>
                  <a:gd name="T8" fmla="*/ 2 w 47"/>
                  <a:gd name="T9" fmla="*/ 1 h 60"/>
                  <a:gd name="T10" fmla="*/ 2 w 47"/>
                  <a:gd name="T11" fmla="*/ 1 h 60"/>
                  <a:gd name="T12" fmla="*/ 2 w 47"/>
                  <a:gd name="T13" fmla="*/ 1 h 60"/>
                  <a:gd name="T14" fmla="*/ 2 w 47"/>
                  <a:gd name="T15" fmla="*/ 1 h 60"/>
                  <a:gd name="T16" fmla="*/ 2 w 47"/>
                  <a:gd name="T17" fmla="*/ 0 h 60"/>
                  <a:gd name="T18" fmla="*/ 2 w 47"/>
                  <a:gd name="T19" fmla="*/ 1 h 60"/>
                  <a:gd name="T20" fmla="*/ 2 w 47"/>
                  <a:gd name="T21" fmla="*/ 1 h 60"/>
                  <a:gd name="T22" fmla="*/ 1 w 47"/>
                  <a:gd name="T23" fmla="*/ 1 h 60"/>
                  <a:gd name="T24" fmla="*/ 1 w 47"/>
                  <a:gd name="T25" fmla="*/ 1 h 60"/>
                  <a:gd name="T26" fmla="*/ 1 w 47"/>
                  <a:gd name="T27" fmla="*/ 2 h 60"/>
                  <a:gd name="T28" fmla="*/ 1 w 47"/>
                  <a:gd name="T29" fmla="*/ 2 h 60"/>
                  <a:gd name="T30" fmla="*/ 1 w 47"/>
                  <a:gd name="T31" fmla="*/ 2 h 60"/>
                  <a:gd name="T32" fmla="*/ 0 w 47"/>
                  <a:gd name="T33" fmla="*/ 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0">
                    <a:moveTo>
                      <a:pt x="0" y="60"/>
                    </a:moveTo>
                    <a:lnTo>
                      <a:pt x="7" y="55"/>
                    </a:lnTo>
                    <a:lnTo>
                      <a:pt x="16" y="46"/>
                    </a:lnTo>
                    <a:lnTo>
                      <a:pt x="26" y="36"/>
                    </a:lnTo>
                    <a:lnTo>
                      <a:pt x="34" y="27"/>
                    </a:lnTo>
                    <a:lnTo>
                      <a:pt x="41" y="16"/>
                    </a:lnTo>
                    <a:lnTo>
                      <a:pt x="46" y="8"/>
                    </a:lnTo>
                    <a:lnTo>
                      <a:pt x="47" y="3"/>
                    </a:lnTo>
                    <a:lnTo>
                      <a:pt x="46" y="0"/>
                    </a:lnTo>
                    <a:lnTo>
                      <a:pt x="42" y="3"/>
                    </a:lnTo>
                    <a:lnTo>
                      <a:pt x="36" y="8"/>
                    </a:lnTo>
                    <a:lnTo>
                      <a:pt x="30" y="16"/>
                    </a:lnTo>
                    <a:lnTo>
                      <a:pt x="23" y="27"/>
                    </a:lnTo>
                    <a:lnTo>
                      <a:pt x="18" y="38"/>
                    </a:lnTo>
                    <a:lnTo>
                      <a:pt x="11" y="48"/>
                    </a:lnTo>
                    <a:lnTo>
                      <a:pt x="5" y="56"/>
                    </a:lnTo>
                    <a:lnTo>
                      <a:pt x="0" y="6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1" name="Freeform 372"/>
              <p:cNvSpPr>
                <a:spLocks/>
              </p:cNvSpPr>
              <p:nvPr/>
            </p:nvSpPr>
            <p:spPr bwMode="auto">
              <a:xfrm>
                <a:off x="4184" y="2193"/>
                <a:ext cx="18" cy="28"/>
              </a:xfrm>
              <a:custGeom>
                <a:avLst/>
                <a:gdLst>
                  <a:gd name="T0" fmla="*/ 0 w 36"/>
                  <a:gd name="T1" fmla="*/ 2 h 55"/>
                  <a:gd name="T2" fmla="*/ 1 w 36"/>
                  <a:gd name="T3" fmla="*/ 2 h 55"/>
                  <a:gd name="T4" fmla="*/ 1 w 36"/>
                  <a:gd name="T5" fmla="*/ 2 h 55"/>
                  <a:gd name="T6" fmla="*/ 1 w 36"/>
                  <a:gd name="T7" fmla="*/ 2 h 55"/>
                  <a:gd name="T8" fmla="*/ 1 w 36"/>
                  <a:gd name="T9" fmla="*/ 1 h 55"/>
                  <a:gd name="T10" fmla="*/ 1 w 36"/>
                  <a:gd name="T11" fmla="*/ 1 h 55"/>
                  <a:gd name="T12" fmla="*/ 2 w 36"/>
                  <a:gd name="T13" fmla="*/ 1 h 55"/>
                  <a:gd name="T14" fmla="*/ 2 w 36"/>
                  <a:gd name="T15" fmla="*/ 1 h 55"/>
                  <a:gd name="T16" fmla="*/ 1 w 36"/>
                  <a:gd name="T17" fmla="*/ 0 h 55"/>
                  <a:gd name="T18" fmla="*/ 1 w 36"/>
                  <a:gd name="T19" fmla="*/ 1 h 55"/>
                  <a:gd name="T20" fmla="*/ 1 w 36"/>
                  <a:gd name="T21" fmla="*/ 1 h 55"/>
                  <a:gd name="T22" fmla="*/ 1 w 36"/>
                  <a:gd name="T23" fmla="*/ 2 h 55"/>
                  <a:gd name="T24" fmla="*/ 0 w 36"/>
                  <a:gd name="T25" fmla="*/ 2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55">
                    <a:moveTo>
                      <a:pt x="0" y="55"/>
                    </a:moveTo>
                    <a:lnTo>
                      <a:pt x="6" y="50"/>
                    </a:lnTo>
                    <a:lnTo>
                      <a:pt x="13" y="42"/>
                    </a:lnTo>
                    <a:lnTo>
                      <a:pt x="19" y="33"/>
                    </a:lnTo>
                    <a:lnTo>
                      <a:pt x="26" y="24"/>
                    </a:lnTo>
                    <a:lnTo>
                      <a:pt x="32" y="15"/>
                    </a:lnTo>
                    <a:lnTo>
                      <a:pt x="36" y="7"/>
                    </a:lnTo>
                    <a:lnTo>
                      <a:pt x="36" y="2"/>
                    </a:lnTo>
                    <a:lnTo>
                      <a:pt x="32" y="0"/>
                    </a:lnTo>
                    <a:lnTo>
                      <a:pt x="22" y="8"/>
                    </a:lnTo>
                    <a:lnTo>
                      <a:pt x="15" y="24"/>
                    </a:lnTo>
                    <a:lnTo>
                      <a:pt x="7" y="42"/>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2" name="Freeform 373"/>
              <p:cNvSpPr>
                <a:spLocks/>
              </p:cNvSpPr>
              <p:nvPr/>
            </p:nvSpPr>
            <p:spPr bwMode="auto">
              <a:xfrm>
                <a:off x="4171" y="2196"/>
                <a:ext cx="16" cy="27"/>
              </a:xfrm>
              <a:custGeom>
                <a:avLst/>
                <a:gdLst>
                  <a:gd name="T0" fmla="*/ 0 w 33"/>
                  <a:gd name="T1" fmla="*/ 2 h 53"/>
                  <a:gd name="T2" fmla="*/ 0 w 33"/>
                  <a:gd name="T3" fmla="*/ 2 h 53"/>
                  <a:gd name="T4" fmla="*/ 0 w 33"/>
                  <a:gd name="T5" fmla="*/ 2 h 53"/>
                  <a:gd name="T6" fmla="*/ 0 w 33"/>
                  <a:gd name="T7" fmla="*/ 1 h 53"/>
                  <a:gd name="T8" fmla="*/ 0 w 33"/>
                  <a:gd name="T9" fmla="*/ 1 h 53"/>
                  <a:gd name="T10" fmla="*/ 0 w 33"/>
                  <a:gd name="T11" fmla="*/ 1 h 53"/>
                  <a:gd name="T12" fmla="*/ 0 w 33"/>
                  <a:gd name="T13" fmla="*/ 1 h 53"/>
                  <a:gd name="T14" fmla="*/ 1 w 33"/>
                  <a:gd name="T15" fmla="*/ 0 h 53"/>
                  <a:gd name="T16" fmla="*/ 0 w 33"/>
                  <a:gd name="T17" fmla="*/ 0 h 53"/>
                  <a:gd name="T18" fmla="*/ 0 w 33"/>
                  <a:gd name="T19" fmla="*/ 1 h 53"/>
                  <a:gd name="T20" fmla="*/ 0 w 33"/>
                  <a:gd name="T21" fmla="*/ 1 h 53"/>
                  <a:gd name="T22" fmla="*/ 0 w 33"/>
                  <a:gd name="T23" fmla="*/ 2 h 53"/>
                  <a:gd name="T24" fmla="*/ 0 w 33"/>
                  <a:gd name="T25" fmla="*/ 2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3">
                    <a:moveTo>
                      <a:pt x="0" y="53"/>
                    </a:moveTo>
                    <a:lnTo>
                      <a:pt x="5" y="48"/>
                    </a:lnTo>
                    <a:lnTo>
                      <a:pt x="11" y="40"/>
                    </a:lnTo>
                    <a:lnTo>
                      <a:pt x="16" y="31"/>
                    </a:lnTo>
                    <a:lnTo>
                      <a:pt x="23" y="20"/>
                    </a:lnTo>
                    <a:lnTo>
                      <a:pt x="28" y="12"/>
                    </a:lnTo>
                    <a:lnTo>
                      <a:pt x="31" y="4"/>
                    </a:lnTo>
                    <a:lnTo>
                      <a:pt x="33" y="0"/>
                    </a:lnTo>
                    <a:lnTo>
                      <a:pt x="29" y="0"/>
                    </a:lnTo>
                    <a:lnTo>
                      <a:pt x="19" y="9"/>
                    </a:lnTo>
                    <a:lnTo>
                      <a:pt x="11" y="25"/>
                    </a:lnTo>
                    <a:lnTo>
                      <a:pt x="5" y="42"/>
                    </a:lnTo>
                    <a:lnTo>
                      <a:pt x="0"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3" name="Freeform 374"/>
              <p:cNvSpPr>
                <a:spLocks/>
              </p:cNvSpPr>
              <p:nvPr/>
            </p:nvSpPr>
            <p:spPr bwMode="auto">
              <a:xfrm>
                <a:off x="4157" y="2203"/>
                <a:ext cx="8" cy="23"/>
              </a:xfrm>
              <a:custGeom>
                <a:avLst/>
                <a:gdLst>
                  <a:gd name="T0" fmla="*/ 0 w 16"/>
                  <a:gd name="T1" fmla="*/ 1 h 47"/>
                  <a:gd name="T2" fmla="*/ 1 w 16"/>
                  <a:gd name="T3" fmla="*/ 1 h 47"/>
                  <a:gd name="T4" fmla="*/ 1 w 16"/>
                  <a:gd name="T5" fmla="*/ 0 h 47"/>
                  <a:gd name="T6" fmla="*/ 1 w 16"/>
                  <a:gd name="T7" fmla="*/ 0 h 47"/>
                  <a:gd name="T8" fmla="*/ 1 w 16"/>
                  <a:gd name="T9" fmla="*/ 0 h 47"/>
                  <a:gd name="T10" fmla="*/ 1 w 16"/>
                  <a:gd name="T11" fmla="*/ 0 h 47"/>
                  <a:gd name="T12" fmla="*/ 1 w 16"/>
                  <a:gd name="T13" fmla="*/ 0 h 47"/>
                  <a:gd name="T14" fmla="*/ 1 w 16"/>
                  <a:gd name="T15" fmla="*/ 1 h 47"/>
                  <a:gd name="T16" fmla="*/ 0 w 16"/>
                  <a:gd name="T17" fmla="*/ 1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7">
                    <a:moveTo>
                      <a:pt x="0" y="47"/>
                    </a:moveTo>
                    <a:lnTo>
                      <a:pt x="8" y="34"/>
                    </a:lnTo>
                    <a:lnTo>
                      <a:pt x="14" y="18"/>
                    </a:lnTo>
                    <a:lnTo>
                      <a:pt x="16" y="5"/>
                    </a:lnTo>
                    <a:lnTo>
                      <a:pt x="10" y="0"/>
                    </a:lnTo>
                    <a:lnTo>
                      <a:pt x="3" y="7"/>
                    </a:lnTo>
                    <a:lnTo>
                      <a:pt x="2" y="20"/>
                    </a:lnTo>
                    <a:lnTo>
                      <a:pt x="2" y="35"/>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4" name="Freeform 375"/>
              <p:cNvSpPr>
                <a:spLocks/>
              </p:cNvSpPr>
              <p:nvPr/>
            </p:nvSpPr>
            <p:spPr bwMode="auto">
              <a:xfrm>
                <a:off x="4146" y="2210"/>
                <a:ext cx="4" cy="20"/>
              </a:xfrm>
              <a:custGeom>
                <a:avLst/>
                <a:gdLst>
                  <a:gd name="T0" fmla="*/ 0 w 9"/>
                  <a:gd name="T1" fmla="*/ 1 h 41"/>
                  <a:gd name="T2" fmla="*/ 0 w 9"/>
                  <a:gd name="T3" fmla="*/ 0 h 41"/>
                  <a:gd name="T4" fmla="*/ 0 w 9"/>
                  <a:gd name="T5" fmla="*/ 0 h 41"/>
                  <a:gd name="T6" fmla="*/ 0 w 9"/>
                  <a:gd name="T7" fmla="*/ 0 h 41"/>
                  <a:gd name="T8" fmla="*/ 0 w 9"/>
                  <a:gd name="T9" fmla="*/ 0 h 41"/>
                  <a:gd name="T10" fmla="*/ 0 w 9"/>
                  <a:gd name="T11" fmla="*/ 0 h 41"/>
                  <a:gd name="T12" fmla="*/ 0 w 9"/>
                  <a:gd name="T13" fmla="*/ 0 h 41"/>
                  <a:gd name="T14" fmla="*/ 0 w 9"/>
                  <a:gd name="T15" fmla="*/ 0 h 41"/>
                  <a:gd name="T16" fmla="*/ 0 w 9"/>
                  <a:gd name="T17" fmla="*/ 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1">
                    <a:moveTo>
                      <a:pt x="2" y="41"/>
                    </a:moveTo>
                    <a:lnTo>
                      <a:pt x="6" y="30"/>
                    </a:lnTo>
                    <a:lnTo>
                      <a:pt x="9" y="16"/>
                    </a:lnTo>
                    <a:lnTo>
                      <a:pt x="9" y="4"/>
                    </a:lnTo>
                    <a:lnTo>
                      <a:pt x="4" y="0"/>
                    </a:lnTo>
                    <a:lnTo>
                      <a:pt x="0" y="6"/>
                    </a:lnTo>
                    <a:lnTo>
                      <a:pt x="1" y="16"/>
                    </a:lnTo>
                    <a:lnTo>
                      <a:pt x="2" y="29"/>
                    </a:lnTo>
                    <a:lnTo>
                      <a:pt x="2"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5" name="Freeform 376"/>
              <p:cNvSpPr>
                <a:spLocks/>
              </p:cNvSpPr>
              <p:nvPr/>
            </p:nvSpPr>
            <p:spPr bwMode="auto">
              <a:xfrm>
                <a:off x="4134" y="2214"/>
                <a:ext cx="6" cy="19"/>
              </a:xfrm>
              <a:custGeom>
                <a:avLst/>
                <a:gdLst>
                  <a:gd name="T0" fmla="*/ 1 w 11"/>
                  <a:gd name="T1" fmla="*/ 1 h 39"/>
                  <a:gd name="T2" fmla="*/ 1 w 11"/>
                  <a:gd name="T3" fmla="*/ 0 h 39"/>
                  <a:gd name="T4" fmla="*/ 1 w 11"/>
                  <a:gd name="T5" fmla="*/ 0 h 39"/>
                  <a:gd name="T6" fmla="*/ 1 w 11"/>
                  <a:gd name="T7" fmla="*/ 0 h 39"/>
                  <a:gd name="T8" fmla="*/ 1 w 11"/>
                  <a:gd name="T9" fmla="*/ 0 h 39"/>
                  <a:gd name="T10" fmla="*/ 0 w 11"/>
                  <a:gd name="T11" fmla="*/ 0 h 39"/>
                  <a:gd name="T12" fmla="*/ 1 w 11"/>
                  <a:gd name="T13" fmla="*/ 0 h 39"/>
                  <a:gd name="T14" fmla="*/ 1 w 11"/>
                  <a:gd name="T15" fmla="*/ 0 h 39"/>
                  <a:gd name="T16" fmla="*/ 1 w 11"/>
                  <a:gd name="T17" fmla="*/ 1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39">
                    <a:moveTo>
                      <a:pt x="8" y="39"/>
                    </a:moveTo>
                    <a:lnTo>
                      <a:pt x="10" y="30"/>
                    </a:lnTo>
                    <a:lnTo>
                      <a:pt x="11" y="18"/>
                    </a:lnTo>
                    <a:lnTo>
                      <a:pt x="9" y="5"/>
                    </a:lnTo>
                    <a:lnTo>
                      <a:pt x="3" y="0"/>
                    </a:lnTo>
                    <a:lnTo>
                      <a:pt x="0" y="5"/>
                    </a:lnTo>
                    <a:lnTo>
                      <a:pt x="2" y="14"/>
                    </a:lnTo>
                    <a:lnTo>
                      <a:pt x="5" y="27"/>
                    </a:lnTo>
                    <a:lnTo>
                      <a:pt x="8" y="3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6" name="Freeform 377"/>
              <p:cNvSpPr>
                <a:spLocks/>
              </p:cNvSpPr>
              <p:nvPr/>
            </p:nvSpPr>
            <p:spPr bwMode="auto">
              <a:xfrm>
                <a:off x="4125" y="2221"/>
                <a:ext cx="5" cy="19"/>
              </a:xfrm>
              <a:custGeom>
                <a:avLst/>
                <a:gdLst>
                  <a:gd name="T0" fmla="*/ 0 w 12"/>
                  <a:gd name="T1" fmla="*/ 2 h 38"/>
                  <a:gd name="T2" fmla="*/ 0 w 12"/>
                  <a:gd name="T3" fmla="*/ 1 h 38"/>
                  <a:gd name="T4" fmla="*/ 0 w 12"/>
                  <a:gd name="T5" fmla="*/ 1 h 38"/>
                  <a:gd name="T6" fmla="*/ 0 w 12"/>
                  <a:gd name="T7" fmla="*/ 1 h 38"/>
                  <a:gd name="T8" fmla="*/ 0 w 12"/>
                  <a:gd name="T9" fmla="*/ 0 h 38"/>
                  <a:gd name="T10" fmla="*/ 0 w 12"/>
                  <a:gd name="T11" fmla="*/ 1 h 38"/>
                  <a:gd name="T12" fmla="*/ 0 w 12"/>
                  <a:gd name="T13" fmla="*/ 1 h 38"/>
                  <a:gd name="T14" fmla="*/ 0 w 12"/>
                  <a:gd name="T15" fmla="*/ 1 h 38"/>
                  <a:gd name="T16" fmla="*/ 0 w 12"/>
                  <a:gd name="T17" fmla="*/ 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38">
                    <a:moveTo>
                      <a:pt x="1" y="38"/>
                    </a:moveTo>
                    <a:lnTo>
                      <a:pt x="7" y="32"/>
                    </a:lnTo>
                    <a:lnTo>
                      <a:pt x="12" y="21"/>
                    </a:lnTo>
                    <a:lnTo>
                      <a:pt x="12" y="8"/>
                    </a:lnTo>
                    <a:lnTo>
                      <a:pt x="6" y="0"/>
                    </a:lnTo>
                    <a:lnTo>
                      <a:pt x="0" y="4"/>
                    </a:lnTo>
                    <a:lnTo>
                      <a:pt x="0" y="14"/>
                    </a:lnTo>
                    <a:lnTo>
                      <a:pt x="1" y="28"/>
                    </a:lnTo>
                    <a:lnTo>
                      <a:pt x="1" y="3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 name="Freeform 378"/>
              <p:cNvSpPr>
                <a:spLocks/>
              </p:cNvSpPr>
              <p:nvPr/>
            </p:nvSpPr>
            <p:spPr bwMode="auto">
              <a:xfrm>
                <a:off x="4118" y="2223"/>
                <a:ext cx="5" cy="21"/>
              </a:xfrm>
              <a:custGeom>
                <a:avLst/>
                <a:gdLst>
                  <a:gd name="T0" fmla="*/ 0 w 11"/>
                  <a:gd name="T1" fmla="*/ 2 h 42"/>
                  <a:gd name="T2" fmla="*/ 0 w 11"/>
                  <a:gd name="T3" fmla="*/ 2 h 42"/>
                  <a:gd name="T4" fmla="*/ 0 w 11"/>
                  <a:gd name="T5" fmla="*/ 1 h 42"/>
                  <a:gd name="T6" fmla="*/ 0 w 11"/>
                  <a:gd name="T7" fmla="*/ 1 h 42"/>
                  <a:gd name="T8" fmla="*/ 0 w 11"/>
                  <a:gd name="T9" fmla="*/ 0 h 42"/>
                  <a:gd name="T10" fmla="*/ 0 w 11"/>
                  <a:gd name="T11" fmla="*/ 1 h 42"/>
                  <a:gd name="T12" fmla="*/ 0 w 11"/>
                  <a:gd name="T13" fmla="*/ 1 h 42"/>
                  <a:gd name="T14" fmla="*/ 0 w 11"/>
                  <a:gd name="T15" fmla="*/ 1 h 42"/>
                  <a:gd name="T16" fmla="*/ 0 w 11"/>
                  <a:gd name="T17" fmla="*/ 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42">
                    <a:moveTo>
                      <a:pt x="4" y="42"/>
                    </a:moveTo>
                    <a:lnTo>
                      <a:pt x="7" y="33"/>
                    </a:lnTo>
                    <a:lnTo>
                      <a:pt x="11" y="20"/>
                    </a:lnTo>
                    <a:lnTo>
                      <a:pt x="11" y="8"/>
                    </a:lnTo>
                    <a:lnTo>
                      <a:pt x="6" y="0"/>
                    </a:lnTo>
                    <a:lnTo>
                      <a:pt x="0" y="3"/>
                    </a:lnTo>
                    <a:lnTo>
                      <a:pt x="0" y="16"/>
                    </a:lnTo>
                    <a:lnTo>
                      <a:pt x="1" y="32"/>
                    </a:lnTo>
                    <a:lnTo>
                      <a:pt x="4"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 name="Freeform 379"/>
              <p:cNvSpPr>
                <a:spLocks/>
              </p:cNvSpPr>
              <p:nvPr/>
            </p:nvSpPr>
            <p:spPr bwMode="auto">
              <a:xfrm>
                <a:off x="4233" y="2193"/>
                <a:ext cx="31" cy="22"/>
              </a:xfrm>
              <a:custGeom>
                <a:avLst/>
                <a:gdLst>
                  <a:gd name="T0" fmla="*/ 2 w 62"/>
                  <a:gd name="T1" fmla="*/ 0 h 45"/>
                  <a:gd name="T2" fmla="*/ 2 w 62"/>
                  <a:gd name="T3" fmla="*/ 0 h 45"/>
                  <a:gd name="T4" fmla="*/ 2 w 62"/>
                  <a:gd name="T5" fmla="*/ 0 h 45"/>
                  <a:gd name="T6" fmla="*/ 2 w 62"/>
                  <a:gd name="T7" fmla="*/ 0 h 45"/>
                  <a:gd name="T8" fmla="*/ 2 w 62"/>
                  <a:gd name="T9" fmla="*/ 0 h 45"/>
                  <a:gd name="T10" fmla="*/ 1 w 62"/>
                  <a:gd name="T11" fmla="*/ 0 h 45"/>
                  <a:gd name="T12" fmla="*/ 1 w 62"/>
                  <a:gd name="T13" fmla="*/ 1 h 45"/>
                  <a:gd name="T14" fmla="*/ 1 w 62"/>
                  <a:gd name="T15" fmla="*/ 1 h 45"/>
                  <a:gd name="T16" fmla="*/ 0 w 62"/>
                  <a:gd name="T17" fmla="*/ 1 h 45"/>
                  <a:gd name="T18" fmla="*/ 1 w 62"/>
                  <a:gd name="T19" fmla="*/ 1 h 45"/>
                  <a:gd name="T20" fmla="*/ 1 w 62"/>
                  <a:gd name="T21" fmla="*/ 1 h 45"/>
                  <a:gd name="T22" fmla="*/ 2 w 62"/>
                  <a:gd name="T23" fmla="*/ 0 h 45"/>
                  <a:gd name="T24" fmla="*/ 2 w 62"/>
                  <a:gd name="T25" fmla="*/ 0 h 45"/>
                  <a:gd name="T26" fmla="*/ 2 w 62"/>
                  <a:gd name="T27" fmla="*/ 0 h 45"/>
                  <a:gd name="T28" fmla="*/ 2 w 62"/>
                  <a:gd name="T29" fmla="*/ 0 h 45"/>
                  <a:gd name="T30" fmla="*/ 2 w 62"/>
                  <a:gd name="T31" fmla="*/ 0 h 45"/>
                  <a:gd name="T32" fmla="*/ 2 w 6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5">
                    <a:moveTo>
                      <a:pt x="60" y="0"/>
                    </a:moveTo>
                    <a:lnTo>
                      <a:pt x="56" y="1"/>
                    </a:lnTo>
                    <a:lnTo>
                      <a:pt x="51" y="5"/>
                    </a:lnTo>
                    <a:lnTo>
                      <a:pt x="43" y="12"/>
                    </a:lnTo>
                    <a:lnTo>
                      <a:pt x="35" y="20"/>
                    </a:lnTo>
                    <a:lnTo>
                      <a:pt x="26" y="29"/>
                    </a:lnTo>
                    <a:lnTo>
                      <a:pt x="17" y="35"/>
                    </a:lnTo>
                    <a:lnTo>
                      <a:pt x="8" y="41"/>
                    </a:lnTo>
                    <a:lnTo>
                      <a:pt x="0" y="45"/>
                    </a:lnTo>
                    <a:lnTo>
                      <a:pt x="10" y="41"/>
                    </a:lnTo>
                    <a:lnTo>
                      <a:pt x="22" y="35"/>
                    </a:lnTo>
                    <a:lnTo>
                      <a:pt x="33" y="30"/>
                    </a:lnTo>
                    <a:lnTo>
                      <a:pt x="43" y="22"/>
                    </a:lnTo>
                    <a:lnTo>
                      <a:pt x="53" y="15"/>
                    </a:lnTo>
                    <a:lnTo>
                      <a:pt x="60" y="8"/>
                    </a:lnTo>
                    <a:lnTo>
                      <a:pt x="62" y="3"/>
                    </a:lnTo>
                    <a:lnTo>
                      <a:pt x="6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9" name="Freeform 380"/>
              <p:cNvSpPr>
                <a:spLocks/>
              </p:cNvSpPr>
              <p:nvPr/>
            </p:nvSpPr>
            <p:spPr bwMode="auto">
              <a:xfrm>
                <a:off x="4247" y="2202"/>
                <a:ext cx="23" cy="14"/>
              </a:xfrm>
              <a:custGeom>
                <a:avLst/>
                <a:gdLst>
                  <a:gd name="T0" fmla="*/ 0 w 46"/>
                  <a:gd name="T1" fmla="*/ 0 h 29"/>
                  <a:gd name="T2" fmla="*/ 1 w 46"/>
                  <a:gd name="T3" fmla="*/ 0 h 29"/>
                  <a:gd name="T4" fmla="*/ 1 w 46"/>
                  <a:gd name="T5" fmla="*/ 0 h 29"/>
                  <a:gd name="T6" fmla="*/ 1 w 46"/>
                  <a:gd name="T7" fmla="*/ 0 h 29"/>
                  <a:gd name="T8" fmla="*/ 1 w 46"/>
                  <a:gd name="T9" fmla="*/ 0 h 29"/>
                  <a:gd name="T10" fmla="*/ 2 w 46"/>
                  <a:gd name="T11" fmla="*/ 0 h 29"/>
                  <a:gd name="T12" fmla="*/ 2 w 46"/>
                  <a:gd name="T13" fmla="*/ 0 h 29"/>
                  <a:gd name="T14" fmla="*/ 2 w 46"/>
                  <a:gd name="T15" fmla="*/ 0 h 29"/>
                  <a:gd name="T16" fmla="*/ 2 w 46"/>
                  <a:gd name="T17" fmla="*/ 0 h 29"/>
                  <a:gd name="T18" fmla="*/ 2 w 46"/>
                  <a:gd name="T19" fmla="*/ 0 h 29"/>
                  <a:gd name="T20" fmla="*/ 2 w 46"/>
                  <a:gd name="T21" fmla="*/ 0 h 29"/>
                  <a:gd name="T22" fmla="*/ 1 w 46"/>
                  <a:gd name="T23" fmla="*/ 0 h 29"/>
                  <a:gd name="T24" fmla="*/ 1 w 46"/>
                  <a:gd name="T25" fmla="*/ 0 h 29"/>
                  <a:gd name="T26" fmla="*/ 1 w 46"/>
                  <a:gd name="T27" fmla="*/ 0 h 29"/>
                  <a:gd name="T28" fmla="*/ 1 w 46"/>
                  <a:gd name="T29" fmla="*/ 0 h 29"/>
                  <a:gd name="T30" fmla="*/ 1 w 46"/>
                  <a:gd name="T31" fmla="*/ 0 h 29"/>
                  <a:gd name="T32" fmla="*/ 0 w 46"/>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9">
                    <a:moveTo>
                      <a:pt x="0" y="29"/>
                    </a:moveTo>
                    <a:lnTo>
                      <a:pt x="6" y="25"/>
                    </a:lnTo>
                    <a:lnTo>
                      <a:pt x="14" y="22"/>
                    </a:lnTo>
                    <a:lnTo>
                      <a:pt x="22" y="17"/>
                    </a:lnTo>
                    <a:lnTo>
                      <a:pt x="30" y="13"/>
                    </a:lnTo>
                    <a:lnTo>
                      <a:pt x="38" y="9"/>
                    </a:lnTo>
                    <a:lnTo>
                      <a:pt x="44" y="5"/>
                    </a:lnTo>
                    <a:lnTo>
                      <a:pt x="46" y="2"/>
                    </a:lnTo>
                    <a:lnTo>
                      <a:pt x="46" y="0"/>
                    </a:lnTo>
                    <a:lnTo>
                      <a:pt x="43" y="0"/>
                    </a:lnTo>
                    <a:lnTo>
                      <a:pt x="37" y="2"/>
                    </a:lnTo>
                    <a:lnTo>
                      <a:pt x="31" y="7"/>
                    </a:lnTo>
                    <a:lnTo>
                      <a:pt x="23" y="12"/>
                    </a:lnTo>
                    <a:lnTo>
                      <a:pt x="16" y="17"/>
                    </a:lnTo>
                    <a:lnTo>
                      <a:pt x="10" y="22"/>
                    </a:lnTo>
                    <a:lnTo>
                      <a:pt x="4" y="27"/>
                    </a:lnTo>
                    <a:lnTo>
                      <a:pt x="0" y="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0" name="Freeform 381"/>
              <p:cNvSpPr>
                <a:spLocks/>
              </p:cNvSpPr>
              <p:nvPr/>
            </p:nvSpPr>
            <p:spPr bwMode="auto">
              <a:xfrm>
                <a:off x="4062" y="2286"/>
                <a:ext cx="127" cy="30"/>
              </a:xfrm>
              <a:custGeom>
                <a:avLst/>
                <a:gdLst>
                  <a:gd name="T0" fmla="*/ 1 w 254"/>
                  <a:gd name="T1" fmla="*/ 1 h 60"/>
                  <a:gd name="T2" fmla="*/ 0 w 254"/>
                  <a:gd name="T3" fmla="*/ 1 h 60"/>
                  <a:gd name="T4" fmla="*/ 1 w 254"/>
                  <a:gd name="T5" fmla="*/ 1 h 60"/>
                  <a:gd name="T6" fmla="*/ 1 w 254"/>
                  <a:gd name="T7" fmla="*/ 1 h 60"/>
                  <a:gd name="T8" fmla="*/ 1 w 254"/>
                  <a:gd name="T9" fmla="*/ 0 h 60"/>
                  <a:gd name="T10" fmla="*/ 1 w 254"/>
                  <a:gd name="T11" fmla="*/ 1 h 60"/>
                  <a:gd name="T12" fmla="*/ 2 w 254"/>
                  <a:gd name="T13" fmla="*/ 1 h 60"/>
                  <a:gd name="T14" fmla="*/ 2 w 254"/>
                  <a:gd name="T15" fmla="*/ 2 h 60"/>
                  <a:gd name="T16" fmla="*/ 3 w 254"/>
                  <a:gd name="T17" fmla="*/ 2 h 60"/>
                  <a:gd name="T18" fmla="*/ 3 w 254"/>
                  <a:gd name="T19" fmla="*/ 2 h 60"/>
                  <a:gd name="T20" fmla="*/ 4 w 254"/>
                  <a:gd name="T21" fmla="*/ 2 h 60"/>
                  <a:gd name="T22" fmla="*/ 4 w 254"/>
                  <a:gd name="T23" fmla="*/ 2 h 60"/>
                  <a:gd name="T24" fmla="*/ 5 w 254"/>
                  <a:gd name="T25" fmla="*/ 2 h 60"/>
                  <a:gd name="T26" fmla="*/ 5 w 254"/>
                  <a:gd name="T27" fmla="*/ 2 h 60"/>
                  <a:gd name="T28" fmla="*/ 6 w 254"/>
                  <a:gd name="T29" fmla="*/ 2 h 60"/>
                  <a:gd name="T30" fmla="*/ 6 w 254"/>
                  <a:gd name="T31" fmla="*/ 2 h 60"/>
                  <a:gd name="T32" fmla="*/ 7 w 254"/>
                  <a:gd name="T33" fmla="*/ 2 h 60"/>
                  <a:gd name="T34" fmla="*/ 7 w 254"/>
                  <a:gd name="T35" fmla="*/ 2 h 60"/>
                  <a:gd name="T36" fmla="*/ 8 w 254"/>
                  <a:gd name="T37" fmla="*/ 2 h 60"/>
                  <a:gd name="T38" fmla="*/ 8 w 254"/>
                  <a:gd name="T39" fmla="*/ 2 h 60"/>
                  <a:gd name="T40" fmla="*/ 8 w 254"/>
                  <a:gd name="T41" fmla="*/ 2 h 60"/>
                  <a:gd name="T42" fmla="*/ 8 w 254"/>
                  <a:gd name="T43" fmla="*/ 2 h 60"/>
                  <a:gd name="T44" fmla="*/ 8 w 254"/>
                  <a:gd name="T45" fmla="*/ 2 h 60"/>
                  <a:gd name="T46" fmla="*/ 7 w 254"/>
                  <a:gd name="T47" fmla="*/ 2 h 60"/>
                  <a:gd name="T48" fmla="*/ 7 w 254"/>
                  <a:gd name="T49" fmla="*/ 2 h 60"/>
                  <a:gd name="T50" fmla="*/ 6 w 254"/>
                  <a:gd name="T51" fmla="*/ 2 h 60"/>
                  <a:gd name="T52" fmla="*/ 6 w 254"/>
                  <a:gd name="T53" fmla="*/ 2 h 60"/>
                  <a:gd name="T54" fmla="*/ 5 w 254"/>
                  <a:gd name="T55" fmla="*/ 2 h 60"/>
                  <a:gd name="T56" fmla="*/ 5 w 254"/>
                  <a:gd name="T57" fmla="*/ 2 h 60"/>
                  <a:gd name="T58" fmla="*/ 4 w 254"/>
                  <a:gd name="T59" fmla="*/ 2 h 60"/>
                  <a:gd name="T60" fmla="*/ 3 w 254"/>
                  <a:gd name="T61" fmla="*/ 2 h 60"/>
                  <a:gd name="T62" fmla="*/ 3 w 254"/>
                  <a:gd name="T63" fmla="*/ 2 h 60"/>
                  <a:gd name="T64" fmla="*/ 2 w 254"/>
                  <a:gd name="T65" fmla="*/ 2 h 60"/>
                  <a:gd name="T66" fmla="*/ 2 w 254"/>
                  <a:gd name="T67" fmla="*/ 2 h 60"/>
                  <a:gd name="T68" fmla="*/ 1 w 254"/>
                  <a:gd name="T69" fmla="*/ 1 h 60"/>
                  <a:gd name="T70" fmla="*/ 1 w 254"/>
                  <a:gd name="T71" fmla="*/ 1 h 60"/>
                  <a:gd name="T72" fmla="*/ 1 w 254"/>
                  <a:gd name="T73" fmla="*/ 1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4" h="60">
                    <a:moveTo>
                      <a:pt x="1" y="11"/>
                    </a:moveTo>
                    <a:lnTo>
                      <a:pt x="0" y="9"/>
                    </a:lnTo>
                    <a:lnTo>
                      <a:pt x="1" y="6"/>
                    </a:lnTo>
                    <a:lnTo>
                      <a:pt x="2" y="4"/>
                    </a:lnTo>
                    <a:lnTo>
                      <a:pt x="2" y="0"/>
                    </a:lnTo>
                    <a:lnTo>
                      <a:pt x="18" y="14"/>
                    </a:lnTo>
                    <a:lnTo>
                      <a:pt x="34" y="25"/>
                    </a:lnTo>
                    <a:lnTo>
                      <a:pt x="51" y="34"/>
                    </a:lnTo>
                    <a:lnTo>
                      <a:pt x="69" y="41"/>
                    </a:lnTo>
                    <a:lnTo>
                      <a:pt x="86" y="47"/>
                    </a:lnTo>
                    <a:lnTo>
                      <a:pt x="103" y="50"/>
                    </a:lnTo>
                    <a:lnTo>
                      <a:pt x="121" y="51"/>
                    </a:lnTo>
                    <a:lnTo>
                      <a:pt x="138" y="52"/>
                    </a:lnTo>
                    <a:lnTo>
                      <a:pt x="154" y="52"/>
                    </a:lnTo>
                    <a:lnTo>
                      <a:pt x="171" y="51"/>
                    </a:lnTo>
                    <a:lnTo>
                      <a:pt x="187" y="49"/>
                    </a:lnTo>
                    <a:lnTo>
                      <a:pt x="202" y="47"/>
                    </a:lnTo>
                    <a:lnTo>
                      <a:pt x="216" y="44"/>
                    </a:lnTo>
                    <a:lnTo>
                      <a:pt x="230" y="42"/>
                    </a:lnTo>
                    <a:lnTo>
                      <a:pt x="243" y="39"/>
                    </a:lnTo>
                    <a:lnTo>
                      <a:pt x="254" y="36"/>
                    </a:lnTo>
                    <a:lnTo>
                      <a:pt x="246" y="42"/>
                    </a:lnTo>
                    <a:lnTo>
                      <a:pt x="236" y="47"/>
                    </a:lnTo>
                    <a:lnTo>
                      <a:pt x="222" y="51"/>
                    </a:lnTo>
                    <a:lnTo>
                      <a:pt x="207" y="55"/>
                    </a:lnTo>
                    <a:lnTo>
                      <a:pt x="190" y="58"/>
                    </a:lnTo>
                    <a:lnTo>
                      <a:pt x="171" y="59"/>
                    </a:lnTo>
                    <a:lnTo>
                      <a:pt x="152" y="60"/>
                    </a:lnTo>
                    <a:lnTo>
                      <a:pt x="132" y="59"/>
                    </a:lnTo>
                    <a:lnTo>
                      <a:pt x="112" y="58"/>
                    </a:lnTo>
                    <a:lnTo>
                      <a:pt x="93" y="56"/>
                    </a:lnTo>
                    <a:lnTo>
                      <a:pt x="73" y="52"/>
                    </a:lnTo>
                    <a:lnTo>
                      <a:pt x="55" y="47"/>
                    </a:lnTo>
                    <a:lnTo>
                      <a:pt x="39" y="40"/>
                    </a:lnTo>
                    <a:lnTo>
                      <a:pt x="24" y="32"/>
                    </a:lnTo>
                    <a:lnTo>
                      <a:pt x="11" y="22"/>
                    </a:lnTo>
                    <a:lnTo>
                      <a:pt x="1"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 name="Freeform 382"/>
              <p:cNvSpPr>
                <a:spLocks/>
              </p:cNvSpPr>
              <p:nvPr/>
            </p:nvSpPr>
            <p:spPr bwMode="auto">
              <a:xfrm>
                <a:off x="4169" y="2285"/>
                <a:ext cx="15" cy="25"/>
              </a:xfrm>
              <a:custGeom>
                <a:avLst/>
                <a:gdLst>
                  <a:gd name="T0" fmla="*/ 0 w 31"/>
                  <a:gd name="T1" fmla="*/ 1 h 52"/>
                  <a:gd name="T2" fmla="*/ 0 w 31"/>
                  <a:gd name="T3" fmla="*/ 1 h 52"/>
                  <a:gd name="T4" fmla="*/ 0 w 31"/>
                  <a:gd name="T5" fmla="*/ 1 h 52"/>
                  <a:gd name="T6" fmla="*/ 0 w 31"/>
                  <a:gd name="T7" fmla="*/ 0 h 52"/>
                  <a:gd name="T8" fmla="*/ 0 w 31"/>
                  <a:gd name="T9" fmla="*/ 0 h 52"/>
                  <a:gd name="T10" fmla="*/ 0 w 31"/>
                  <a:gd name="T11" fmla="*/ 0 h 52"/>
                  <a:gd name="T12" fmla="*/ 0 w 31"/>
                  <a:gd name="T13" fmla="*/ 0 h 52"/>
                  <a:gd name="T14" fmla="*/ 0 w 31"/>
                  <a:gd name="T15" fmla="*/ 0 h 52"/>
                  <a:gd name="T16" fmla="*/ 0 w 31"/>
                  <a:gd name="T17" fmla="*/ 0 h 52"/>
                  <a:gd name="T18" fmla="*/ 0 w 31"/>
                  <a:gd name="T19" fmla="*/ 0 h 52"/>
                  <a:gd name="T20" fmla="*/ 0 w 31"/>
                  <a:gd name="T21" fmla="*/ 0 h 52"/>
                  <a:gd name="T22" fmla="*/ 0 w 31"/>
                  <a:gd name="T23" fmla="*/ 1 h 52"/>
                  <a:gd name="T24" fmla="*/ 0 w 31"/>
                  <a:gd name="T25" fmla="*/ 1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52">
                    <a:moveTo>
                      <a:pt x="0" y="52"/>
                    </a:moveTo>
                    <a:lnTo>
                      <a:pt x="6" y="47"/>
                    </a:lnTo>
                    <a:lnTo>
                      <a:pt x="12" y="40"/>
                    </a:lnTo>
                    <a:lnTo>
                      <a:pt x="18" y="32"/>
                    </a:lnTo>
                    <a:lnTo>
                      <a:pt x="24" y="23"/>
                    </a:lnTo>
                    <a:lnTo>
                      <a:pt x="27" y="15"/>
                    </a:lnTo>
                    <a:lnTo>
                      <a:pt x="30" y="8"/>
                    </a:lnTo>
                    <a:lnTo>
                      <a:pt x="31" y="2"/>
                    </a:lnTo>
                    <a:lnTo>
                      <a:pt x="30" y="0"/>
                    </a:lnTo>
                    <a:lnTo>
                      <a:pt x="24" y="5"/>
                    </a:lnTo>
                    <a:lnTo>
                      <a:pt x="18" y="18"/>
                    </a:lnTo>
                    <a:lnTo>
                      <a:pt x="10" y="37"/>
                    </a:lnTo>
                    <a:lnTo>
                      <a:pt x="0"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2" name="Freeform 383"/>
              <p:cNvSpPr>
                <a:spLocks/>
              </p:cNvSpPr>
              <p:nvPr/>
            </p:nvSpPr>
            <p:spPr bwMode="auto">
              <a:xfrm>
                <a:off x="4157" y="2281"/>
                <a:ext cx="23" cy="32"/>
              </a:xfrm>
              <a:custGeom>
                <a:avLst/>
                <a:gdLst>
                  <a:gd name="T0" fmla="*/ 2 w 46"/>
                  <a:gd name="T1" fmla="*/ 0 h 64"/>
                  <a:gd name="T2" fmla="*/ 2 w 46"/>
                  <a:gd name="T3" fmla="*/ 1 h 64"/>
                  <a:gd name="T4" fmla="*/ 2 w 46"/>
                  <a:gd name="T5" fmla="*/ 1 h 64"/>
                  <a:gd name="T6" fmla="*/ 2 w 46"/>
                  <a:gd name="T7" fmla="*/ 1 h 64"/>
                  <a:gd name="T8" fmla="*/ 2 w 46"/>
                  <a:gd name="T9" fmla="*/ 1 h 64"/>
                  <a:gd name="T10" fmla="*/ 1 w 46"/>
                  <a:gd name="T11" fmla="*/ 2 h 64"/>
                  <a:gd name="T12" fmla="*/ 1 w 46"/>
                  <a:gd name="T13" fmla="*/ 2 h 64"/>
                  <a:gd name="T14" fmla="*/ 1 w 46"/>
                  <a:gd name="T15" fmla="*/ 2 h 64"/>
                  <a:gd name="T16" fmla="*/ 0 w 46"/>
                  <a:gd name="T17" fmla="*/ 2 h 64"/>
                  <a:gd name="T18" fmla="*/ 1 w 46"/>
                  <a:gd name="T19" fmla="*/ 2 h 64"/>
                  <a:gd name="T20" fmla="*/ 1 w 46"/>
                  <a:gd name="T21" fmla="*/ 2 h 64"/>
                  <a:gd name="T22" fmla="*/ 1 w 46"/>
                  <a:gd name="T23" fmla="*/ 2 h 64"/>
                  <a:gd name="T24" fmla="*/ 1 w 46"/>
                  <a:gd name="T25" fmla="*/ 1 h 64"/>
                  <a:gd name="T26" fmla="*/ 1 w 46"/>
                  <a:gd name="T27" fmla="*/ 1 h 64"/>
                  <a:gd name="T28" fmla="*/ 2 w 46"/>
                  <a:gd name="T29" fmla="*/ 1 h 64"/>
                  <a:gd name="T30" fmla="*/ 2 w 46"/>
                  <a:gd name="T31" fmla="*/ 1 h 64"/>
                  <a:gd name="T32" fmla="*/ 2 w 4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64">
                    <a:moveTo>
                      <a:pt x="46" y="0"/>
                    </a:moveTo>
                    <a:lnTo>
                      <a:pt x="46" y="4"/>
                    </a:lnTo>
                    <a:lnTo>
                      <a:pt x="45" y="9"/>
                    </a:lnTo>
                    <a:lnTo>
                      <a:pt x="40" y="19"/>
                    </a:lnTo>
                    <a:lnTo>
                      <a:pt x="34" y="29"/>
                    </a:lnTo>
                    <a:lnTo>
                      <a:pt x="27" y="40"/>
                    </a:lnTo>
                    <a:lnTo>
                      <a:pt x="19" y="50"/>
                    </a:lnTo>
                    <a:lnTo>
                      <a:pt x="9" y="58"/>
                    </a:lnTo>
                    <a:lnTo>
                      <a:pt x="0" y="64"/>
                    </a:lnTo>
                    <a:lnTo>
                      <a:pt x="5" y="57"/>
                    </a:lnTo>
                    <a:lnTo>
                      <a:pt x="11" y="47"/>
                    </a:lnTo>
                    <a:lnTo>
                      <a:pt x="18" y="37"/>
                    </a:lnTo>
                    <a:lnTo>
                      <a:pt x="25" y="25"/>
                    </a:lnTo>
                    <a:lnTo>
                      <a:pt x="32" y="15"/>
                    </a:lnTo>
                    <a:lnTo>
                      <a:pt x="38" y="7"/>
                    </a:lnTo>
                    <a:lnTo>
                      <a:pt x="42" y="1"/>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3" name="Freeform 384"/>
              <p:cNvSpPr>
                <a:spLocks/>
              </p:cNvSpPr>
              <p:nvPr/>
            </p:nvSpPr>
            <p:spPr bwMode="auto">
              <a:xfrm>
                <a:off x="4134" y="2278"/>
                <a:ext cx="30" cy="37"/>
              </a:xfrm>
              <a:custGeom>
                <a:avLst/>
                <a:gdLst>
                  <a:gd name="T0" fmla="*/ 2 w 59"/>
                  <a:gd name="T1" fmla="*/ 0 h 74"/>
                  <a:gd name="T2" fmla="*/ 2 w 59"/>
                  <a:gd name="T3" fmla="*/ 1 h 74"/>
                  <a:gd name="T4" fmla="*/ 2 w 59"/>
                  <a:gd name="T5" fmla="*/ 1 h 74"/>
                  <a:gd name="T6" fmla="*/ 2 w 59"/>
                  <a:gd name="T7" fmla="*/ 1 h 74"/>
                  <a:gd name="T8" fmla="*/ 2 w 59"/>
                  <a:gd name="T9" fmla="*/ 2 h 74"/>
                  <a:gd name="T10" fmla="*/ 1 w 59"/>
                  <a:gd name="T11" fmla="*/ 2 h 74"/>
                  <a:gd name="T12" fmla="*/ 1 w 59"/>
                  <a:gd name="T13" fmla="*/ 2 h 74"/>
                  <a:gd name="T14" fmla="*/ 1 w 59"/>
                  <a:gd name="T15" fmla="*/ 3 h 74"/>
                  <a:gd name="T16" fmla="*/ 0 w 59"/>
                  <a:gd name="T17" fmla="*/ 3 h 74"/>
                  <a:gd name="T18" fmla="*/ 1 w 59"/>
                  <a:gd name="T19" fmla="*/ 3 h 74"/>
                  <a:gd name="T20" fmla="*/ 1 w 59"/>
                  <a:gd name="T21" fmla="*/ 2 h 74"/>
                  <a:gd name="T22" fmla="*/ 1 w 59"/>
                  <a:gd name="T23" fmla="*/ 2 h 74"/>
                  <a:gd name="T24" fmla="*/ 1 w 59"/>
                  <a:gd name="T25" fmla="*/ 2 h 74"/>
                  <a:gd name="T26" fmla="*/ 2 w 59"/>
                  <a:gd name="T27" fmla="*/ 1 h 74"/>
                  <a:gd name="T28" fmla="*/ 2 w 59"/>
                  <a:gd name="T29" fmla="*/ 1 h 74"/>
                  <a:gd name="T30" fmla="*/ 2 w 59"/>
                  <a:gd name="T31" fmla="*/ 1 h 74"/>
                  <a:gd name="T32" fmla="*/ 2 w 59"/>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4">
                    <a:moveTo>
                      <a:pt x="58" y="0"/>
                    </a:moveTo>
                    <a:lnTo>
                      <a:pt x="59" y="4"/>
                    </a:lnTo>
                    <a:lnTo>
                      <a:pt x="56" y="12"/>
                    </a:lnTo>
                    <a:lnTo>
                      <a:pt x="50" y="22"/>
                    </a:lnTo>
                    <a:lnTo>
                      <a:pt x="41" y="35"/>
                    </a:lnTo>
                    <a:lnTo>
                      <a:pt x="32" y="48"/>
                    </a:lnTo>
                    <a:lnTo>
                      <a:pt x="20" y="59"/>
                    </a:lnTo>
                    <a:lnTo>
                      <a:pt x="10" y="68"/>
                    </a:lnTo>
                    <a:lnTo>
                      <a:pt x="0" y="74"/>
                    </a:lnTo>
                    <a:lnTo>
                      <a:pt x="4" y="68"/>
                    </a:lnTo>
                    <a:lnTo>
                      <a:pt x="11" y="58"/>
                    </a:lnTo>
                    <a:lnTo>
                      <a:pt x="19" y="46"/>
                    </a:lnTo>
                    <a:lnTo>
                      <a:pt x="30" y="33"/>
                    </a:lnTo>
                    <a:lnTo>
                      <a:pt x="39" y="20"/>
                    </a:lnTo>
                    <a:lnTo>
                      <a:pt x="47" y="8"/>
                    </a:lnTo>
                    <a:lnTo>
                      <a:pt x="54" y="1"/>
                    </a:lnTo>
                    <a:lnTo>
                      <a:pt x="5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4" name="Freeform 385"/>
              <p:cNvSpPr>
                <a:spLocks/>
              </p:cNvSpPr>
              <p:nvPr/>
            </p:nvSpPr>
            <p:spPr bwMode="auto">
              <a:xfrm>
                <a:off x="4111" y="2274"/>
                <a:ext cx="27" cy="40"/>
              </a:xfrm>
              <a:custGeom>
                <a:avLst/>
                <a:gdLst>
                  <a:gd name="T0" fmla="*/ 2 w 54"/>
                  <a:gd name="T1" fmla="*/ 0 h 81"/>
                  <a:gd name="T2" fmla="*/ 2 w 54"/>
                  <a:gd name="T3" fmla="*/ 0 h 81"/>
                  <a:gd name="T4" fmla="*/ 2 w 54"/>
                  <a:gd name="T5" fmla="*/ 0 h 81"/>
                  <a:gd name="T6" fmla="*/ 2 w 54"/>
                  <a:gd name="T7" fmla="*/ 0 h 81"/>
                  <a:gd name="T8" fmla="*/ 2 w 54"/>
                  <a:gd name="T9" fmla="*/ 1 h 81"/>
                  <a:gd name="T10" fmla="*/ 1 w 54"/>
                  <a:gd name="T11" fmla="*/ 1 h 81"/>
                  <a:gd name="T12" fmla="*/ 1 w 54"/>
                  <a:gd name="T13" fmla="*/ 2 h 81"/>
                  <a:gd name="T14" fmla="*/ 1 w 54"/>
                  <a:gd name="T15" fmla="*/ 2 h 81"/>
                  <a:gd name="T16" fmla="*/ 0 w 54"/>
                  <a:gd name="T17" fmla="*/ 2 h 81"/>
                  <a:gd name="T18" fmla="*/ 1 w 54"/>
                  <a:gd name="T19" fmla="*/ 2 h 81"/>
                  <a:gd name="T20" fmla="*/ 1 w 54"/>
                  <a:gd name="T21" fmla="*/ 2 h 81"/>
                  <a:gd name="T22" fmla="*/ 1 w 54"/>
                  <a:gd name="T23" fmla="*/ 1 h 81"/>
                  <a:gd name="T24" fmla="*/ 1 w 54"/>
                  <a:gd name="T25" fmla="*/ 1 h 81"/>
                  <a:gd name="T26" fmla="*/ 2 w 54"/>
                  <a:gd name="T27" fmla="*/ 0 h 81"/>
                  <a:gd name="T28" fmla="*/ 2 w 54"/>
                  <a:gd name="T29" fmla="*/ 0 h 81"/>
                  <a:gd name="T30" fmla="*/ 2 w 54"/>
                  <a:gd name="T31" fmla="*/ 0 h 81"/>
                  <a:gd name="T32" fmla="*/ 2 w 54"/>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81">
                    <a:moveTo>
                      <a:pt x="52" y="0"/>
                    </a:moveTo>
                    <a:lnTo>
                      <a:pt x="54" y="5"/>
                    </a:lnTo>
                    <a:lnTo>
                      <a:pt x="51" y="14"/>
                    </a:lnTo>
                    <a:lnTo>
                      <a:pt x="46" y="25"/>
                    </a:lnTo>
                    <a:lnTo>
                      <a:pt x="38" y="39"/>
                    </a:lnTo>
                    <a:lnTo>
                      <a:pt x="28" y="53"/>
                    </a:lnTo>
                    <a:lnTo>
                      <a:pt x="19" y="66"/>
                    </a:lnTo>
                    <a:lnTo>
                      <a:pt x="9" y="75"/>
                    </a:lnTo>
                    <a:lnTo>
                      <a:pt x="0" y="81"/>
                    </a:lnTo>
                    <a:lnTo>
                      <a:pt x="3" y="75"/>
                    </a:lnTo>
                    <a:lnTo>
                      <a:pt x="9" y="64"/>
                    </a:lnTo>
                    <a:lnTo>
                      <a:pt x="17" y="51"/>
                    </a:lnTo>
                    <a:lnTo>
                      <a:pt x="25" y="36"/>
                    </a:lnTo>
                    <a:lnTo>
                      <a:pt x="34" y="22"/>
                    </a:lnTo>
                    <a:lnTo>
                      <a:pt x="42" y="10"/>
                    </a:lnTo>
                    <a:lnTo>
                      <a:pt x="48"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5" name="Freeform 386"/>
              <p:cNvSpPr>
                <a:spLocks/>
              </p:cNvSpPr>
              <p:nvPr/>
            </p:nvSpPr>
            <p:spPr bwMode="auto">
              <a:xfrm>
                <a:off x="4102" y="2274"/>
                <a:ext cx="23" cy="36"/>
              </a:xfrm>
              <a:custGeom>
                <a:avLst/>
                <a:gdLst>
                  <a:gd name="T0" fmla="*/ 2 w 46"/>
                  <a:gd name="T1" fmla="*/ 0 h 73"/>
                  <a:gd name="T2" fmla="*/ 2 w 46"/>
                  <a:gd name="T3" fmla="*/ 0 h 73"/>
                  <a:gd name="T4" fmla="*/ 2 w 46"/>
                  <a:gd name="T5" fmla="*/ 0 h 73"/>
                  <a:gd name="T6" fmla="*/ 2 w 46"/>
                  <a:gd name="T7" fmla="*/ 0 h 73"/>
                  <a:gd name="T8" fmla="*/ 1 w 46"/>
                  <a:gd name="T9" fmla="*/ 1 h 73"/>
                  <a:gd name="T10" fmla="*/ 1 w 46"/>
                  <a:gd name="T11" fmla="*/ 1 h 73"/>
                  <a:gd name="T12" fmla="*/ 1 w 46"/>
                  <a:gd name="T13" fmla="*/ 1 h 73"/>
                  <a:gd name="T14" fmla="*/ 1 w 46"/>
                  <a:gd name="T15" fmla="*/ 2 h 73"/>
                  <a:gd name="T16" fmla="*/ 0 w 46"/>
                  <a:gd name="T17" fmla="*/ 2 h 73"/>
                  <a:gd name="T18" fmla="*/ 1 w 46"/>
                  <a:gd name="T19" fmla="*/ 2 h 73"/>
                  <a:gd name="T20" fmla="*/ 1 w 46"/>
                  <a:gd name="T21" fmla="*/ 1 h 73"/>
                  <a:gd name="T22" fmla="*/ 1 w 46"/>
                  <a:gd name="T23" fmla="*/ 1 h 73"/>
                  <a:gd name="T24" fmla="*/ 1 w 46"/>
                  <a:gd name="T25" fmla="*/ 0 h 73"/>
                  <a:gd name="T26" fmla="*/ 1 w 46"/>
                  <a:gd name="T27" fmla="*/ 0 h 73"/>
                  <a:gd name="T28" fmla="*/ 2 w 46"/>
                  <a:gd name="T29" fmla="*/ 0 h 73"/>
                  <a:gd name="T30" fmla="*/ 2 w 46"/>
                  <a:gd name="T31" fmla="*/ 0 h 73"/>
                  <a:gd name="T32" fmla="*/ 2 w 46"/>
                  <a:gd name="T33" fmla="*/ 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73">
                    <a:moveTo>
                      <a:pt x="46" y="0"/>
                    </a:moveTo>
                    <a:lnTo>
                      <a:pt x="46" y="4"/>
                    </a:lnTo>
                    <a:lnTo>
                      <a:pt x="44" y="12"/>
                    </a:lnTo>
                    <a:lnTo>
                      <a:pt x="38" y="22"/>
                    </a:lnTo>
                    <a:lnTo>
                      <a:pt x="32" y="35"/>
                    </a:lnTo>
                    <a:lnTo>
                      <a:pt x="24" y="49"/>
                    </a:lnTo>
                    <a:lnTo>
                      <a:pt x="15" y="60"/>
                    </a:lnTo>
                    <a:lnTo>
                      <a:pt x="7" y="68"/>
                    </a:lnTo>
                    <a:lnTo>
                      <a:pt x="0" y="73"/>
                    </a:lnTo>
                    <a:lnTo>
                      <a:pt x="4" y="66"/>
                    </a:lnTo>
                    <a:lnTo>
                      <a:pt x="9" y="55"/>
                    </a:lnTo>
                    <a:lnTo>
                      <a:pt x="15" y="43"/>
                    </a:lnTo>
                    <a:lnTo>
                      <a:pt x="22" y="29"/>
                    </a:lnTo>
                    <a:lnTo>
                      <a:pt x="29" y="17"/>
                    </a:lnTo>
                    <a:lnTo>
                      <a:pt x="36" y="7"/>
                    </a:lnTo>
                    <a:lnTo>
                      <a:pt x="42" y="1"/>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6" name="Freeform 387"/>
              <p:cNvSpPr>
                <a:spLocks/>
              </p:cNvSpPr>
              <p:nvPr/>
            </p:nvSpPr>
            <p:spPr bwMode="auto">
              <a:xfrm>
                <a:off x="4083" y="2275"/>
                <a:ext cx="20" cy="31"/>
              </a:xfrm>
              <a:custGeom>
                <a:avLst/>
                <a:gdLst>
                  <a:gd name="T0" fmla="*/ 2 w 39"/>
                  <a:gd name="T1" fmla="*/ 0 h 61"/>
                  <a:gd name="T2" fmla="*/ 2 w 39"/>
                  <a:gd name="T3" fmla="*/ 1 h 61"/>
                  <a:gd name="T4" fmla="*/ 2 w 39"/>
                  <a:gd name="T5" fmla="*/ 1 h 61"/>
                  <a:gd name="T6" fmla="*/ 2 w 39"/>
                  <a:gd name="T7" fmla="*/ 1 h 61"/>
                  <a:gd name="T8" fmla="*/ 1 w 39"/>
                  <a:gd name="T9" fmla="*/ 1 h 61"/>
                  <a:gd name="T10" fmla="*/ 1 w 39"/>
                  <a:gd name="T11" fmla="*/ 2 h 61"/>
                  <a:gd name="T12" fmla="*/ 1 w 39"/>
                  <a:gd name="T13" fmla="*/ 2 h 61"/>
                  <a:gd name="T14" fmla="*/ 1 w 39"/>
                  <a:gd name="T15" fmla="*/ 2 h 61"/>
                  <a:gd name="T16" fmla="*/ 0 w 39"/>
                  <a:gd name="T17" fmla="*/ 2 h 61"/>
                  <a:gd name="T18" fmla="*/ 1 w 39"/>
                  <a:gd name="T19" fmla="*/ 2 h 61"/>
                  <a:gd name="T20" fmla="*/ 1 w 39"/>
                  <a:gd name="T21" fmla="*/ 2 h 61"/>
                  <a:gd name="T22" fmla="*/ 1 w 39"/>
                  <a:gd name="T23" fmla="*/ 2 h 61"/>
                  <a:gd name="T24" fmla="*/ 1 w 39"/>
                  <a:gd name="T25" fmla="*/ 1 h 61"/>
                  <a:gd name="T26" fmla="*/ 1 w 39"/>
                  <a:gd name="T27" fmla="*/ 1 h 61"/>
                  <a:gd name="T28" fmla="*/ 1 w 39"/>
                  <a:gd name="T29" fmla="*/ 1 h 61"/>
                  <a:gd name="T30" fmla="*/ 2 w 39"/>
                  <a:gd name="T31" fmla="*/ 1 h 61"/>
                  <a:gd name="T32" fmla="*/ 2 w 39"/>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61">
                    <a:moveTo>
                      <a:pt x="38" y="0"/>
                    </a:moveTo>
                    <a:lnTo>
                      <a:pt x="39" y="3"/>
                    </a:lnTo>
                    <a:lnTo>
                      <a:pt x="38" y="10"/>
                    </a:lnTo>
                    <a:lnTo>
                      <a:pt x="36" y="19"/>
                    </a:lnTo>
                    <a:lnTo>
                      <a:pt x="31" y="28"/>
                    </a:lnTo>
                    <a:lnTo>
                      <a:pt x="26" y="39"/>
                    </a:lnTo>
                    <a:lnTo>
                      <a:pt x="18" y="48"/>
                    </a:lnTo>
                    <a:lnTo>
                      <a:pt x="9" y="56"/>
                    </a:lnTo>
                    <a:lnTo>
                      <a:pt x="0" y="61"/>
                    </a:lnTo>
                    <a:lnTo>
                      <a:pt x="5" y="55"/>
                    </a:lnTo>
                    <a:lnTo>
                      <a:pt x="9" y="46"/>
                    </a:lnTo>
                    <a:lnTo>
                      <a:pt x="15" y="35"/>
                    </a:lnTo>
                    <a:lnTo>
                      <a:pt x="21" y="25"/>
                    </a:lnTo>
                    <a:lnTo>
                      <a:pt x="26" y="15"/>
                    </a:lnTo>
                    <a:lnTo>
                      <a:pt x="31" y="6"/>
                    </a:lnTo>
                    <a:lnTo>
                      <a:pt x="35" y="1"/>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7" name="Freeform 388"/>
              <p:cNvSpPr>
                <a:spLocks/>
              </p:cNvSpPr>
              <p:nvPr/>
            </p:nvSpPr>
            <p:spPr bwMode="auto">
              <a:xfrm>
                <a:off x="4067" y="2272"/>
                <a:ext cx="5" cy="18"/>
              </a:xfrm>
              <a:custGeom>
                <a:avLst/>
                <a:gdLst>
                  <a:gd name="T0" fmla="*/ 1 w 10"/>
                  <a:gd name="T1" fmla="*/ 0 h 35"/>
                  <a:gd name="T2" fmla="*/ 1 w 10"/>
                  <a:gd name="T3" fmla="*/ 1 h 35"/>
                  <a:gd name="T4" fmla="*/ 1 w 10"/>
                  <a:gd name="T5" fmla="*/ 1 h 35"/>
                  <a:gd name="T6" fmla="*/ 1 w 10"/>
                  <a:gd name="T7" fmla="*/ 1 h 35"/>
                  <a:gd name="T8" fmla="*/ 0 w 10"/>
                  <a:gd name="T9" fmla="*/ 2 h 35"/>
                  <a:gd name="T10" fmla="*/ 1 w 10"/>
                  <a:gd name="T11" fmla="*/ 1 h 35"/>
                  <a:gd name="T12" fmla="*/ 1 w 10"/>
                  <a:gd name="T13" fmla="*/ 1 h 35"/>
                  <a:gd name="T14" fmla="*/ 1 w 10"/>
                  <a:gd name="T15" fmla="*/ 1 h 35"/>
                  <a:gd name="T16" fmla="*/ 1 w 10"/>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5">
                    <a:moveTo>
                      <a:pt x="6" y="0"/>
                    </a:moveTo>
                    <a:lnTo>
                      <a:pt x="9" y="5"/>
                    </a:lnTo>
                    <a:lnTo>
                      <a:pt x="10" y="17"/>
                    </a:lnTo>
                    <a:lnTo>
                      <a:pt x="7" y="28"/>
                    </a:lnTo>
                    <a:lnTo>
                      <a:pt x="0" y="35"/>
                    </a:lnTo>
                    <a:lnTo>
                      <a:pt x="3" y="25"/>
                    </a:lnTo>
                    <a:lnTo>
                      <a:pt x="3" y="12"/>
                    </a:lnTo>
                    <a:lnTo>
                      <a:pt x="2" y="2"/>
                    </a:lnTo>
                    <a:lnTo>
                      <a:pt x="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8" name="Freeform 389"/>
              <p:cNvSpPr>
                <a:spLocks/>
              </p:cNvSpPr>
              <p:nvPr/>
            </p:nvSpPr>
            <p:spPr bwMode="auto">
              <a:xfrm>
                <a:off x="4144" y="2280"/>
                <a:ext cx="27" cy="34"/>
              </a:xfrm>
              <a:custGeom>
                <a:avLst/>
                <a:gdLst>
                  <a:gd name="T0" fmla="*/ 2 w 53"/>
                  <a:gd name="T1" fmla="*/ 0 h 68"/>
                  <a:gd name="T2" fmla="*/ 2 w 53"/>
                  <a:gd name="T3" fmla="*/ 1 h 68"/>
                  <a:gd name="T4" fmla="*/ 2 w 53"/>
                  <a:gd name="T5" fmla="*/ 1 h 68"/>
                  <a:gd name="T6" fmla="*/ 2 w 53"/>
                  <a:gd name="T7" fmla="*/ 1 h 68"/>
                  <a:gd name="T8" fmla="*/ 2 w 53"/>
                  <a:gd name="T9" fmla="*/ 1 h 68"/>
                  <a:gd name="T10" fmla="*/ 1 w 53"/>
                  <a:gd name="T11" fmla="*/ 2 h 68"/>
                  <a:gd name="T12" fmla="*/ 1 w 53"/>
                  <a:gd name="T13" fmla="*/ 2 h 68"/>
                  <a:gd name="T14" fmla="*/ 1 w 53"/>
                  <a:gd name="T15" fmla="*/ 2 h 68"/>
                  <a:gd name="T16" fmla="*/ 0 w 53"/>
                  <a:gd name="T17" fmla="*/ 3 h 68"/>
                  <a:gd name="T18" fmla="*/ 1 w 53"/>
                  <a:gd name="T19" fmla="*/ 2 h 68"/>
                  <a:gd name="T20" fmla="*/ 1 w 53"/>
                  <a:gd name="T21" fmla="*/ 2 h 68"/>
                  <a:gd name="T22" fmla="*/ 1 w 53"/>
                  <a:gd name="T23" fmla="*/ 2 h 68"/>
                  <a:gd name="T24" fmla="*/ 1 w 53"/>
                  <a:gd name="T25" fmla="*/ 1 h 68"/>
                  <a:gd name="T26" fmla="*/ 2 w 53"/>
                  <a:gd name="T27" fmla="*/ 1 h 68"/>
                  <a:gd name="T28" fmla="*/ 2 w 53"/>
                  <a:gd name="T29" fmla="*/ 1 h 68"/>
                  <a:gd name="T30" fmla="*/ 2 w 53"/>
                  <a:gd name="T31" fmla="*/ 1 h 68"/>
                  <a:gd name="T32" fmla="*/ 2 w 53"/>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8">
                    <a:moveTo>
                      <a:pt x="52" y="0"/>
                    </a:moveTo>
                    <a:lnTo>
                      <a:pt x="53" y="3"/>
                    </a:lnTo>
                    <a:lnTo>
                      <a:pt x="51" y="11"/>
                    </a:lnTo>
                    <a:lnTo>
                      <a:pt x="46" y="21"/>
                    </a:lnTo>
                    <a:lnTo>
                      <a:pt x="39" y="32"/>
                    </a:lnTo>
                    <a:lnTo>
                      <a:pt x="30" y="43"/>
                    </a:lnTo>
                    <a:lnTo>
                      <a:pt x="21" y="54"/>
                    </a:lnTo>
                    <a:lnTo>
                      <a:pt x="11" y="62"/>
                    </a:lnTo>
                    <a:lnTo>
                      <a:pt x="0" y="68"/>
                    </a:lnTo>
                    <a:lnTo>
                      <a:pt x="5" y="62"/>
                    </a:lnTo>
                    <a:lnTo>
                      <a:pt x="11" y="53"/>
                    </a:lnTo>
                    <a:lnTo>
                      <a:pt x="18" y="41"/>
                    </a:lnTo>
                    <a:lnTo>
                      <a:pt x="27" y="30"/>
                    </a:lnTo>
                    <a:lnTo>
                      <a:pt x="35" y="18"/>
                    </a:lnTo>
                    <a:lnTo>
                      <a:pt x="42" y="8"/>
                    </a:lnTo>
                    <a:lnTo>
                      <a:pt x="48"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9" name="Freeform 390"/>
              <p:cNvSpPr>
                <a:spLocks/>
              </p:cNvSpPr>
              <p:nvPr/>
            </p:nvSpPr>
            <p:spPr bwMode="auto">
              <a:xfrm>
                <a:off x="4123" y="2276"/>
                <a:ext cx="26" cy="39"/>
              </a:xfrm>
              <a:custGeom>
                <a:avLst/>
                <a:gdLst>
                  <a:gd name="T0" fmla="*/ 2 w 52"/>
                  <a:gd name="T1" fmla="*/ 0 h 78"/>
                  <a:gd name="T2" fmla="*/ 2 w 52"/>
                  <a:gd name="T3" fmla="*/ 1 h 78"/>
                  <a:gd name="T4" fmla="*/ 2 w 52"/>
                  <a:gd name="T5" fmla="*/ 1 h 78"/>
                  <a:gd name="T6" fmla="*/ 2 w 52"/>
                  <a:gd name="T7" fmla="*/ 1 h 78"/>
                  <a:gd name="T8" fmla="*/ 2 w 52"/>
                  <a:gd name="T9" fmla="*/ 2 h 78"/>
                  <a:gd name="T10" fmla="*/ 1 w 52"/>
                  <a:gd name="T11" fmla="*/ 2 h 78"/>
                  <a:gd name="T12" fmla="*/ 1 w 52"/>
                  <a:gd name="T13" fmla="*/ 2 h 78"/>
                  <a:gd name="T14" fmla="*/ 1 w 52"/>
                  <a:gd name="T15" fmla="*/ 3 h 78"/>
                  <a:gd name="T16" fmla="*/ 0 w 52"/>
                  <a:gd name="T17" fmla="*/ 3 h 78"/>
                  <a:gd name="T18" fmla="*/ 1 w 52"/>
                  <a:gd name="T19" fmla="*/ 3 h 78"/>
                  <a:gd name="T20" fmla="*/ 1 w 52"/>
                  <a:gd name="T21" fmla="*/ 2 h 78"/>
                  <a:gd name="T22" fmla="*/ 1 w 52"/>
                  <a:gd name="T23" fmla="*/ 2 h 78"/>
                  <a:gd name="T24" fmla="*/ 1 w 52"/>
                  <a:gd name="T25" fmla="*/ 2 h 78"/>
                  <a:gd name="T26" fmla="*/ 2 w 52"/>
                  <a:gd name="T27" fmla="*/ 1 h 78"/>
                  <a:gd name="T28" fmla="*/ 2 w 52"/>
                  <a:gd name="T29" fmla="*/ 1 h 78"/>
                  <a:gd name="T30" fmla="*/ 2 w 52"/>
                  <a:gd name="T31" fmla="*/ 1 h 78"/>
                  <a:gd name="T32" fmla="*/ 2 w 52"/>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8">
                    <a:moveTo>
                      <a:pt x="50" y="0"/>
                    </a:moveTo>
                    <a:lnTo>
                      <a:pt x="52" y="4"/>
                    </a:lnTo>
                    <a:lnTo>
                      <a:pt x="49" y="14"/>
                    </a:lnTo>
                    <a:lnTo>
                      <a:pt x="45" y="25"/>
                    </a:lnTo>
                    <a:lnTo>
                      <a:pt x="38" y="39"/>
                    </a:lnTo>
                    <a:lnTo>
                      <a:pt x="28" y="52"/>
                    </a:lnTo>
                    <a:lnTo>
                      <a:pt x="18" y="64"/>
                    </a:lnTo>
                    <a:lnTo>
                      <a:pt x="9" y="74"/>
                    </a:lnTo>
                    <a:lnTo>
                      <a:pt x="0" y="78"/>
                    </a:lnTo>
                    <a:lnTo>
                      <a:pt x="3" y="72"/>
                    </a:lnTo>
                    <a:lnTo>
                      <a:pt x="9" y="62"/>
                    </a:lnTo>
                    <a:lnTo>
                      <a:pt x="16" y="48"/>
                    </a:lnTo>
                    <a:lnTo>
                      <a:pt x="25" y="34"/>
                    </a:lnTo>
                    <a:lnTo>
                      <a:pt x="33" y="20"/>
                    </a:lnTo>
                    <a:lnTo>
                      <a:pt x="41" y="9"/>
                    </a:lnTo>
                    <a:lnTo>
                      <a:pt x="47" y="2"/>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0" name="Freeform 391"/>
              <p:cNvSpPr>
                <a:spLocks/>
              </p:cNvSpPr>
              <p:nvPr/>
            </p:nvSpPr>
            <p:spPr bwMode="auto">
              <a:xfrm>
                <a:off x="4092" y="2273"/>
                <a:ext cx="19" cy="37"/>
              </a:xfrm>
              <a:custGeom>
                <a:avLst/>
                <a:gdLst>
                  <a:gd name="T0" fmla="*/ 2 w 38"/>
                  <a:gd name="T1" fmla="*/ 0 h 75"/>
                  <a:gd name="T2" fmla="*/ 2 w 38"/>
                  <a:gd name="T3" fmla="*/ 0 h 75"/>
                  <a:gd name="T4" fmla="*/ 2 w 38"/>
                  <a:gd name="T5" fmla="*/ 0 h 75"/>
                  <a:gd name="T6" fmla="*/ 2 w 38"/>
                  <a:gd name="T7" fmla="*/ 0 h 75"/>
                  <a:gd name="T8" fmla="*/ 1 w 38"/>
                  <a:gd name="T9" fmla="*/ 1 h 75"/>
                  <a:gd name="T10" fmla="*/ 1 w 38"/>
                  <a:gd name="T11" fmla="*/ 1 h 75"/>
                  <a:gd name="T12" fmla="*/ 1 w 38"/>
                  <a:gd name="T13" fmla="*/ 1 h 75"/>
                  <a:gd name="T14" fmla="*/ 1 w 38"/>
                  <a:gd name="T15" fmla="*/ 2 h 75"/>
                  <a:gd name="T16" fmla="*/ 0 w 38"/>
                  <a:gd name="T17" fmla="*/ 2 h 75"/>
                  <a:gd name="T18" fmla="*/ 1 w 38"/>
                  <a:gd name="T19" fmla="*/ 2 h 75"/>
                  <a:gd name="T20" fmla="*/ 1 w 38"/>
                  <a:gd name="T21" fmla="*/ 1 h 75"/>
                  <a:gd name="T22" fmla="*/ 1 w 38"/>
                  <a:gd name="T23" fmla="*/ 1 h 75"/>
                  <a:gd name="T24" fmla="*/ 1 w 38"/>
                  <a:gd name="T25" fmla="*/ 0 h 75"/>
                  <a:gd name="T26" fmla="*/ 1 w 38"/>
                  <a:gd name="T27" fmla="*/ 0 h 75"/>
                  <a:gd name="T28" fmla="*/ 1 w 38"/>
                  <a:gd name="T29" fmla="*/ 0 h 75"/>
                  <a:gd name="T30" fmla="*/ 2 w 38"/>
                  <a:gd name="T31" fmla="*/ 0 h 75"/>
                  <a:gd name="T32" fmla="*/ 2 w 38"/>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75">
                    <a:moveTo>
                      <a:pt x="37" y="0"/>
                    </a:moveTo>
                    <a:lnTo>
                      <a:pt x="38" y="3"/>
                    </a:lnTo>
                    <a:lnTo>
                      <a:pt x="37" y="11"/>
                    </a:lnTo>
                    <a:lnTo>
                      <a:pt x="34" y="23"/>
                    </a:lnTo>
                    <a:lnTo>
                      <a:pt x="30" y="35"/>
                    </a:lnTo>
                    <a:lnTo>
                      <a:pt x="24" y="47"/>
                    </a:lnTo>
                    <a:lnTo>
                      <a:pt x="17" y="59"/>
                    </a:lnTo>
                    <a:lnTo>
                      <a:pt x="9" y="69"/>
                    </a:lnTo>
                    <a:lnTo>
                      <a:pt x="0" y="75"/>
                    </a:lnTo>
                    <a:lnTo>
                      <a:pt x="3" y="68"/>
                    </a:lnTo>
                    <a:lnTo>
                      <a:pt x="8" y="56"/>
                    </a:lnTo>
                    <a:lnTo>
                      <a:pt x="12" y="44"/>
                    </a:lnTo>
                    <a:lnTo>
                      <a:pt x="18" y="31"/>
                    </a:lnTo>
                    <a:lnTo>
                      <a:pt x="24" y="18"/>
                    </a:lnTo>
                    <a:lnTo>
                      <a:pt x="28" y="8"/>
                    </a:lnTo>
                    <a:lnTo>
                      <a:pt x="33" y="1"/>
                    </a:lnTo>
                    <a:lnTo>
                      <a:pt x="3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1" name="Freeform 392"/>
              <p:cNvSpPr>
                <a:spLocks/>
              </p:cNvSpPr>
              <p:nvPr/>
            </p:nvSpPr>
            <p:spPr bwMode="auto">
              <a:xfrm>
                <a:off x="4076" y="2274"/>
                <a:ext cx="20" cy="28"/>
              </a:xfrm>
              <a:custGeom>
                <a:avLst/>
                <a:gdLst>
                  <a:gd name="T0" fmla="*/ 1 w 41"/>
                  <a:gd name="T1" fmla="*/ 0 h 56"/>
                  <a:gd name="T2" fmla="*/ 1 w 41"/>
                  <a:gd name="T3" fmla="*/ 1 h 56"/>
                  <a:gd name="T4" fmla="*/ 1 w 41"/>
                  <a:gd name="T5" fmla="*/ 1 h 56"/>
                  <a:gd name="T6" fmla="*/ 1 w 41"/>
                  <a:gd name="T7" fmla="*/ 1 h 56"/>
                  <a:gd name="T8" fmla="*/ 0 w 41"/>
                  <a:gd name="T9" fmla="*/ 1 h 56"/>
                  <a:gd name="T10" fmla="*/ 0 w 41"/>
                  <a:gd name="T11" fmla="*/ 2 h 56"/>
                  <a:gd name="T12" fmla="*/ 0 w 41"/>
                  <a:gd name="T13" fmla="*/ 2 h 56"/>
                  <a:gd name="T14" fmla="*/ 0 w 41"/>
                  <a:gd name="T15" fmla="*/ 2 h 56"/>
                  <a:gd name="T16" fmla="*/ 0 w 41"/>
                  <a:gd name="T17" fmla="*/ 2 h 56"/>
                  <a:gd name="T18" fmla="*/ 0 w 41"/>
                  <a:gd name="T19" fmla="*/ 2 h 56"/>
                  <a:gd name="T20" fmla="*/ 0 w 41"/>
                  <a:gd name="T21" fmla="*/ 2 h 56"/>
                  <a:gd name="T22" fmla="*/ 0 w 41"/>
                  <a:gd name="T23" fmla="*/ 2 h 56"/>
                  <a:gd name="T24" fmla="*/ 0 w 41"/>
                  <a:gd name="T25" fmla="*/ 1 h 56"/>
                  <a:gd name="T26" fmla="*/ 0 w 41"/>
                  <a:gd name="T27" fmla="*/ 1 h 56"/>
                  <a:gd name="T28" fmla="*/ 1 w 41"/>
                  <a:gd name="T29" fmla="*/ 1 h 56"/>
                  <a:gd name="T30" fmla="*/ 1 w 41"/>
                  <a:gd name="T31" fmla="*/ 1 h 56"/>
                  <a:gd name="T32" fmla="*/ 1 w 41"/>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56">
                    <a:moveTo>
                      <a:pt x="40" y="0"/>
                    </a:moveTo>
                    <a:lnTo>
                      <a:pt x="41" y="4"/>
                    </a:lnTo>
                    <a:lnTo>
                      <a:pt x="37" y="11"/>
                    </a:lnTo>
                    <a:lnTo>
                      <a:pt x="33" y="20"/>
                    </a:lnTo>
                    <a:lnTo>
                      <a:pt x="27" y="29"/>
                    </a:lnTo>
                    <a:lnTo>
                      <a:pt x="19" y="39"/>
                    </a:lnTo>
                    <a:lnTo>
                      <a:pt x="12" y="48"/>
                    </a:lnTo>
                    <a:lnTo>
                      <a:pt x="5" y="53"/>
                    </a:lnTo>
                    <a:lnTo>
                      <a:pt x="0" y="56"/>
                    </a:lnTo>
                    <a:lnTo>
                      <a:pt x="4" y="50"/>
                    </a:lnTo>
                    <a:lnTo>
                      <a:pt x="8" y="43"/>
                    </a:lnTo>
                    <a:lnTo>
                      <a:pt x="14" y="34"/>
                    </a:lnTo>
                    <a:lnTo>
                      <a:pt x="20" y="24"/>
                    </a:lnTo>
                    <a:lnTo>
                      <a:pt x="26" y="15"/>
                    </a:lnTo>
                    <a:lnTo>
                      <a:pt x="32" y="8"/>
                    </a:lnTo>
                    <a:lnTo>
                      <a:pt x="36" y="3"/>
                    </a:lnTo>
                    <a:lnTo>
                      <a:pt x="4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2" name="Freeform 393"/>
              <p:cNvSpPr>
                <a:spLocks/>
              </p:cNvSpPr>
              <p:nvPr/>
            </p:nvSpPr>
            <p:spPr bwMode="auto">
              <a:xfrm>
                <a:off x="4073" y="2278"/>
                <a:ext cx="7" cy="20"/>
              </a:xfrm>
              <a:custGeom>
                <a:avLst/>
                <a:gdLst>
                  <a:gd name="T0" fmla="*/ 1 w 14"/>
                  <a:gd name="T1" fmla="*/ 0 h 41"/>
                  <a:gd name="T2" fmla="*/ 1 w 14"/>
                  <a:gd name="T3" fmla="*/ 0 h 41"/>
                  <a:gd name="T4" fmla="*/ 1 w 14"/>
                  <a:gd name="T5" fmla="*/ 0 h 41"/>
                  <a:gd name="T6" fmla="*/ 1 w 14"/>
                  <a:gd name="T7" fmla="*/ 1 h 41"/>
                  <a:gd name="T8" fmla="*/ 0 w 14"/>
                  <a:gd name="T9" fmla="*/ 1 h 41"/>
                  <a:gd name="T10" fmla="*/ 1 w 14"/>
                  <a:gd name="T11" fmla="*/ 0 h 41"/>
                  <a:gd name="T12" fmla="*/ 1 w 14"/>
                  <a:gd name="T13" fmla="*/ 0 h 41"/>
                  <a:gd name="T14" fmla="*/ 1 w 14"/>
                  <a:gd name="T15" fmla="*/ 0 h 41"/>
                  <a:gd name="T16" fmla="*/ 1 w 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12" y="0"/>
                    </a:moveTo>
                    <a:lnTo>
                      <a:pt x="14" y="7"/>
                    </a:lnTo>
                    <a:lnTo>
                      <a:pt x="12" y="21"/>
                    </a:lnTo>
                    <a:lnTo>
                      <a:pt x="8" y="34"/>
                    </a:lnTo>
                    <a:lnTo>
                      <a:pt x="0" y="41"/>
                    </a:lnTo>
                    <a:lnTo>
                      <a:pt x="4" y="30"/>
                    </a:lnTo>
                    <a:lnTo>
                      <a:pt x="6" y="15"/>
                    </a:lnTo>
                    <a:lnTo>
                      <a:pt x="8" y="4"/>
                    </a:lnTo>
                    <a:lnTo>
                      <a:pt x="1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3" name="Freeform 394"/>
              <p:cNvSpPr>
                <a:spLocks/>
              </p:cNvSpPr>
              <p:nvPr/>
            </p:nvSpPr>
            <p:spPr bwMode="auto">
              <a:xfrm>
                <a:off x="4179" y="2291"/>
                <a:ext cx="16" cy="17"/>
              </a:xfrm>
              <a:custGeom>
                <a:avLst/>
                <a:gdLst>
                  <a:gd name="T0" fmla="*/ 0 w 33"/>
                  <a:gd name="T1" fmla="*/ 2 h 32"/>
                  <a:gd name="T2" fmla="*/ 0 w 33"/>
                  <a:gd name="T3" fmla="*/ 1 h 32"/>
                  <a:gd name="T4" fmla="*/ 0 w 33"/>
                  <a:gd name="T5" fmla="*/ 1 h 32"/>
                  <a:gd name="T6" fmla="*/ 0 w 33"/>
                  <a:gd name="T7" fmla="*/ 1 h 32"/>
                  <a:gd name="T8" fmla="*/ 0 w 33"/>
                  <a:gd name="T9" fmla="*/ 0 h 32"/>
                  <a:gd name="T10" fmla="*/ 1 w 33"/>
                  <a:gd name="T11" fmla="*/ 1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2 h 32"/>
                  <a:gd name="T24" fmla="*/ 0 w 33"/>
                  <a:gd name="T25" fmla="*/ 2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32">
                    <a:moveTo>
                      <a:pt x="0" y="32"/>
                    </a:moveTo>
                    <a:lnTo>
                      <a:pt x="6" y="24"/>
                    </a:lnTo>
                    <a:lnTo>
                      <a:pt x="14" y="11"/>
                    </a:lnTo>
                    <a:lnTo>
                      <a:pt x="23" y="1"/>
                    </a:lnTo>
                    <a:lnTo>
                      <a:pt x="31" y="0"/>
                    </a:lnTo>
                    <a:lnTo>
                      <a:pt x="33" y="3"/>
                    </a:lnTo>
                    <a:lnTo>
                      <a:pt x="31" y="8"/>
                    </a:lnTo>
                    <a:lnTo>
                      <a:pt x="27" y="13"/>
                    </a:lnTo>
                    <a:lnTo>
                      <a:pt x="21" y="17"/>
                    </a:lnTo>
                    <a:lnTo>
                      <a:pt x="15" y="22"/>
                    </a:lnTo>
                    <a:lnTo>
                      <a:pt x="10" y="25"/>
                    </a:lnTo>
                    <a:lnTo>
                      <a:pt x="4" y="30"/>
                    </a:lnTo>
                    <a:lnTo>
                      <a:pt x="0" y="3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4" name="Freeform 395"/>
              <p:cNvSpPr>
                <a:spLocks/>
              </p:cNvSpPr>
              <p:nvPr/>
            </p:nvSpPr>
            <p:spPr bwMode="auto">
              <a:xfrm>
                <a:off x="4182" y="2302"/>
                <a:ext cx="21" cy="5"/>
              </a:xfrm>
              <a:custGeom>
                <a:avLst/>
                <a:gdLst>
                  <a:gd name="T0" fmla="*/ 0 w 42"/>
                  <a:gd name="T1" fmla="*/ 1 h 9"/>
                  <a:gd name="T2" fmla="*/ 1 w 42"/>
                  <a:gd name="T3" fmla="*/ 1 h 9"/>
                  <a:gd name="T4" fmla="*/ 1 w 42"/>
                  <a:gd name="T5" fmla="*/ 1 h 9"/>
                  <a:gd name="T6" fmla="*/ 1 w 42"/>
                  <a:gd name="T7" fmla="*/ 1 h 9"/>
                  <a:gd name="T8" fmla="*/ 1 w 42"/>
                  <a:gd name="T9" fmla="*/ 1 h 9"/>
                  <a:gd name="T10" fmla="*/ 1 w 42"/>
                  <a:gd name="T11" fmla="*/ 1 h 9"/>
                  <a:gd name="T12" fmla="*/ 2 w 42"/>
                  <a:gd name="T13" fmla="*/ 1 h 9"/>
                  <a:gd name="T14" fmla="*/ 2 w 42"/>
                  <a:gd name="T15" fmla="*/ 1 h 9"/>
                  <a:gd name="T16" fmla="*/ 2 w 42"/>
                  <a:gd name="T17" fmla="*/ 1 h 9"/>
                  <a:gd name="T18" fmla="*/ 2 w 42"/>
                  <a:gd name="T19" fmla="*/ 1 h 9"/>
                  <a:gd name="T20" fmla="*/ 2 w 42"/>
                  <a:gd name="T21" fmla="*/ 0 h 9"/>
                  <a:gd name="T22" fmla="*/ 1 w 42"/>
                  <a:gd name="T23" fmla="*/ 0 h 9"/>
                  <a:gd name="T24" fmla="*/ 1 w 42"/>
                  <a:gd name="T25" fmla="*/ 1 h 9"/>
                  <a:gd name="T26" fmla="*/ 1 w 42"/>
                  <a:gd name="T27" fmla="*/ 1 h 9"/>
                  <a:gd name="T28" fmla="*/ 1 w 42"/>
                  <a:gd name="T29" fmla="*/ 1 h 9"/>
                  <a:gd name="T30" fmla="*/ 1 w 42"/>
                  <a:gd name="T31" fmla="*/ 1 h 9"/>
                  <a:gd name="T32" fmla="*/ 0 w 42"/>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9">
                    <a:moveTo>
                      <a:pt x="0" y="8"/>
                    </a:moveTo>
                    <a:lnTo>
                      <a:pt x="3" y="8"/>
                    </a:lnTo>
                    <a:lnTo>
                      <a:pt x="8" y="8"/>
                    </a:lnTo>
                    <a:lnTo>
                      <a:pt x="15" y="8"/>
                    </a:lnTo>
                    <a:lnTo>
                      <a:pt x="22" y="9"/>
                    </a:lnTo>
                    <a:lnTo>
                      <a:pt x="29" y="9"/>
                    </a:lnTo>
                    <a:lnTo>
                      <a:pt x="36" y="8"/>
                    </a:lnTo>
                    <a:lnTo>
                      <a:pt x="41" y="6"/>
                    </a:lnTo>
                    <a:lnTo>
                      <a:pt x="42" y="3"/>
                    </a:lnTo>
                    <a:lnTo>
                      <a:pt x="41" y="1"/>
                    </a:lnTo>
                    <a:lnTo>
                      <a:pt x="36" y="0"/>
                    </a:lnTo>
                    <a:lnTo>
                      <a:pt x="30" y="0"/>
                    </a:lnTo>
                    <a:lnTo>
                      <a:pt x="24" y="1"/>
                    </a:lnTo>
                    <a:lnTo>
                      <a:pt x="16" y="3"/>
                    </a:lnTo>
                    <a:lnTo>
                      <a:pt x="11" y="4"/>
                    </a:lnTo>
                    <a:lnTo>
                      <a:pt x="5" y="7"/>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5" name="Freeform 396"/>
              <p:cNvSpPr>
                <a:spLocks/>
              </p:cNvSpPr>
              <p:nvPr/>
            </p:nvSpPr>
            <p:spPr bwMode="auto">
              <a:xfrm>
                <a:off x="4178" y="2307"/>
                <a:ext cx="21" cy="16"/>
              </a:xfrm>
              <a:custGeom>
                <a:avLst/>
                <a:gdLst>
                  <a:gd name="T0" fmla="*/ 0 w 42"/>
                  <a:gd name="T1" fmla="*/ 0 h 31"/>
                  <a:gd name="T2" fmla="*/ 1 w 42"/>
                  <a:gd name="T3" fmla="*/ 1 h 31"/>
                  <a:gd name="T4" fmla="*/ 1 w 42"/>
                  <a:gd name="T5" fmla="*/ 1 h 31"/>
                  <a:gd name="T6" fmla="*/ 1 w 42"/>
                  <a:gd name="T7" fmla="*/ 1 h 31"/>
                  <a:gd name="T8" fmla="*/ 1 w 42"/>
                  <a:gd name="T9" fmla="*/ 1 h 31"/>
                  <a:gd name="T10" fmla="*/ 2 w 42"/>
                  <a:gd name="T11" fmla="*/ 1 h 31"/>
                  <a:gd name="T12" fmla="*/ 2 w 42"/>
                  <a:gd name="T13" fmla="*/ 1 h 31"/>
                  <a:gd name="T14" fmla="*/ 2 w 42"/>
                  <a:gd name="T15" fmla="*/ 1 h 31"/>
                  <a:gd name="T16" fmla="*/ 2 w 42"/>
                  <a:gd name="T17" fmla="*/ 1 h 31"/>
                  <a:gd name="T18" fmla="*/ 2 w 42"/>
                  <a:gd name="T19" fmla="*/ 1 h 31"/>
                  <a:gd name="T20" fmla="*/ 1 w 42"/>
                  <a:gd name="T21" fmla="*/ 1 h 31"/>
                  <a:gd name="T22" fmla="*/ 1 w 42"/>
                  <a:gd name="T23" fmla="*/ 1 h 31"/>
                  <a:gd name="T24" fmla="*/ 1 w 42"/>
                  <a:gd name="T25" fmla="*/ 1 h 31"/>
                  <a:gd name="T26" fmla="*/ 1 w 42"/>
                  <a:gd name="T27" fmla="*/ 1 h 31"/>
                  <a:gd name="T28" fmla="*/ 1 w 42"/>
                  <a:gd name="T29" fmla="*/ 1 h 31"/>
                  <a:gd name="T30" fmla="*/ 1 w 42"/>
                  <a:gd name="T31" fmla="*/ 1 h 31"/>
                  <a:gd name="T32" fmla="*/ 0 w 42"/>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1">
                    <a:moveTo>
                      <a:pt x="0" y="0"/>
                    </a:moveTo>
                    <a:lnTo>
                      <a:pt x="6" y="2"/>
                    </a:lnTo>
                    <a:lnTo>
                      <a:pt x="13" y="7"/>
                    </a:lnTo>
                    <a:lnTo>
                      <a:pt x="20" y="12"/>
                    </a:lnTo>
                    <a:lnTo>
                      <a:pt x="28" y="16"/>
                    </a:lnTo>
                    <a:lnTo>
                      <a:pt x="34" y="21"/>
                    </a:lnTo>
                    <a:lnTo>
                      <a:pt x="39" y="25"/>
                    </a:lnTo>
                    <a:lnTo>
                      <a:pt x="42" y="29"/>
                    </a:lnTo>
                    <a:lnTo>
                      <a:pt x="41" y="31"/>
                    </a:lnTo>
                    <a:lnTo>
                      <a:pt x="37" y="31"/>
                    </a:lnTo>
                    <a:lnTo>
                      <a:pt x="32" y="29"/>
                    </a:lnTo>
                    <a:lnTo>
                      <a:pt x="27" y="25"/>
                    </a:lnTo>
                    <a:lnTo>
                      <a:pt x="21" y="20"/>
                    </a:lnTo>
                    <a:lnTo>
                      <a:pt x="14" y="14"/>
                    </a:lnTo>
                    <a:lnTo>
                      <a:pt x="8" y="8"/>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6" name="Freeform 397"/>
              <p:cNvSpPr>
                <a:spLocks/>
              </p:cNvSpPr>
              <p:nvPr/>
            </p:nvSpPr>
            <p:spPr bwMode="auto">
              <a:xfrm>
                <a:off x="4074" y="2301"/>
                <a:ext cx="5" cy="26"/>
              </a:xfrm>
              <a:custGeom>
                <a:avLst/>
                <a:gdLst>
                  <a:gd name="T0" fmla="*/ 1 w 10"/>
                  <a:gd name="T1" fmla="*/ 0 h 52"/>
                  <a:gd name="T2" fmla="*/ 1 w 10"/>
                  <a:gd name="T3" fmla="*/ 1 h 52"/>
                  <a:gd name="T4" fmla="*/ 1 w 10"/>
                  <a:gd name="T5" fmla="*/ 1 h 52"/>
                  <a:gd name="T6" fmla="*/ 1 w 10"/>
                  <a:gd name="T7" fmla="*/ 2 h 52"/>
                  <a:gd name="T8" fmla="*/ 1 w 10"/>
                  <a:gd name="T9" fmla="*/ 2 h 52"/>
                  <a:gd name="T10" fmla="*/ 0 w 10"/>
                  <a:gd name="T11" fmla="*/ 2 h 52"/>
                  <a:gd name="T12" fmla="*/ 1 w 10"/>
                  <a:gd name="T13" fmla="*/ 1 h 52"/>
                  <a:gd name="T14" fmla="*/ 1 w 10"/>
                  <a:gd name="T15" fmla="*/ 1 h 52"/>
                  <a:gd name="T16" fmla="*/ 1 w 10"/>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2">
                    <a:moveTo>
                      <a:pt x="6" y="0"/>
                    </a:moveTo>
                    <a:lnTo>
                      <a:pt x="8" y="14"/>
                    </a:lnTo>
                    <a:lnTo>
                      <a:pt x="10" y="30"/>
                    </a:lnTo>
                    <a:lnTo>
                      <a:pt x="10" y="45"/>
                    </a:lnTo>
                    <a:lnTo>
                      <a:pt x="4" y="52"/>
                    </a:lnTo>
                    <a:lnTo>
                      <a:pt x="0" y="46"/>
                    </a:lnTo>
                    <a:lnTo>
                      <a:pt x="1" y="31"/>
                    </a:lnTo>
                    <a:lnTo>
                      <a:pt x="3" y="14"/>
                    </a:lnTo>
                    <a:lnTo>
                      <a:pt x="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7" name="Freeform 398"/>
              <p:cNvSpPr>
                <a:spLocks/>
              </p:cNvSpPr>
              <p:nvPr/>
            </p:nvSpPr>
            <p:spPr bwMode="auto">
              <a:xfrm>
                <a:off x="4062" y="2297"/>
                <a:ext cx="10" cy="25"/>
              </a:xfrm>
              <a:custGeom>
                <a:avLst/>
                <a:gdLst>
                  <a:gd name="T0" fmla="*/ 1 w 19"/>
                  <a:gd name="T1" fmla="*/ 0 h 51"/>
                  <a:gd name="T2" fmla="*/ 1 w 19"/>
                  <a:gd name="T3" fmla="*/ 0 h 51"/>
                  <a:gd name="T4" fmla="*/ 1 w 19"/>
                  <a:gd name="T5" fmla="*/ 0 h 51"/>
                  <a:gd name="T6" fmla="*/ 1 w 19"/>
                  <a:gd name="T7" fmla="*/ 1 h 51"/>
                  <a:gd name="T8" fmla="*/ 1 w 19"/>
                  <a:gd name="T9" fmla="*/ 1 h 51"/>
                  <a:gd name="T10" fmla="*/ 0 w 19"/>
                  <a:gd name="T11" fmla="*/ 1 h 51"/>
                  <a:gd name="T12" fmla="*/ 1 w 19"/>
                  <a:gd name="T13" fmla="*/ 0 h 51"/>
                  <a:gd name="T14" fmla="*/ 1 w 19"/>
                  <a:gd name="T15" fmla="*/ 0 h 51"/>
                  <a:gd name="T16" fmla="*/ 1 w 1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1">
                    <a:moveTo>
                      <a:pt x="19" y="0"/>
                    </a:moveTo>
                    <a:lnTo>
                      <a:pt x="18" y="12"/>
                    </a:lnTo>
                    <a:lnTo>
                      <a:pt x="15" y="29"/>
                    </a:lnTo>
                    <a:lnTo>
                      <a:pt x="10" y="44"/>
                    </a:lnTo>
                    <a:lnTo>
                      <a:pt x="2" y="51"/>
                    </a:lnTo>
                    <a:lnTo>
                      <a:pt x="0" y="44"/>
                    </a:lnTo>
                    <a:lnTo>
                      <a:pt x="6" y="29"/>
                    </a:lnTo>
                    <a:lnTo>
                      <a:pt x="14" y="12"/>
                    </a:lnTo>
                    <a:lnTo>
                      <a:pt x="1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8" name="Freeform 399"/>
              <p:cNvSpPr>
                <a:spLocks/>
              </p:cNvSpPr>
              <p:nvPr/>
            </p:nvSpPr>
            <p:spPr bwMode="auto">
              <a:xfrm>
                <a:off x="4084" y="2302"/>
                <a:ext cx="5" cy="24"/>
              </a:xfrm>
              <a:custGeom>
                <a:avLst/>
                <a:gdLst>
                  <a:gd name="T0" fmla="*/ 1 w 10"/>
                  <a:gd name="T1" fmla="*/ 0 h 48"/>
                  <a:gd name="T2" fmla="*/ 1 w 10"/>
                  <a:gd name="T3" fmla="*/ 1 h 48"/>
                  <a:gd name="T4" fmla="*/ 1 w 10"/>
                  <a:gd name="T5" fmla="*/ 1 h 48"/>
                  <a:gd name="T6" fmla="*/ 1 w 10"/>
                  <a:gd name="T7" fmla="*/ 2 h 48"/>
                  <a:gd name="T8" fmla="*/ 1 w 10"/>
                  <a:gd name="T9" fmla="*/ 2 h 48"/>
                  <a:gd name="T10" fmla="*/ 0 w 10"/>
                  <a:gd name="T11" fmla="*/ 2 h 48"/>
                  <a:gd name="T12" fmla="*/ 0 w 10"/>
                  <a:gd name="T13" fmla="*/ 1 h 48"/>
                  <a:gd name="T14" fmla="*/ 1 w 10"/>
                  <a:gd name="T15" fmla="*/ 1 h 48"/>
                  <a:gd name="T16" fmla="*/ 1 w 1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8">
                    <a:moveTo>
                      <a:pt x="2" y="0"/>
                    </a:moveTo>
                    <a:lnTo>
                      <a:pt x="6" y="7"/>
                    </a:lnTo>
                    <a:lnTo>
                      <a:pt x="10" y="22"/>
                    </a:lnTo>
                    <a:lnTo>
                      <a:pt x="10" y="38"/>
                    </a:lnTo>
                    <a:lnTo>
                      <a:pt x="4" y="48"/>
                    </a:lnTo>
                    <a:lnTo>
                      <a:pt x="0" y="45"/>
                    </a:lnTo>
                    <a:lnTo>
                      <a:pt x="0" y="31"/>
                    </a:lnTo>
                    <a:lnTo>
                      <a:pt x="2" y="1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9" name="Freeform 400"/>
              <p:cNvSpPr>
                <a:spLocks/>
              </p:cNvSpPr>
              <p:nvPr/>
            </p:nvSpPr>
            <p:spPr bwMode="auto">
              <a:xfrm>
                <a:off x="4093" y="2306"/>
                <a:ext cx="6" cy="26"/>
              </a:xfrm>
              <a:custGeom>
                <a:avLst/>
                <a:gdLst>
                  <a:gd name="T0" fmla="*/ 0 w 11"/>
                  <a:gd name="T1" fmla="*/ 0 h 52"/>
                  <a:gd name="T2" fmla="*/ 1 w 11"/>
                  <a:gd name="T3" fmla="*/ 1 h 52"/>
                  <a:gd name="T4" fmla="*/ 1 w 11"/>
                  <a:gd name="T5" fmla="*/ 1 h 52"/>
                  <a:gd name="T6" fmla="*/ 1 w 11"/>
                  <a:gd name="T7" fmla="*/ 2 h 52"/>
                  <a:gd name="T8" fmla="*/ 1 w 11"/>
                  <a:gd name="T9" fmla="*/ 2 h 52"/>
                  <a:gd name="T10" fmla="*/ 1 w 11"/>
                  <a:gd name="T11" fmla="*/ 2 h 52"/>
                  <a:gd name="T12" fmla="*/ 1 w 11"/>
                  <a:gd name="T13" fmla="*/ 2 h 52"/>
                  <a:gd name="T14" fmla="*/ 1 w 11"/>
                  <a:gd name="T15" fmla="*/ 1 h 52"/>
                  <a:gd name="T16" fmla="*/ 0 w 11"/>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2">
                    <a:moveTo>
                      <a:pt x="0" y="0"/>
                    </a:moveTo>
                    <a:lnTo>
                      <a:pt x="5" y="10"/>
                    </a:lnTo>
                    <a:lnTo>
                      <a:pt x="9" y="26"/>
                    </a:lnTo>
                    <a:lnTo>
                      <a:pt x="11" y="42"/>
                    </a:lnTo>
                    <a:lnTo>
                      <a:pt x="8" y="52"/>
                    </a:lnTo>
                    <a:lnTo>
                      <a:pt x="5" y="48"/>
                    </a:lnTo>
                    <a:lnTo>
                      <a:pt x="2" y="34"/>
                    </a:lnTo>
                    <a:lnTo>
                      <a:pt x="2" y="1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0" name="Freeform 401"/>
              <p:cNvSpPr>
                <a:spLocks/>
              </p:cNvSpPr>
              <p:nvPr/>
            </p:nvSpPr>
            <p:spPr bwMode="auto">
              <a:xfrm>
                <a:off x="4103" y="2310"/>
                <a:ext cx="7" cy="26"/>
              </a:xfrm>
              <a:custGeom>
                <a:avLst/>
                <a:gdLst>
                  <a:gd name="T0" fmla="*/ 0 w 14"/>
                  <a:gd name="T1" fmla="*/ 0 h 52"/>
                  <a:gd name="T2" fmla="*/ 1 w 14"/>
                  <a:gd name="T3" fmla="*/ 1 h 52"/>
                  <a:gd name="T4" fmla="*/ 1 w 14"/>
                  <a:gd name="T5" fmla="*/ 1 h 52"/>
                  <a:gd name="T6" fmla="*/ 1 w 14"/>
                  <a:gd name="T7" fmla="*/ 2 h 52"/>
                  <a:gd name="T8" fmla="*/ 1 w 14"/>
                  <a:gd name="T9" fmla="*/ 2 h 52"/>
                  <a:gd name="T10" fmla="*/ 1 w 14"/>
                  <a:gd name="T11" fmla="*/ 2 h 52"/>
                  <a:gd name="T12" fmla="*/ 1 w 14"/>
                  <a:gd name="T13" fmla="*/ 1 h 52"/>
                  <a:gd name="T14" fmla="*/ 1 w 14"/>
                  <a:gd name="T15" fmla="*/ 1 h 52"/>
                  <a:gd name="T16" fmla="*/ 0 w 14"/>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52">
                    <a:moveTo>
                      <a:pt x="0" y="0"/>
                    </a:moveTo>
                    <a:lnTo>
                      <a:pt x="5" y="11"/>
                    </a:lnTo>
                    <a:lnTo>
                      <a:pt x="12" y="29"/>
                    </a:lnTo>
                    <a:lnTo>
                      <a:pt x="14" y="45"/>
                    </a:lnTo>
                    <a:lnTo>
                      <a:pt x="12" y="52"/>
                    </a:lnTo>
                    <a:lnTo>
                      <a:pt x="6" y="46"/>
                    </a:lnTo>
                    <a:lnTo>
                      <a:pt x="4" y="31"/>
                    </a:lnTo>
                    <a:lnTo>
                      <a:pt x="3" y="1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1" name="Freeform 402"/>
              <p:cNvSpPr>
                <a:spLocks/>
              </p:cNvSpPr>
              <p:nvPr/>
            </p:nvSpPr>
            <p:spPr bwMode="auto">
              <a:xfrm>
                <a:off x="4112" y="2312"/>
                <a:ext cx="9" cy="28"/>
              </a:xfrm>
              <a:custGeom>
                <a:avLst/>
                <a:gdLst>
                  <a:gd name="T0" fmla="*/ 0 w 17"/>
                  <a:gd name="T1" fmla="*/ 0 h 58"/>
                  <a:gd name="T2" fmla="*/ 1 w 17"/>
                  <a:gd name="T3" fmla="*/ 0 h 58"/>
                  <a:gd name="T4" fmla="*/ 1 w 17"/>
                  <a:gd name="T5" fmla="*/ 1 h 58"/>
                  <a:gd name="T6" fmla="*/ 1 w 17"/>
                  <a:gd name="T7" fmla="*/ 1 h 58"/>
                  <a:gd name="T8" fmla="*/ 1 w 17"/>
                  <a:gd name="T9" fmla="*/ 1 h 58"/>
                  <a:gd name="T10" fmla="*/ 1 w 17"/>
                  <a:gd name="T11" fmla="*/ 1 h 58"/>
                  <a:gd name="T12" fmla="*/ 1 w 17"/>
                  <a:gd name="T13" fmla="*/ 1 h 58"/>
                  <a:gd name="T14" fmla="*/ 1 w 17"/>
                  <a:gd name="T15" fmla="*/ 0 h 58"/>
                  <a:gd name="T16" fmla="*/ 0 w 17"/>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58">
                    <a:moveTo>
                      <a:pt x="0" y="0"/>
                    </a:moveTo>
                    <a:lnTo>
                      <a:pt x="8" y="15"/>
                    </a:lnTo>
                    <a:lnTo>
                      <a:pt x="15" y="34"/>
                    </a:lnTo>
                    <a:lnTo>
                      <a:pt x="17" y="50"/>
                    </a:lnTo>
                    <a:lnTo>
                      <a:pt x="12" y="58"/>
                    </a:lnTo>
                    <a:lnTo>
                      <a:pt x="6" y="51"/>
                    </a:lnTo>
                    <a:lnTo>
                      <a:pt x="3" y="34"/>
                    </a:lnTo>
                    <a:lnTo>
                      <a:pt x="2"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2" name="Freeform 403"/>
              <p:cNvSpPr>
                <a:spLocks/>
              </p:cNvSpPr>
              <p:nvPr/>
            </p:nvSpPr>
            <p:spPr bwMode="auto">
              <a:xfrm>
                <a:off x="4123" y="2313"/>
                <a:ext cx="11" cy="31"/>
              </a:xfrm>
              <a:custGeom>
                <a:avLst/>
                <a:gdLst>
                  <a:gd name="T0" fmla="*/ 0 w 23"/>
                  <a:gd name="T1" fmla="*/ 0 h 61"/>
                  <a:gd name="T2" fmla="*/ 0 w 23"/>
                  <a:gd name="T3" fmla="*/ 1 h 61"/>
                  <a:gd name="T4" fmla="*/ 0 w 23"/>
                  <a:gd name="T5" fmla="*/ 2 h 61"/>
                  <a:gd name="T6" fmla="*/ 0 w 23"/>
                  <a:gd name="T7" fmla="*/ 2 h 61"/>
                  <a:gd name="T8" fmla="*/ 0 w 23"/>
                  <a:gd name="T9" fmla="*/ 2 h 61"/>
                  <a:gd name="T10" fmla="*/ 0 w 23"/>
                  <a:gd name="T11" fmla="*/ 2 h 61"/>
                  <a:gd name="T12" fmla="*/ 0 w 23"/>
                  <a:gd name="T13" fmla="*/ 1 h 61"/>
                  <a:gd name="T14" fmla="*/ 0 w 23"/>
                  <a:gd name="T15" fmla="*/ 1 h 61"/>
                  <a:gd name="T16" fmla="*/ 0 w 23"/>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1">
                    <a:moveTo>
                      <a:pt x="0" y="0"/>
                    </a:moveTo>
                    <a:lnTo>
                      <a:pt x="7" y="14"/>
                    </a:lnTo>
                    <a:lnTo>
                      <a:pt x="17" y="35"/>
                    </a:lnTo>
                    <a:lnTo>
                      <a:pt x="23" y="54"/>
                    </a:lnTo>
                    <a:lnTo>
                      <a:pt x="19" y="61"/>
                    </a:lnTo>
                    <a:lnTo>
                      <a:pt x="11" y="52"/>
                    </a:lnTo>
                    <a:lnTo>
                      <a:pt x="7" y="32"/>
                    </a:lnTo>
                    <a:lnTo>
                      <a:pt x="2"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3" name="Freeform 404"/>
              <p:cNvSpPr>
                <a:spLocks/>
              </p:cNvSpPr>
              <p:nvPr/>
            </p:nvSpPr>
            <p:spPr bwMode="auto">
              <a:xfrm>
                <a:off x="4131" y="2313"/>
                <a:ext cx="15" cy="33"/>
              </a:xfrm>
              <a:custGeom>
                <a:avLst/>
                <a:gdLst>
                  <a:gd name="T0" fmla="*/ 0 w 30"/>
                  <a:gd name="T1" fmla="*/ 0 h 66"/>
                  <a:gd name="T2" fmla="*/ 1 w 30"/>
                  <a:gd name="T3" fmla="*/ 1 h 66"/>
                  <a:gd name="T4" fmla="*/ 1 w 30"/>
                  <a:gd name="T5" fmla="*/ 1 h 66"/>
                  <a:gd name="T6" fmla="*/ 1 w 30"/>
                  <a:gd name="T7" fmla="*/ 1 h 66"/>
                  <a:gd name="T8" fmla="*/ 1 w 30"/>
                  <a:gd name="T9" fmla="*/ 2 h 66"/>
                  <a:gd name="T10" fmla="*/ 1 w 30"/>
                  <a:gd name="T11" fmla="*/ 2 h 66"/>
                  <a:gd name="T12" fmla="*/ 1 w 30"/>
                  <a:gd name="T13" fmla="*/ 2 h 66"/>
                  <a:gd name="T14" fmla="*/ 1 w 30"/>
                  <a:gd name="T15" fmla="*/ 2 h 66"/>
                  <a:gd name="T16" fmla="*/ 1 w 30"/>
                  <a:gd name="T17" fmla="*/ 3 h 66"/>
                  <a:gd name="T18" fmla="*/ 1 w 30"/>
                  <a:gd name="T19" fmla="*/ 2 h 66"/>
                  <a:gd name="T20" fmla="*/ 1 w 30"/>
                  <a:gd name="T21" fmla="*/ 2 h 66"/>
                  <a:gd name="T22" fmla="*/ 1 w 30"/>
                  <a:gd name="T23" fmla="*/ 1 h 66"/>
                  <a:gd name="T24" fmla="*/ 0 w 30"/>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66">
                    <a:moveTo>
                      <a:pt x="0" y="0"/>
                    </a:moveTo>
                    <a:lnTo>
                      <a:pt x="6" y="5"/>
                    </a:lnTo>
                    <a:lnTo>
                      <a:pt x="12" y="15"/>
                    </a:lnTo>
                    <a:lnTo>
                      <a:pt x="18" y="25"/>
                    </a:lnTo>
                    <a:lnTo>
                      <a:pt x="24" y="36"/>
                    </a:lnTo>
                    <a:lnTo>
                      <a:pt x="27" y="48"/>
                    </a:lnTo>
                    <a:lnTo>
                      <a:pt x="30" y="57"/>
                    </a:lnTo>
                    <a:lnTo>
                      <a:pt x="29" y="64"/>
                    </a:lnTo>
                    <a:lnTo>
                      <a:pt x="25" y="66"/>
                    </a:lnTo>
                    <a:lnTo>
                      <a:pt x="16" y="59"/>
                    </a:lnTo>
                    <a:lnTo>
                      <a:pt x="8" y="40"/>
                    </a:lnTo>
                    <a:lnTo>
                      <a:pt x="3" y="1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4" name="Freeform 405"/>
              <p:cNvSpPr>
                <a:spLocks/>
              </p:cNvSpPr>
              <p:nvPr/>
            </p:nvSpPr>
            <p:spPr bwMode="auto">
              <a:xfrm>
                <a:off x="4144" y="2312"/>
                <a:ext cx="23" cy="30"/>
              </a:xfrm>
              <a:custGeom>
                <a:avLst/>
                <a:gdLst>
                  <a:gd name="T0" fmla="*/ 0 w 46"/>
                  <a:gd name="T1" fmla="*/ 0 h 61"/>
                  <a:gd name="T2" fmla="*/ 1 w 46"/>
                  <a:gd name="T3" fmla="*/ 0 h 61"/>
                  <a:gd name="T4" fmla="*/ 1 w 46"/>
                  <a:gd name="T5" fmla="*/ 0 h 61"/>
                  <a:gd name="T6" fmla="*/ 1 w 46"/>
                  <a:gd name="T7" fmla="*/ 0 h 61"/>
                  <a:gd name="T8" fmla="*/ 1 w 46"/>
                  <a:gd name="T9" fmla="*/ 1 h 61"/>
                  <a:gd name="T10" fmla="*/ 2 w 46"/>
                  <a:gd name="T11" fmla="*/ 1 h 61"/>
                  <a:gd name="T12" fmla="*/ 2 w 46"/>
                  <a:gd name="T13" fmla="*/ 1 h 61"/>
                  <a:gd name="T14" fmla="*/ 2 w 46"/>
                  <a:gd name="T15" fmla="*/ 1 h 61"/>
                  <a:gd name="T16" fmla="*/ 2 w 46"/>
                  <a:gd name="T17" fmla="*/ 1 h 61"/>
                  <a:gd name="T18" fmla="*/ 2 w 46"/>
                  <a:gd name="T19" fmla="*/ 1 h 61"/>
                  <a:gd name="T20" fmla="*/ 2 w 46"/>
                  <a:gd name="T21" fmla="*/ 1 h 61"/>
                  <a:gd name="T22" fmla="*/ 1 w 46"/>
                  <a:gd name="T23" fmla="*/ 1 h 61"/>
                  <a:gd name="T24" fmla="*/ 1 w 46"/>
                  <a:gd name="T25" fmla="*/ 1 h 61"/>
                  <a:gd name="T26" fmla="*/ 1 w 46"/>
                  <a:gd name="T27" fmla="*/ 0 h 61"/>
                  <a:gd name="T28" fmla="*/ 1 w 46"/>
                  <a:gd name="T29" fmla="*/ 0 h 61"/>
                  <a:gd name="T30" fmla="*/ 1 w 46"/>
                  <a:gd name="T31" fmla="*/ 0 h 61"/>
                  <a:gd name="T32" fmla="*/ 0 w 46"/>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61">
                    <a:moveTo>
                      <a:pt x="0" y="0"/>
                    </a:moveTo>
                    <a:lnTo>
                      <a:pt x="7" y="5"/>
                    </a:lnTo>
                    <a:lnTo>
                      <a:pt x="15" y="13"/>
                    </a:lnTo>
                    <a:lnTo>
                      <a:pt x="24" y="22"/>
                    </a:lnTo>
                    <a:lnTo>
                      <a:pt x="32" y="32"/>
                    </a:lnTo>
                    <a:lnTo>
                      <a:pt x="39" y="43"/>
                    </a:lnTo>
                    <a:lnTo>
                      <a:pt x="44" y="51"/>
                    </a:lnTo>
                    <a:lnTo>
                      <a:pt x="46" y="58"/>
                    </a:lnTo>
                    <a:lnTo>
                      <a:pt x="45" y="61"/>
                    </a:lnTo>
                    <a:lnTo>
                      <a:pt x="40" y="61"/>
                    </a:lnTo>
                    <a:lnTo>
                      <a:pt x="35" y="57"/>
                    </a:lnTo>
                    <a:lnTo>
                      <a:pt x="28" y="50"/>
                    </a:lnTo>
                    <a:lnTo>
                      <a:pt x="21" y="41"/>
                    </a:lnTo>
                    <a:lnTo>
                      <a:pt x="14" y="30"/>
                    </a:lnTo>
                    <a:lnTo>
                      <a:pt x="8" y="20"/>
                    </a:lnTo>
                    <a:lnTo>
                      <a:pt x="2"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5" name="Freeform 406"/>
              <p:cNvSpPr>
                <a:spLocks/>
              </p:cNvSpPr>
              <p:nvPr/>
            </p:nvSpPr>
            <p:spPr bwMode="auto">
              <a:xfrm>
                <a:off x="4156" y="2310"/>
                <a:ext cx="28" cy="26"/>
              </a:xfrm>
              <a:custGeom>
                <a:avLst/>
                <a:gdLst>
                  <a:gd name="T0" fmla="*/ 0 w 58"/>
                  <a:gd name="T1" fmla="*/ 0 h 51"/>
                  <a:gd name="T2" fmla="*/ 0 w 58"/>
                  <a:gd name="T3" fmla="*/ 1 h 51"/>
                  <a:gd name="T4" fmla="*/ 0 w 58"/>
                  <a:gd name="T5" fmla="*/ 1 h 51"/>
                  <a:gd name="T6" fmla="*/ 0 w 58"/>
                  <a:gd name="T7" fmla="*/ 1 h 51"/>
                  <a:gd name="T8" fmla="*/ 1 w 58"/>
                  <a:gd name="T9" fmla="*/ 1 h 51"/>
                  <a:gd name="T10" fmla="*/ 1 w 58"/>
                  <a:gd name="T11" fmla="*/ 2 h 51"/>
                  <a:gd name="T12" fmla="*/ 1 w 58"/>
                  <a:gd name="T13" fmla="*/ 2 h 51"/>
                  <a:gd name="T14" fmla="*/ 1 w 58"/>
                  <a:gd name="T15" fmla="*/ 2 h 51"/>
                  <a:gd name="T16" fmla="*/ 1 w 58"/>
                  <a:gd name="T17" fmla="*/ 2 h 51"/>
                  <a:gd name="T18" fmla="*/ 1 w 58"/>
                  <a:gd name="T19" fmla="*/ 2 h 51"/>
                  <a:gd name="T20" fmla="*/ 1 w 58"/>
                  <a:gd name="T21" fmla="*/ 2 h 51"/>
                  <a:gd name="T22" fmla="*/ 1 w 58"/>
                  <a:gd name="T23" fmla="*/ 2 h 51"/>
                  <a:gd name="T24" fmla="*/ 0 w 58"/>
                  <a:gd name="T25" fmla="*/ 1 h 51"/>
                  <a:gd name="T26" fmla="*/ 0 w 58"/>
                  <a:gd name="T27" fmla="*/ 1 h 51"/>
                  <a:gd name="T28" fmla="*/ 0 w 58"/>
                  <a:gd name="T29" fmla="*/ 1 h 51"/>
                  <a:gd name="T30" fmla="*/ 0 w 58"/>
                  <a:gd name="T31" fmla="*/ 1 h 51"/>
                  <a:gd name="T32" fmla="*/ 0 w 58"/>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1">
                    <a:moveTo>
                      <a:pt x="0" y="0"/>
                    </a:moveTo>
                    <a:lnTo>
                      <a:pt x="7" y="3"/>
                    </a:lnTo>
                    <a:lnTo>
                      <a:pt x="16" y="10"/>
                    </a:lnTo>
                    <a:lnTo>
                      <a:pt x="27" y="17"/>
                    </a:lnTo>
                    <a:lnTo>
                      <a:pt x="37" y="25"/>
                    </a:lnTo>
                    <a:lnTo>
                      <a:pt x="48" y="33"/>
                    </a:lnTo>
                    <a:lnTo>
                      <a:pt x="54" y="40"/>
                    </a:lnTo>
                    <a:lnTo>
                      <a:pt x="58" y="47"/>
                    </a:lnTo>
                    <a:lnTo>
                      <a:pt x="57" y="51"/>
                    </a:lnTo>
                    <a:lnTo>
                      <a:pt x="51" y="51"/>
                    </a:lnTo>
                    <a:lnTo>
                      <a:pt x="44" y="47"/>
                    </a:lnTo>
                    <a:lnTo>
                      <a:pt x="35" y="40"/>
                    </a:lnTo>
                    <a:lnTo>
                      <a:pt x="25" y="32"/>
                    </a:lnTo>
                    <a:lnTo>
                      <a:pt x="15" y="22"/>
                    </a:lnTo>
                    <a:lnTo>
                      <a:pt x="7" y="14"/>
                    </a:lnTo>
                    <a:lnTo>
                      <a:pt x="3"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6" name="Freeform 407"/>
              <p:cNvSpPr>
                <a:spLocks/>
              </p:cNvSpPr>
              <p:nvPr/>
            </p:nvSpPr>
            <p:spPr bwMode="auto">
              <a:xfrm>
                <a:off x="4167" y="2309"/>
                <a:ext cx="26" cy="23"/>
              </a:xfrm>
              <a:custGeom>
                <a:avLst/>
                <a:gdLst>
                  <a:gd name="T0" fmla="*/ 2 w 51"/>
                  <a:gd name="T1" fmla="*/ 1 h 47"/>
                  <a:gd name="T2" fmla="*/ 2 w 51"/>
                  <a:gd name="T3" fmla="*/ 1 h 47"/>
                  <a:gd name="T4" fmla="*/ 2 w 51"/>
                  <a:gd name="T5" fmla="*/ 1 h 47"/>
                  <a:gd name="T6" fmla="*/ 2 w 51"/>
                  <a:gd name="T7" fmla="*/ 1 h 47"/>
                  <a:gd name="T8" fmla="*/ 1 w 51"/>
                  <a:gd name="T9" fmla="*/ 0 h 47"/>
                  <a:gd name="T10" fmla="*/ 1 w 51"/>
                  <a:gd name="T11" fmla="*/ 0 h 47"/>
                  <a:gd name="T12" fmla="*/ 1 w 51"/>
                  <a:gd name="T13" fmla="*/ 0 h 47"/>
                  <a:gd name="T14" fmla="*/ 1 w 51"/>
                  <a:gd name="T15" fmla="*/ 0 h 47"/>
                  <a:gd name="T16" fmla="*/ 0 w 51"/>
                  <a:gd name="T17" fmla="*/ 0 h 47"/>
                  <a:gd name="T18" fmla="*/ 1 w 51"/>
                  <a:gd name="T19" fmla="*/ 0 h 47"/>
                  <a:gd name="T20" fmla="*/ 1 w 51"/>
                  <a:gd name="T21" fmla="*/ 0 h 47"/>
                  <a:gd name="T22" fmla="*/ 1 w 51"/>
                  <a:gd name="T23" fmla="*/ 0 h 47"/>
                  <a:gd name="T24" fmla="*/ 2 w 51"/>
                  <a:gd name="T25" fmla="*/ 0 h 47"/>
                  <a:gd name="T26" fmla="*/ 2 w 51"/>
                  <a:gd name="T27" fmla="*/ 0 h 47"/>
                  <a:gd name="T28" fmla="*/ 2 w 51"/>
                  <a:gd name="T29" fmla="*/ 1 h 47"/>
                  <a:gd name="T30" fmla="*/ 2 w 51"/>
                  <a:gd name="T31" fmla="*/ 1 h 47"/>
                  <a:gd name="T32" fmla="*/ 2 w 51"/>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7">
                    <a:moveTo>
                      <a:pt x="49" y="47"/>
                    </a:moveTo>
                    <a:lnTo>
                      <a:pt x="46" y="45"/>
                    </a:lnTo>
                    <a:lnTo>
                      <a:pt x="42" y="42"/>
                    </a:lnTo>
                    <a:lnTo>
                      <a:pt x="35" y="35"/>
                    </a:lnTo>
                    <a:lnTo>
                      <a:pt x="28" y="27"/>
                    </a:lnTo>
                    <a:lnTo>
                      <a:pt x="21" y="19"/>
                    </a:lnTo>
                    <a:lnTo>
                      <a:pt x="13" y="11"/>
                    </a:lnTo>
                    <a:lnTo>
                      <a:pt x="6" y="5"/>
                    </a:lnTo>
                    <a:lnTo>
                      <a:pt x="0" y="0"/>
                    </a:lnTo>
                    <a:lnTo>
                      <a:pt x="8" y="3"/>
                    </a:lnTo>
                    <a:lnTo>
                      <a:pt x="19" y="7"/>
                    </a:lnTo>
                    <a:lnTo>
                      <a:pt x="28" y="14"/>
                    </a:lnTo>
                    <a:lnTo>
                      <a:pt x="37" y="21"/>
                    </a:lnTo>
                    <a:lnTo>
                      <a:pt x="44" y="29"/>
                    </a:lnTo>
                    <a:lnTo>
                      <a:pt x="50" y="36"/>
                    </a:lnTo>
                    <a:lnTo>
                      <a:pt x="51" y="42"/>
                    </a:lnTo>
                    <a:lnTo>
                      <a:pt x="49"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 name="Freeform 408"/>
              <p:cNvSpPr>
                <a:spLocks/>
              </p:cNvSpPr>
              <p:nvPr/>
            </p:nvSpPr>
            <p:spPr bwMode="auto">
              <a:xfrm>
                <a:off x="4190" y="2255"/>
                <a:ext cx="118" cy="25"/>
              </a:xfrm>
              <a:custGeom>
                <a:avLst/>
                <a:gdLst>
                  <a:gd name="T0" fmla="*/ 0 w 236"/>
                  <a:gd name="T1" fmla="*/ 0 h 51"/>
                  <a:gd name="T2" fmla="*/ 0 w 236"/>
                  <a:gd name="T3" fmla="*/ 0 h 51"/>
                  <a:gd name="T4" fmla="*/ 1 w 236"/>
                  <a:gd name="T5" fmla="*/ 0 h 51"/>
                  <a:gd name="T6" fmla="*/ 1 w 236"/>
                  <a:gd name="T7" fmla="*/ 0 h 51"/>
                  <a:gd name="T8" fmla="*/ 1 w 236"/>
                  <a:gd name="T9" fmla="*/ 0 h 51"/>
                  <a:gd name="T10" fmla="*/ 1 w 236"/>
                  <a:gd name="T11" fmla="*/ 0 h 51"/>
                  <a:gd name="T12" fmla="*/ 2 w 236"/>
                  <a:gd name="T13" fmla="*/ 0 h 51"/>
                  <a:gd name="T14" fmla="*/ 2 w 236"/>
                  <a:gd name="T15" fmla="*/ 0 h 51"/>
                  <a:gd name="T16" fmla="*/ 3 w 236"/>
                  <a:gd name="T17" fmla="*/ 1 h 51"/>
                  <a:gd name="T18" fmla="*/ 3 w 236"/>
                  <a:gd name="T19" fmla="*/ 1 h 51"/>
                  <a:gd name="T20" fmla="*/ 4 w 236"/>
                  <a:gd name="T21" fmla="*/ 1 h 51"/>
                  <a:gd name="T22" fmla="*/ 4 w 236"/>
                  <a:gd name="T23" fmla="*/ 1 h 51"/>
                  <a:gd name="T24" fmla="*/ 5 w 236"/>
                  <a:gd name="T25" fmla="*/ 1 h 51"/>
                  <a:gd name="T26" fmla="*/ 5 w 236"/>
                  <a:gd name="T27" fmla="*/ 1 h 51"/>
                  <a:gd name="T28" fmla="*/ 6 w 236"/>
                  <a:gd name="T29" fmla="*/ 1 h 51"/>
                  <a:gd name="T30" fmla="*/ 6 w 236"/>
                  <a:gd name="T31" fmla="*/ 1 h 51"/>
                  <a:gd name="T32" fmla="*/ 6 w 236"/>
                  <a:gd name="T33" fmla="*/ 0 h 51"/>
                  <a:gd name="T34" fmla="*/ 7 w 236"/>
                  <a:gd name="T35" fmla="*/ 0 h 51"/>
                  <a:gd name="T36" fmla="*/ 7 w 236"/>
                  <a:gd name="T37" fmla="*/ 0 h 51"/>
                  <a:gd name="T38" fmla="*/ 8 w 236"/>
                  <a:gd name="T39" fmla="*/ 0 h 51"/>
                  <a:gd name="T40" fmla="*/ 8 w 236"/>
                  <a:gd name="T41" fmla="*/ 0 h 51"/>
                  <a:gd name="T42" fmla="*/ 8 w 236"/>
                  <a:gd name="T43" fmla="*/ 0 h 51"/>
                  <a:gd name="T44" fmla="*/ 7 w 236"/>
                  <a:gd name="T45" fmla="*/ 0 h 51"/>
                  <a:gd name="T46" fmla="*/ 7 w 236"/>
                  <a:gd name="T47" fmla="*/ 1 h 51"/>
                  <a:gd name="T48" fmla="*/ 7 w 236"/>
                  <a:gd name="T49" fmla="*/ 1 h 51"/>
                  <a:gd name="T50" fmla="*/ 6 w 236"/>
                  <a:gd name="T51" fmla="*/ 1 h 51"/>
                  <a:gd name="T52" fmla="*/ 6 w 236"/>
                  <a:gd name="T53" fmla="*/ 1 h 51"/>
                  <a:gd name="T54" fmla="*/ 5 w 236"/>
                  <a:gd name="T55" fmla="*/ 1 h 51"/>
                  <a:gd name="T56" fmla="*/ 5 w 236"/>
                  <a:gd name="T57" fmla="*/ 1 h 51"/>
                  <a:gd name="T58" fmla="*/ 4 w 236"/>
                  <a:gd name="T59" fmla="*/ 1 h 51"/>
                  <a:gd name="T60" fmla="*/ 3 w 236"/>
                  <a:gd name="T61" fmla="*/ 1 h 51"/>
                  <a:gd name="T62" fmla="*/ 3 w 236"/>
                  <a:gd name="T63" fmla="*/ 1 h 51"/>
                  <a:gd name="T64" fmla="*/ 2 w 236"/>
                  <a:gd name="T65" fmla="*/ 1 h 51"/>
                  <a:gd name="T66" fmla="*/ 2 w 236"/>
                  <a:gd name="T67" fmla="*/ 1 h 51"/>
                  <a:gd name="T68" fmla="*/ 1 w 236"/>
                  <a:gd name="T69" fmla="*/ 0 h 51"/>
                  <a:gd name="T70" fmla="*/ 1 w 236"/>
                  <a:gd name="T71" fmla="*/ 0 h 51"/>
                  <a:gd name="T72" fmla="*/ 0 w 236"/>
                  <a:gd name="T73" fmla="*/ 0 h 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6" h="51">
                    <a:moveTo>
                      <a:pt x="0" y="7"/>
                    </a:moveTo>
                    <a:lnTo>
                      <a:pt x="0" y="5"/>
                    </a:lnTo>
                    <a:lnTo>
                      <a:pt x="1" y="4"/>
                    </a:lnTo>
                    <a:lnTo>
                      <a:pt x="3" y="1"/>
                    </a:lnTo>
                    <a:lnTo>
                      <a:pt x="5" y="0"/>
                    </a:lnTo>
                    <a:lnTo>
                      <a:pt x="20" y="12"/>
                    </a:lnTo>
                    <a:lnTo>
                      <a:pt x="36" y="22"/>
                    </a:lnTo>
                    <a:lnTo>
                      <a:pt x="51" y="29"/>
                    </a:lnTo>
                    <a:lnTo>
                      <a:pt x="67" y="35"/>
                    </a:lnTo>
                    <a:lnTo>
                      <a:pt x="83" y="38"/>
                    </a:lnTo>
                    <a:lnTo>
                      <a:pt x="99" y="40"/>
                    </a:lnTo>
                    <a:lnTo>
                      <a:pt x="115" y="40"/>
                    </a:lnTo>
                    <a:lnTo>
                      <a:pt x="132" y="40"/>
                    </a:lnTo>
                    <a:lnTo>
                      <a:pt x="147" y="39"/>
                    </a:lnTo>
                    <a:lnTo>
                      <a:pt x="162" y="37"/>
                    </a:lnTo>
                    <a:lnTo>
                      <a:pt x="176" y="34"/>
                    </a:lnTo>
                    <a:lnTo>
                      <a:pt x="190" y="30"/>
                    </a:lnTo>
                    <a:lnTo>
                      <a:pt x="203" y="27"/>
                    </a:lnTo>
                    <a:lnTo>
                      <a:pt x="216" y="22"/>
                    </a:lnTo>
                    <a:lnTo>
                      <a:pt x="226" y="19"/>
                    </a:lnTo>
                    <a:lnTo>
                      <a:pt x="236" y="15"/>
                    </a:lnTo>
                    <a:lnTo>
                      <a:pt x="232" y="22"/>
                    </a:lnTo>
                    <a:lnTo>
                      <a:pt x="223" y="29"/>
                    </a:lnTo>
                    <a:lnTo>
                      <a:pt x="212" y="35"/>
                    </a:lnTo>
                    <a:lnTo>
                      <a:pt x="198" y="39"/>
                    </a:lnTo>
                    <a:lnTo>
                      <a:pt x="183" y="44"/>
                    </a:lnTo>
                    <a:lnTo>
                      <a:pt x="166" y="47"/>
                    </a:lnTo>
                    <a:lnTo>
                      <a:pt x="148" y="50"/>
                    </a:lnTo>
                    <a:lnTo>
                      <a:pt x="129" y="51"/>
                    </a:lnTo>
                    <a:lnTo>
                      <a:pt x="110" y="51"/>
                    </a:lnTo>
                    <a:lnTo>
                      <a:pt x="91" y="50"/>
                    </a:lnTo>
                    <a:lnTo>
                      <a:pt x="72" y="46"/>
                    </a:lnTo>
                    <a:lnTo>
                      <a:pt x="54" y="43"/>
                    </a:lnTo>
                    <a:lnTo>
                      <a:pt x="38" y="36"/>
                    </a:lnTo>
                    <a:lnTo>
                      <a:pt x="23" y="29"/>
                    </a:lnTo>
                    <a:lnTo>
                      <a:pt x="11" y="19"/>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8" name="Freeform 409"/>
              <p:cNvSpPr>
                <a:spLocks/>
              </p:cNvSpPr>
              <p:nvPr/>
            </p:nvSpPr>
            <p:spPr bwMode="auto">
              <a:xfrm>
                <a:off x="4292" y="2244"/>
                <a:ext cx="13" cy="27"/>
              </a:xfrm>
              <a:custGeom>
                <a:avLst/>
                <a:gdLst>
                  <a:gd name="T0" fmla="*/ 0 w 27"/>
                  <a:gd name="T1" fmla="*/ 2 h 53"/>
                  <a:gd name="T2" fmla="*/ 0 w 27"/>
                  <a:gd name="T3" fmla="*/ 2 h 53"/>
                  <a:gd name="T4" fmla="*/ 0 w 27"/>
                  <a:gd name="T5" fmla="*/ 1 h 53"/>
                  <a:gd name="T6" fmla="*/ 0 w 27"/>
                  <a:gd name="T7" fmla="*/ 1 h 53"/>
                  <a:gd name="T8" fmla="*/ 0 w 27"/>
                  <a:gd name="T9" fmla="*/ 0 h 53"/>
                  <a:gd name="T10" fmla="*/ 0 w 27"/>
                  <a:gd name="T11" fmla="*/ 1 h 53"/>
                  <a:gd name="T12" fmla="*/ 0 w 27"/>
                  <a:gd name="T13" fmla="*/ 1 h 53"/>
                  <a:gd name="T14" fmla="*/ 0 w 27"/>
                  <a:gd name="T15" fmla="*/ 2 h 53"/>
                  <a:gd name="T16" fmla="*/ 0 w 27"/>
                  <a:gd name="T17" fmla="*/ 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53">
                    <a:moveTo>
                      <a:pt x="0" y="53"/>
                    </a:moveTo>
                    <a:lnTo>
                      <a:pt x="12" y="41"/>
                    </a:lnTo>
                    <a:lnTo>
                      <a:pt x="21" y="23"/>
                    </a:lnTo>
                    <a:lnTo>
                      <a:pt x="27" y="8"/>
                    </a:lnTo>
                    <a:lnTo>
                      <a:pt x="26" y="0"/>
                    </a:lnTo>
                    <a:lnTo>
                      <a:pt x="21" y="5"/>
                    </a:lnTo>
                    <a:lnTo>
                      <a:pt x="15" y="20"/>
                    </a:lnTo>
                    <a:lnTo>
                      <a:pt x="8" y="37"/>
                    </a:lnTo>
                    <a:lnTo>
                      <a:pt x="0"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9" name="Freeform 410"/>
              <p:cNvSpPr>
                <a:spLocks/>
              </p:cNvSpPr>
              <p:nvPr/>
            </p:nvSpPr>
            <p:spPr bwMode="auto">
              <a:xfrm>
                <a:off x="4282" y="2245"/>
                <a:ext cx="15" cy="29"/>
              </a:xfrm>
              <a:custGeom>
                <a:avLst/>
                <a:gdLst>
                  <a:gd name="T0" fmla="*/ 1 w 28"/>
                  <a:gd name="T1" fmla="*/ 0 h 59"/>
                  <a:gd name="T2" fmla="*/ 1 w 28"/>
                  <a:gd name="T3" fmla="*/ 0 h 59"/>
                  <a:gd name="T4" fmla="*/ 1 w 28"/>
                  <a:gd name="T5" fmla="*/ 0 h 59"/>
                  <a:gd name="T6" fmla="*/ 1 w 28"/>
                  <a:gd name="T7" fmla="*/ 1 h 59"/>
                  <a:gd name="T8" fmla="*/ 0 w 28"/>
                  <a:gd name="T9" fmla="*/ 1 h 59"/>
                  <a:gd name="T10" fmla="*/ 1 w 28"/>
                  <a:gd name="T11" fmla="*/ 1 h 59"/>
                  <a:gd name="T12" fmla="*/ 1 w 28"/>
                  <a:gd name="T13" fmla="*/ 0 h 59"/>
                  <a:gd name="T14" fmla="*/ 1 w 28"/>
                  <a:gd name="T15" fmla="*/ 0 h 59"/>
                  <a:gd name="T16" fmla="*/ 1 w 28"/>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9">
                    <a:moveTo>
                      <a:pt x="28" y="0"/>
                    </a:moveTo>
                    <a:lnTo>
                      <a:pt x="28" y="9"/>
                    </a:lnTo>
                    <a:lnTo>
                      <a:pt x="24" y="25"/>
                    </a:lnTo>
                    <a:lnTo>
                      <a:pt x="14" y="44"/>
                    </a:lnTo>
                    <a:lnTo>
                      <a:pt x="0" y="59"/>
                    </a:lnTo>
                    <a:lnTo>
                      <a:pt x="7" y="43"/>
                    </a:lnTo>
                    <a:lnTo>
                      <a:pt x="16" y="24"/>
                    </a:lnTo>
                    <a:lnTo>
                      <a:pt x="23" y="7"/>
                    </a:lnTo>
                    <a:lnTo>
                      <a:pt x="2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0" name="Freeform 411"/>
              <p:cNvSpPr>
                <a:spLocks/>
              </p:cNvSpPr>
              <p:nvPr/>
            </p:nvSpPr>
            <p:spPr bwMode="auto">
              <a:xfrm>
                <a:off x="4259" y="2240"/>
                <a:ext cx="20" cy="38"/>
              </a:xfrm>
              <a:custGeom>
                <a:avLst/>
                <a:gdLst>
                  <a:gd name="T0" fmla="*/ 1 w 42"/>
                  <a:gd name="T1" fmla="*/ 0 h 76"/>
                  <a:gd name="T2" fmla="*/ 1 w 42"/>
                  <a:gd name="T3" fmla="*/ 1 h 76"/>
                  <a:gd name="T4" fmla="*/ 1 w 42"/>
                  <a:gd name="T5" fmla="*/ 1 h 76"/>
                  <a:gd name="T6" fmla="*/ 1 w 42"/>
                  <a:gd name="T7" fmla="*/ 1 h 76"/>
                  <a:gd name="T8" fmla="*/ 0 w 42"/>
                  <a:gd name="T9" fmla="*/ 2 h 76"/>
                  <a:gd name="T10" fmla="*/ 0 w 42"/>
                  <a:gd name="T11" fmla="*/ 2 h 76"/>
                  <a:gd name="T12" fmla="*/ 0 w 42"/>
                  <a:gd name="T13" fmla="*/ 2 h 76"/>
                  <a:gd name="T14" fmla="*/ 0 w 42"/>
                  <a:gd name="T15" fmla="*/ 3 h 76"/>
                  <a:gd name="T16" fmla="*/ 0 w 42"/>
                  <a:gd name="T17" fmla="*/ 3 h 76"/>
                  <a:gd name="T18" fmla="*/ 0 w 42"/>
                  <a:gd name="T19" fmla="*/ 3 h 76"/>
                  <a:gd name="T20" fmla="*/ 0 w 42"/>
                  <a:gd name="T21" fmla="*/ 2 h 76"/>
                  <a:gd name="T22" fmla="*/ 0 w 42"/>
                  <a:gd name="T23" fmla="*/ 2 h 76"/>
                  <a:gd name="T24" fmla="*/ 0 w 42"/>
                  <a:gd name="T25" fmla="*/ 2 h 76"/>
                  <a:gd name="T26" fmla="*/ 0 w 42"/>
                  <a:gd name="T27" fmla="*/ 1 h 76"/>
                  <a:gd name="T28" fmla="*/ 1 w 42"/>
                  <a:gd name="T29" fmla="*/ 1 h 76"/>
                  <a:gd name="T30" fmla="*/ 1 w 42"/>
                  <a:gd name="T31" fmla="*/ 1 h 76"/>
                  <a:gd name="T32" fmla="*/ 1 w 42"/>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1" y="0"/>
                    </a:moveTo>
                    <a:lnTo>
                      <a:pt x="42" y="4"/>
                    </a:lnTo>
                    <a:lnTo>
                      <a:pt x="41" y="12"/>
                    </a:lnTo>
                    <a:lnTo>
                      <a:pt x="37" y="22"/>
                    </a:lnTo>
                    <a:lnTo>
                      <a:pt x="32" y="35"/>
                    </a:lnTo>
                    <a:lnTo>
                      <a:pt x="25" y="48"/>
                    </a:lnTo>
                    <a:lnTo>
                      <a:pt x="18" y="59"/>
                    </a:lnTo>
                    <a:lnTo>
                      <a:pt x="9" y="69"/>
                    </a:lnTo>
                    <a:lnTo>
                      <a:pt x="0" y="76"/>
                    </a:lnTo>
                    <a:lnTo>
                      <a:pt x="4" y="71"/>
                    </a:lnTo>
                    <a:lnTo>
                      <a:pt x="9" y="60"/>
                    </a:lnTo>
                    <a:lnTo>
                      <a:pt x="14" y="48"/>
                    </a:lnTo>
                    <a:lnTo>
                      <a:pt x="21" y="34"/>
                    </a:lnTo>
                    <a:lnTo>
                      <a:pt x="27" y="20"/>
                    </a:lnTo>
                    <a:lnTo>
                      <a:pt x="33" y="9"/>
                    </a:lnTo>
                    <a:lnTo>
                      <a:pt x="37" y="3"/>
                    </a:lnTo>
                    <a:lnTo>
                      <a:pt x="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1" name="Freeform 412"/>
              <p:cNvSpPr>
                <a:spLocks/>
              </p:cNvSpPr>
              <p:nvPr/>
            </p:nvSpPr>
            <p:spPr bwMode="auto">
              <a:xfrm>
                <a:off x="4237" y="2236"/>
                <a:ext cx="23" cy="42"/>
              </a:xfrm>
              <a:custGeom>
                <a:avLst/>
                <a:gdLst>
                  <a:gd name="T0" fmla="*/ 2 w 46"/>
                  <a:gd name="T1" fmla="*/ 0 h 83"/>
                  <a:gd name="T2" fmla="*/ 2 w 46"/>
                  <a:gd name="T3" fmla="*/ 1 h 83"/>
                  <a:gd name="T4" fmla="*/ 2 w 46"/>
                  <a:gd name="T5" fmla="*/ 1 h 83"/>
                  <a:gd name="T6" fmla="*/ 2 w 46"/>
                  <a:gd name="T7" fmla="*/ 1 h 83"/>
                  <a:gd name="T8" fmla="*/ 2 w 46"/>
                  <a:gd name="T9" fmla="*/ 2 h 83"/>
                  <a:gd name="T10" fmla="*/ 1 w 46"/>
                  <a:gd name="T11" fmla="*/ 2 h 83"/>
                  <a:gd name="T12" fmla="*/ 1 w 46"/>
                  <a:gd name="T13" fmla="*/ 3 h 83"/>
                  <a:gd name="T14" fmla="*/ 1 w 46"/>
                  <a:gd name="T15" fmla="*/ 3 h 83"/>
                  <a:gd name="T16" fmla="*/ 0 w 46"/>
                  <a:gd name="T17" fmla="*/ 3 h 83"/>
                  <a:gd name="T18" fmla="*/ 1 w 46"/>
                  <a:gd name="T19" fmla="*/ 3 h 83"/>
                  <a:gd name="T20" fmla="*/ 1 w 46"/>
                  <a:gd name="T21" fmla="*/ 3 h 83"/>
                  <a:gd name="T22" fmla="*/ 1 w 46"/>
                  <a:gd name="T23" fmla="*/ 2 h 83"/>
                  <a:gd name="T24" fmla="*/ 1 w 46"/>
                  <a:gd name="T25" fmla="*/ 2 h 83"/>
                  <a:gd name="T26" fmla="*/ 1 w 46"/>
                  <a:gd name="T27" fmla="*/ 1 h 83"/>
                  <a:gd name="T28" fmla="*/ 2 w 46"/>
                  <a:gd name="T29" fmla="*/ 1 h 83"/>
                  <a:gd name="T30" fmla="*/ 2 w 46"/>
                  <a:gd name="T31" fmla="*/ 1 h 83"/>
                  <a:gd name="T32" fmla="*/ 2 w 4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83">
                    <a:moveTo>
                      <a:pt x="45" y="0"/>
                    </a:moveTo>
                    <a:lnTo>
                      <a:pt x="46" y="5"/>
                    </a:lnTo>
                    <a:lnTo>
                      <a:pt x="43" y="14"/>
                    </a:lnTo>
                    <a:lnTo>
                      <a:pt x="39" y="26"/>
                    </a:lnTo>
                    <a:lnTo>
                      <a:pt x="33" y="39"/>
                    </a:lnTo>
                    <a:lnTo>
                      <a:pt x="25" y="54"/>
                    </a:lnTo>
                    <a:lnTo>
                      <a:pt x="17" y="67"/>
                    </a:lnTo>
                    <a:lnTo>
                      <a:pt x="8" y="77"/>
                    </a:lnTo>
                    <a:lnTo>
                      <a:pt x="0" y="83"/>
                    </a:lnTo>
                    <a:lnTo>
                      <a:pt x="3" y="77"/>
                    </a:lnTo>
                    <a:lnTo>
                      <a:pt x="8" y="66"/>
                    </a:lnTo>
                    <a:lnTo>
                      <a:pt x="15" y="52"/>
                    </a:lnTo>
                    <a:lnTo>
                      <a:pt x="22" y="37"/>
                    </a:lnTo>
                    <a:lnTo>
                      <a:pt x="30" y="23"/>
                    </a:lnTo>
                    <a:lnTo>
                      <a:pt x="35" y="11"/>
                    </a:lnTo>
                    <a:lnTo>
                      <a:pt x="41" y="2"/>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2" name="Freeform 413"/>
              <p:cNvSpPr>
                <a:spLocks/>
              </p:cNvSpPr>
              <p:nvPr/>
            </p:nvSpPr>
            <p:spPr bwMode="auto">
              <a:xfrm>
                <a:off x="4222" y="2241"/>
                <a:ext cx="25" cy="34"/>
              </a:xfrm>
              <a:custGeom>
                <a:avLst/>
                <a:gdLst>
                  <a:gd name="T0" fmla="*/ 2 w 49"/>
                  <a:gd name="T1" fmla="*/ 0 h 68"/>
                  <a:gd name="T2" fmla="*/ 2 w 49"/>
                  <a:gd name="T3" fmla="*/ 1 h 68"/>
                  <a:gd name="T4" fmla="*/ 2 w 49"/>
                  <a:gd name="T5" fmla="*/ 1 h 68"/>
                  <a:gd name="T6" fmla="*/ 2 w 49"/>
                  <a:gd name="T7" fmla="*/ 1 h 68"/>
                  <a:gd name="T8" fmla="*/ 2 w 49"/>
                  <a:gd name="T9" fmla="*/ 2 h 68"/>
                  <a:gd name="T10" fmla="*/ 1 w 49"/>
                  <a:gd name="T11" fmla="*/ 2 h 68"/>
                  <a:gd name="T12" fmla="*/ 1 w 49"/>
                  <a:gd name="T13" fmla="*/ 2 h 68"/>
                  <a:gd name="T14" fmla="*/ 1 w 49"/>
                  <a:gd name="T15" fmla="*/ 3 h 68"/>
                  <a:gd name="T16" fmla="*/ 0 w 49"/>
                  <a:gd name="T17" fmla="*/ 3 h 68"/>
                  <a:gd name="T18" fmla="*/ 1 w 49"/>
                  <a:gd name="T19" fmla="*/ 2 h 68"/>
                  <a:gd name="T20" fmla="*/ 1 w 49"/>
                  <a:gd name="T21" fmla="*/ 2 h 68"/>
                  <a:gd name="T22" fmla="*/ 1 w 49"/>
                  <a:gd name="T23" fmla="*/ 2 h 68"/>
                  <a:gd name="T24" fmla="*/ 1 w 49"/>
                  <a:gd name="T25" fmla="*/ 1 h 68"/>
                  <a:gd name="T26" fmla="*/ 1 w 49"/>
                  <a:gd name="T27" fmla="*/ 1 h 68"/>
                  <a:gd name="T28" fmla="*/ 2 w 49"/>
                  <a:gd name="T29" fmla="*/ 1 h 68"/>
                  <a:gd name="T30" fmla="*/ 2 w 49"/>
                  <a:gd name="T31" fmla="*/ 1 h 68"/>
                  <a:gd name="T32" fmla="*/ 2 w 49"/>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68">
                    <a:moveTo>
                      <a:pt x="49" y="0"/>
                    </a:moveTo>
                    <a:lnTo>
                      <a:pt x="49" y="4"/>
                    </a:lnTo>
                    <a:lnTo>
                      <a:pt x="46" y="12"/>
                    </a:lnTo>
                    <a:lnTo>
                      <a:pt x="40" y="22"/>
                    </a:lnTo>
                    <a:lnTo>
                      <a:pt x="33" y="34"/>
                    </a:lnTo>
                    <a:lnTo>
                      <a:pt x="24" y="47"/>
                    </a:lnTo>
                    <a:lnTo>
                      <a:pt x="15" y="57"/>
                    </a:lnTo>
                    <a:lnTo>
                      <a:pt x="7" y="65"/>
                    </a:lnTo>
                    <a:lnTo>
                      <a:pt x="0" y="68"/>
                    </a:lnTo>
                    <a:lnTo>
                      <a:pt x="5" y="62"/>
                    </a:lnTo>
                    <a:lnTo>
                      <a:pt x="10" y="52"/>
                    </a:lnTo>
                    <a:lnTo>
                      <a:pt x="17" y="41"/>
                    </a:lnTo>
                    <a:lnTo>
                      <a:pt x="24" y="28"/>
                    </a:lnTo>
                    <a:lnTo>
                      <a:pt x="32" y="17"/>
                    </a:lnTo>
                    <a:lnTo>
                      <a:pt x="39" y="7"/>
                    </a:lnTo>
                    <a:lnTo>
                      <a:pt x="45" y="2"/>
                    </a:lnTo>
                    <a:lnTo>
                      <a:pt x="4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3" name="Freeform 414"/>
              <p:cNvSpPr>
                <a:spLocks/>
              </p:cNvSpPr>
              <p:nvPr/>
            </p:nvSpPr>
            <p:spPr bwMode="auto">
              <a:xfrm>
                <a:off x="4211" y="2243"/>
                <a:ext cx="22" cy="28"/>
              </a:xfrm>
              <a:custGeom>
                <a:avLst/>
                <a:gdLst>
                  <a:gd name="T0" fmla="*/ 2 w 44"/>
                  <a:gd name="T1" fmla="*/ 0 h 57"/>
                  <a:gd name="T2" fmla="*/ 2 w 44"/>
                  <a:gd name="T3" fmla="*/ 0 h 57"/>
                  <a:gd name="T4" fmla="*/ 2 w 44"/>
                  <a:gd name="T5" fmla="*/ 0 h 57"/>
                  <a:gd name="T6" fmla="*/ 2 w 44"/>
                  <a:gd name="T7" fmla="*/ 0 h 57"/>
                  <a:gd name="T8" fmla="*/ 2 w 44"/>
                  <a:gd name="T9" fmla="*/ 0 h 57"/>
                  <a:gd name="T10" fmla="*/ 1 w 44"/>
                  <a:gd name="T11" fmla="*/ 1 h 57"/>
                  <a:gd name="T12" fmla="*/ 1 w 44"/>
                  <a:gd name="T13" fmla="*/ 1 h 57"/>
                  <a:gd name="T14" fmla="*/ 1 w 44"/>
                  <a:gd name="T15" fmla="*/ 1 h 57"/>
                  <a:gd name="T16" fmla="*/ 0 w 44"/>
                  <a:gd name="T17" fmla="*/ 1 h 57"/>
                  <a:gd name="T18" fmla="*/ 1 w 44"/>
                  <a:gd name="T19" fmla="*/ 1 h 57"/>
                  <a:gd name="T20" fmla="*/ 1 w 44"/>
                  <a:gd name="T21" fmla="*/ 1 h 57"/>
                  <a:gd name="T22" fmla="*/ 1 w 44"/>
                  <a:gd name="T23" fmla="*/ 1 h 57"/>
                  <a:gd name="T24" fmla="*/ 1 w 44"/>
                  <a:gd name="T25" fmla="*/ 0 h 57"/>
                  <a:gd name="T26" fmla="*/ 1 w 44"/>
                  <a:gd name="T27" fmla="*/ 0 h 57"/>
                  <a:gd name="T28" fmla="*/ 2 w 44"/>
                  <a:gd name="T29" fmla="*/ 0 h 57"/>
                  <a:gd name="T30" fmla="*/ 2 w 44"/>
                  <a:gd name="T31" fmla="*/ 0 h 57"/>
                  <a:gd name="T32" fmla="*/ 2 w 44"/>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57">
                    <a:moveTo>
                      <a:pt x="43" y="0"/>
                    </a:moveTo>
                    <a:lnTo>
                      <a:pt x="44" y="3"/>
                    </a:lnTo>
                    <a:lnTo>
                      <a:pt x="41" y="9"/>
                    </a:lnTo>
                    <a:lnTo>
                      <a:pt x="38" y="17"/>
                    </a:lnTo>
                    <a:lnTo>
                      <a:pt x="33" y="27"/>
                    </a:lnTo>
                    <a:lnTo>
                      <a:pt x="26" y="37"/>
                    </a:lnTo>
                    <a:lnTo>
                      <a:pt x="18" y="45"/>
                    </a:lnTo>
                    <a:lnTo>
                      <a:pt x="9" y="52"/>
                    </a:lnTo>
                    <a:lnTo>
                      <a:pt x="0" y="57"/>
                    </a:lnTo>
                    <a:lnTo>
                      <a:pt x="5" y="51"/>
                    </a:lnTo>
                    <a:lnTo>
                      <a:pt x="10" y="43"/>
                    </a:lnTo>
                    <a:lnTo>
                      <a:pt x="16" y="32"/>
                    </a:lnTo>
                    <a:lnTo>
                      <a:pt x="23" y="22"/>
                    </a:lnTo>
                    <a:lnTo>
                      <a:pt x="29" y="13"/>
                    </a:lnTo>
                    <a:lnTo>
                      <a:pt x="34" y="6"/>
                    </a:lnTo>
                    <a:lnTo>
                      <a:pt x="39" y="1"/>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4" name="Freeform 415"/>
              <p:cNvSpPr>
                <a:spLocks/>
              </p:cNvSpPr>
              <p:nvPr/>
            </p:nvSpPr>
            <p:spPr bwMode="auto">
              <a:xfrm>
                <a:off x="4200" y="2244"/>
                <a:ext cx="18" cy="20"/>
              </a:xfrm>
              <a:custGeom>
                <a:avLst/>
                <a:gdLst>
                  <a:gd name="T0" fmla="*/ 1 w 37"/>
                  <a:gd name="T1" fmla="*/ 0 h 42"/>
                  <a:gd name="T2" fmla="*/ 1 w 37"/>
                  <a:gd name="T3" fmla="*/ 0 h 42"/>
                  <a:gd name="T4" fmla="*/ 1 w 37"/>
                  <a:gd name="T5" fmla="*/ 0 h 42"/>
                  <a:gd name="T6" fmla="*/ 0 w 37"/>
                  <a:gd name="T7" fmla="*/ 0 h 42"/>
                  <a:gd name="T8" fmla="*/ 0 w 37"/>
                  <a:gd name="T9" fmla="*/ 0 h 42"/>
                  <a:gd name="T10" fmla="*/ 0 w 37"/>
                  <a:gd name="T11" fmla="*/ 0 h 42"/>
                  <a:gd name="T12" fmla="*/ 0 w 37"/>
                  <a:gd name="T13" fmla="*/ 1 h 42"/>
                  <a:gd name="T14" fmla="*/ 0 w 37"/>
                  <a:gd name="T15" fmla="*/ 1 h 42"/>
                  <a:gd name="T16" fmla="*/ 0 w 37"/>
                  <a:gd name="T17" fmla="*/ 1 h 42"/>
                  <a:gd name="T18" fmla="*/ 0 w 37"/>
                  <a:gd name="T19" fmla="*/ 1 h 42"/>
                  <a:gd name="T20" fmla="*/ 0 w 37"/>
                  <a:gd name="T21" fmla="*/ 0 h 42"/>
                  <a:gd name="T22" fmla="*/ 0 w 37"/>
                  <a:gd name="T23" fmla="*/ 0 h 42"/>
                  <a:gd name="T24" fmla="*/ 0 w 37"/>
                  <a:gd name="T25" fmla="*/ 0 h 42"/>
                  <a:gd name="T26" fmla="*/ 0 w 37"/>
                  <a:gd name="T27" fmla="*/ 0 h 42"/>
                  <a:gd name="T28" fmla="*/ 0 w 37"/>
                  <a:gd name="T29" fmla="*/ 0 h 42"/>
                  <a:gd name="T30" fmla="*/ 1 w 37"/>
                  <a:gd name="T31" fmla="*/ 0 h 42"/>
                  <a:gd name="T32" fmla="*/ 1 w 37"/>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2">
                    <a:moveTo>
                      <a:pt x="37" y="0"/>
                    </a:moveTo>
                    <a:lnTo>
                      <a:pt x="37" y="4"/>
                    </a:lnTo>
                    <a:lnTo>
                      <a:pt x="35" y="8"/>
                    </a:lnTo>
                    <a:lnTo>
                      <a:pt x="30" y="15"/>
                    </a:lnTo>
                    <a:lnTo>
                      <a:pt x="24" y="23"/>
                    </a:lnTo>
                    <a:lnTo>
                      <a:pt x="17" y="30"/>
                    </a:lnTo>
                    <a:lnTo>
                      <a:pt x="10" y="36"/>
                    </a:lnTo>
                    <a:lnTo>
                      <a:pt x="5" y="41"/>
                    </a:lnTo>
                    <a:lnTo>
                      <a:pt x="0" y="42"/>
                    </a:lnTo>
                    <a:lnTo>
                      <a:pt x="3" y="37"/>
                    </a:lnTo>
                    <a:lnTo>
                      <a:pt x="8" y="31"/>
                    </a:lnTo>
                    <a:lnTo>
                      <a:pt x="13" y="24"/>
                    </a:lnTo>
                    <a:lnTo>
                      <a:pt x="18" y="17"/>
                    </a:lnTo>
                    <a:lnTo>
                      <a:pt x="24" y="12"/>
                    </a:lnTo>
                    <a:lnTo>
                      <a:pt x="29" y="6"/>
                    </a:lnTo>
                    <a:lnTo>
                      <a:pt x="33" y="2"/>
                    </a:lnTo>
                    <a:lnTo>
                      <a:pt x="3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5" name="Freeform 416"/>
              <p:cNvSpPr>
                <a:spLocks/>
              </p:cNvSpPr>
              <p:nvPr/>
            </p:nvSpPr>
            <p:spPr bwMode="auto">
              <a:xfrm>
                <a:off x="4193" y="2247"/>
                <a:ext cx="12" cy="13"/>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w 25"/>
                  <a:gd name="T11" fmla="*/ 0 h 27"/>
                  <a:gd name="T12" fmla="*/ 0 w 25"/>
                  <a:gd name="T13" fmla="*/ 0 h 27"/>
                  <a:gd name="T14" fmla="*/ 0 w 25"/>
                  <a:gd name="T15" fmla="*/ 0 h 27"/>
                  <a:gd name="T16" fmla="*/ 0 w 25"/>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7">
                    <a:moveTo>
                      <a:pt x="25" y="0"/>
                    </a:moveTo>
                    <a:lnTo>
                      <a:pt x="24" y="7"/>
                    </a:lnTo>
                    <a:lnTo>
                      <a:pt x="18" y="16"/>
                    </a:lnTo>
                    <a:lnTo>
                      <a:pt x="9" y="25"/>
                    </a:lnTo>
                    <a:lnTo>
                      <a:pt x="0" y="27"/>
                    </a:lnTo>
                    <a:lnTo>
                      <a:pt x="9" y="21"/>
                    </a:lnTo>
                    <a:lnTo>
                      <a:pt x="16" y="9"/>
                    </a:lnTo>
                    <a:lnTo>
                      <a:pt x="22" y="0"/>
                    </a:lnTo>
                    <a:lnTo>
                      <a:pt x="2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6" name="Freeform 417"/>
              <p:cNvSpPr>
                <a:spLocks/>
              </p:cNvSpPr>
              <p:nvPr/>
            </p:nvSpPr>
            <p:spPr bwMode="auto">
              <a:xfrm>
                <a:off x="4301" y="2249"/>
                <a:ext cx="14" cy="16"/>
              </a:xfrm>
              <a:custGeom>
                <a:avLst/>
                <a:gdLst>
                  <a:gd name="T0" fmla="*/ 0 w 27"/>
                  <a:gd name="T1" fmla="*/ 1 h 33"/>
                  <a:gd name="T2" fmla="*/ 1 w 27"/>
                  <a:gd name="T3" fmla="*/ 0 h 33"/>
                  <a:gd name="T4" fmla="*/ 1 w 27"/>
                  <a:gd name="T5" fmla="*/ 0 h 33"/>
                  <a:gd name="T6" fmla="*/ 1 w 27"/>
                  <a:gd name="T7" fmla="*/ 0 h 33"/>
                  <a:gd name="T8" fmla="*/ 1 w 27"/>
                  <a:gd name="T9" fmla="*/ 0 h 33"/>
                  <a:gd name="T10" fmla="*/ 1 w 27"/>
                  <a:gd name="T11" fmla="*/ 0 h 33"/>
                  <a:gd name="T12" fmla="*/ 1 w 27"/>
                  <a:gd name="T13" fmla="*/ 0 h 33"/>
                  <a:gd name="T14" fmla="*/ 1 w 27"/>
                  <a:gd name="T15" fmla="*/ 0 h 33"/>
                  <a:gd name="T16" fmla="*/ 1 w 27"/>
                  <a:gd name="T17" fmla="*/ 0 h 33"/>
                  <a:gd name="T18" fmla="*/ 1 w 27"/>
                  <a:gd name="T19" fmla="*/ 0 h 33"/>
                  <a:gd name="T20" fmla="*/ 1 w 27"/>
                  <a:gd name="T21" fmla="*/ 0 h 33"/>
                  <a:gd name="T22" fmla="*/ 1 w 27"/>
                  <a:gd name="T23" fmla="*/ 0 h 33"/>
                  <a:gd name="T24" fmla="*/ 0 w 27"/>
                  <a:gd name="T25" fmla="*/ 1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33">
                    <a:moveTo>
                      <a:pt x="0" y="33"/>
                    </a:moveTo>
                    <a:lnTo>
                      <a:pt x="3" y="25"/>
                    </a:lnTo>
                    <a:lnTo>
                      <a:pt x="11" y="12"/>
                    </a:lnTo>
                    <a:lnTo>
                      <a:pt x="19" y="2"/>
                    </a:lnTo>
                    <a:lnTo>
                      <a:pt x="26" y="0"/>
                    </a:lnTo>
                    <a:lnTo>
                      <a:pt x="27" y="3"/>
                    </a:lnTo>
                    <a:lnTo>
                      <a:pt x="26" y="6"/>
                    </a:lnTo>
                    <a:lnTo>
                      <a:pt x="23" y="11"/>
                    </a:lnTo>
                    <a:lnTo>
                      <a:pt x="18" y="17"/>
                    </a:lnTo>
                    <a:lnTo>
                      <a:pt x="12" y="21"/>
                    </a:lnTo>
                    <a:lnTo>
                      <a:pt x="8" y="26"/>
                    </a:lnTo>
                    <a:lnTo>
                      <a:pt x="3" y="31"/>
                    </a:lnTo>
                    <a:lnTo>
                      <a:pt x="0"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7" name="Freeform 418"/>
              <p:cNvSpPr>
                <a:spLocks/>
              </p:cNvSpPr>
              <p:nvPr/>
            </p:nvSpPr>
            <p:spPr bwMode="auto">
              <a:xfrm>
                <a:off x="4301" y="2267"/>
                <a:ext cx="18" cy="7"/>
              </a:xfrm>
              <a:custGeom>
                <a:avLst/>
                <a:gdLst>
                  <a:gd name="T0" fmla="*/ 0 w 35"/>
                  <a:gd name="T1" fmla="*/ 0 h 14"/>
                  <a:gd name="T2" fmla="*/ 1 w 35"/>
                  <a:gd name="T3" fmla="*/ 1 h 14"/>
                  <a:gd name="T4" fmla="*/ 1 w 35"/>
                  <a:gd name="T5" fmla="*/ 1 h 14"/>
                  <a:gd name="T6" fmla="*/ 1 w 35"/>
                  <a:gd name="T7" fmla="*/ 1 h 14"/>
                  <a:gd name="T8" fmla="*/ 1 w 35"/>
                  <a:gd name="T9" fmla="*/ 1 h 14"/>
                  <a:gd name="T10" fmla="*/ 1 w 35"/>
                  <a:gd name="T11" fmla="*/ 1 h 14"/>
                  <a:gd name="T12" fmla="*/ 1 w 35"/>
                  <a:gd name="T13" fmla="*/ 1 h 14"/>
                  <a:gd name="T14" fmla="*/ 2 w 35"/>
                  <a:gd name="T15" fmla="*/ 1 h 14"/>
                  <a:gd name="T16" fmla="*/ 2 w 35"/>
                  <a:gd name="T17" fmla="*/ 1 h 14"/>
                  <a:gd name="T18" fmla="*/ 2 w 35"/>
                  <a:gd name="T19" fmla="*/ 1 h 14"/>
                  <a:gd name="T20" fmla="*/ 2 w 35"/>
                  <a:gd name="T21" fmla="*/ 1 h 14"/>
                  <a:gd name="T22" fmla="*/ 1 w 35"/>
                  <a:gd name="T23" fmla="*/ 1 h 14"/>
                  <a:gd name="T24" fmla="*/ 1 w 35"/>
                  <a:gd name="T25" fmla="*/ 1 h 14"/>
                  <a:gd name="T26" fmla="*/ 1 w 35"/>
                  <a:gd name="T27" fmla="*/ 1 h 14"/>
                  <a:gd name="T28" fmla="*/ 1 w 35"/>
                  <a:gd name="T29" fmla="*/ 1 h 14"/>
                  <a:gd name="T30" fmla="*/ 1 w 35"/>
                  <a:gd name="T31" fmla="*/ 0 h 14"/>
                  <a:gd name="T32" fmla="*/ 0 w 35"/>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14">
                    <a:moveTo>
                      <a:pt x="0" y="0"/>
                    </a:moveTo>
                    <a:lnTo>
                      <a:pt x="2" y="1"/>
                    </a:lnTo>
                    <a:lnTo>
                      <a:pt x="6" y="4"/>
                    </a:lnTo>
                    <a:lnTo>
                      <a:pt x="11" y="6"/>
                    </a:lnTo>
                    <a:lnTo>
                      <a:pt x="17" y="10"/>
                    </a:lnTo>
                    <a:lnTo>
                      <a:pt x="23" y="12"/>
                    </a:lnTo>
                    <a:lnTo>
                      <a:pt x="28" y="14"/>
                    </a:lnTo>
                    <a:lnTo>
                      <a:pt x="33" y="14"/>
                    </a:lnTo>
                    <a:lnTo>
                      <a:pt x="35" y="13"/>
                    </a:lnTo>
                    <a:lnTo>
                      <a:pt x="35" y="11"/>
                    </a:lnTo>
                    <a:lnTo>
                      <a:pt x="33" y="7"/>
                    </a:lnTo>
                    <a:lnTo>
                      <a:pt x="28" y="6"/>
                    </a:lnTo>
                    <a:lnTo>
                      <a:pt x="23" y="4"/>
                    </a:lnTo>
                    <a:lnTo>
                      <a:pt x="16" y="3"/>
                    </a:lnTo>
                    <a:lnTo>
                      <a:pt x="9" y="1"/>
                    </a:lnTo>
                    <a:lnTo>
                      <a:pt x="4" y="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8" name="Freeform 419"/>
              <p:cNvSpPr>
                <a:spLocks/>
              </p:cNvSpPr>
              <p:nvPr/>
            </p:nvSpPr>
            <p:spPr bwMode="auto">
              <a:xfrm>
                <a:off x="4304" y="2259"/>
                <a:ext cx="20" cy="5"/>
              </a:xfrm>
              <a:custGeom>
                <a:avLst/>
                <a:gdLst>
                  <a:gd name="T0" fmla="*/ 0 w 40"/>
                  <a:gd name="T1" fmla="*/ 0 h 12"/>
                  <a:gd name="T2" fmla="*/ 1 w 40"/>
                  <a:gd name="T3" fmla="*/ 0 h 12"/>
                  <a:gd name="T4" fmla="*/ 1 w 40"/>
                  <a:gd name="T5" fmla="*/ 0 h 12"/>
                  <a:gd name="T6" fmla="*/ 1 w 40"/>
                  <a:gd name="T7" fmla="*/ 0 h 12"/>
                  <a:gd name="T8" fmla="*/ 1 w 40"/>
                  <a:gd name="T9" fmla="*/ 0 h 12"/>
                  <a:gd name="T10" fmla="*/ 1 w 40"/>
                  <a:gd name="T11" fmla="*/ 0 h 12"/>
                  <a:gd name="T12" fmla="*/ 2 w 40"/>
                  <a:gd name="T13" fmla="*/ 0 h 12"/>
                  <a:gd name="T14" fmla="*/ 2 w 40"/>
                  <a:gd name="T15" fmla="*/ 0 h 12"/>
                  <a:gd name="T16" fmla="*/ 2 w 40"/>
                  <a:gd name="T17" fmla="*/ 0 h 12"/>
                  <a:gd name="T18" fmla="*/ 2 w 40"/>
                  <a:gd name="T19" fmla="*/ 0 h 12"/>
                  <a:gd name="T20" fmla="*/ 2 w 40"/>
                  <a:gd name="T21" fmla="*/ 0 h 12"/>
                  <a:gd name="T22" fmla="*/ 1 w 40"/>
                  <a:gd name="T23" fmla="*/ 0 h 12"/>
                  <a:gd name="T24" fmla="*/ 1 w 40"/>
                  <a:gd name="T25" fmla="*/ 0 h 12"/>
                  <a:gd name="T26" fmla="*/ 1 w 40"/>
                  <a:gd name="T27" fmla="*/ 0 h 12"/>
                  <a:gd name="T28" fmla="*/ 1 w 40"/>
                  <a:gd name="T29" fmla="*/ 0 h 12"/>
                  <a:gd name="T30" fmla="*/ 1 w 40"/>
                  <a:gd name="T31" fmla="*/ 0 h 12"/>
                  <a:gd name="T32" fmla="*/ 0 w 40"/>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2">
                    <a:moveTo>
                      <a:pt x="0" y="12"/>
                    </a:moveTo>
                    <a:lnTo>
                      <a:pt x="3" y="12"/>
                    </a:lnTo>
                    <a:lnTo>
                      <a:pt x="9" y="12"/>
                    </a:lnTo>
                    <a:lnTo>
                      <a:pt x="14" y="11"/>
                    </a:lnTo>
                    <a:lnTo>
                      <a:pt x="22" y="11"/>
                    </a:lnTo>
                    <a:lnTo>
                      <a:pt x="28" y="9"/>
                    </a:lnTo>
                    <a:lnTo>
                      <a:pt x="35" y="8"/>
                    </a:lnTo>
                    <a:lnTo>
                      <a:pt x="38" y="7"/>
                    </a:lnTo>
                    <a:lnTo>
                      <a:pt x="40" y="4"/>
                    </a:lnTo>
                    <a:lnTo>
                      <a:pt x="38" y="1"/>
                    </a:lnTo>
                    <a:lnTo>
                      <a:pt x="35" y="0"/>
                    </a:lnTo>
                    <a:lnTo>
                      <a:pt x="29" y="1"/>
                    </a:lnTo>
                    <a:lnTo>
                      <a:pt x="23" y="4"/>
                    </a:lnTo>
                    <a:lnTo>
                      <a:pt x="17" y="6"/>
                    </a:lnTo>
                    <a:lnTo>
                      <a:pt x="10" y="8"/>
                    </a:lnTo>
                    <a:lnTo>
                      <a:pt x="4" y="11"/>
                    </a:lnTo>
                    <a:lnTo>
                      <a:pt x="0" y="1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9" name="Freeform 420"/>
              <p:cNvSpPr>
                <a:spLocks/>
              </p:cNvSpPr>
              <p:nvPr/>
            </p:nvSpPr>
            <p:spPr bwMode="auto">
              <a:xfrm>
                <a:off x="4295" y="2270"/>
                <a:ext cx="18" cy="14"/>
              </a:xfrm>
              <a:custGeom>
                <a:avLst/>
                <a:gdLst>
                  <a:gd name="T0" fmla="*/ 0 w 37"/>
                  <a:gd name="T1" fmla="*/ 0 h 29"/>
                  <a:gd name="T2" fmla="*/ 0 w 37"/>
                  <a:gd name="T3" fmla="*/ 0 h 29"/>
                  <a:gd name="T4" fmla="*/ 0 w 37"/>
                  <a:gd name="T5" fmla="*/ 0 h 29"/>
                  <a:gd name="T6" fmla="*/ 0 w 37"/>
                  <a:gd name="T7" fmla="*/ 0 h 29"/>
                  <a:gd name="T8" fmla="*/ 0 w 37"/>
                  <a:gd name="T9" fmla="*/ 0 h 29"/>
                  <a:gd name="T10" fmla="*/ 0 w 37"/>
                  <a:gd name="T11" fmla="*/ 0 h 29"/>
                  <a:gd name="T12" fmla="*/ 1 w 37"/>
                  <a:gd name="T13" fmla="*/ 0 h 29"/>
                  <a:gd name="T14" fmla="*/ 1 w 37"/>
                  <a:gd name="T15" fmla="*/ 0 h 29"/>
                  <a:gd name="T16" fmla="*/ 1 w 37"/>
                  <a:gd name="T17" fmla="*/ 0 h 29"/>
                  <a:gd name="T18" fmla="*/ 1 w 37"/>
                  <a:gd name="T19" fmla="*/ 0 h 29"/>
                  <a:gd name="T20" fmla="*/ 0 w 37"/>
                  <a:gd name="T21" fmla="*/ 0 h 29"/>
                  <a:gd name="T22" fmla="*/ 0 w 37"/>
                  <a:gd name="T23" fmla="*/ 0 h 29"/>
                  <a:gd name="T24" fmla="*/ 0 w 37"/>
                  <a:gd name="T25" fmla="*/ 0 h 29"/>
                  <a:gd name="T26" fmla="*/ 0 w 37"/>
                  <a:gd name="T27" fmla="*/ 0 h 29"/>
                  <a:gd name="T28" fmla="*/ 0 w 37"/>
                  <a:gd name="T29" fmla="*/ 0 h 29"/>
                  <a:gd name="T30" fmla="*/ 0 w 37"/>
                  <a:gd name="T31" fmla="*/ 0 h 29"/>
                  <a:gd name="T32" fmla="*/ 0 w 3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9">
                    <a:moveTo>
                      <a:pt x="0" y="0"/>
                    </a:moveTo>
                    <a:lnTo>
                      <a:pt x="5" y="2"/>
                    </a:lnTo>
                    <a:lnTo>
                      <a:pt x="12" y="6"/>
                    </a:lnTo>
                    <a:lnTo>
                      <a:pt x="17" y="9"/>
                    </a:lnTo>
                    <a:lnTo>
                      <a:pt x="24" y="14"/>
                    </a:lnTo>
                    <a:lnTo>
                      <a:pt x="30" y="18"/>
                    </a:lnTo>
                    <a:lnTo>
                      <a:pt x="35" y="22"/>
                    </a:lnTo>
                    <a:lnTo>
                      <a:pt x="37" y="25"/>
                    </a:lnTo>
                    <a:lnTo>
                      <a:pt x="37" y="28"/>
                    </a:lnTo>
                    <a:lnTo>
                      <a:pt x="33" y="29"/>
                    </a:lnTo>
                    <a:lnTo>
                      <a:pt x="29" y="27"/>
                    </a:lnTo>
                    <a:lnTo>
                      <a:pt x="24" y="23"/>
                    </a:lnTo>
                    <a:lnTo>
                      <a:pt x="18" y="17"/>
                    </a:lnTo>
                    <a:lnTo>
                      <a:pt x="13" y="13"/>
                    </a:lnTo>
                    <a:lnTo>
                      <a:pt x="7" y="7"/>
                    </a:lnTo>
                    <a:lnTo>
                      <a:pt x="2"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 name="Freeform 421"/>
              <p:cNvSpPr>
                <a:spLocks/>
              </p:cNvSpPr>
              <p:nvPr/>
            </p:nvSpPr>
            <p:spPr bwMode="auto">
              <a:xfrm>
                <a:off x="4198" y="2263"/>
                <a:ext cx="5" cy="26"/>
              </a:xfrm>
              <a:custGeom>
                <a:avLst/>
                <a:gdLst>
                  <a:gd name="T0" fmla="*/ 1 w 9"/>
                  <a:gd name="T1" fmla="*/ 0 h 51"/>
                  <a:gd name="T2" fmla="*/ 1 w 9"/>
                  <a:gd name="T3" fmla="*/ 1 h 51"/>
                  <a:gd name="T4" fmla="*/ 1 w 9"/>
                  <a:gd name="T5" fmla="*/ 1 h 51"/>
                  <a:gd name="T6" fmla="*/ 1 w 9"/>
                  <a:gd name="T7" fmla="*/ 2 h 51"/>
                  <a:gd name="T8" fmla="*/ 1 w 9"/>
                  <a:gd name="T9" fmla="*/ 2 h 51"/>
                  <a:gd name="T10" fmla="*/ 0 w 9"/>
                  <a:gd name="T11" fmla="*/ 2 h 51"/>
                  <a:gd name="T12" fmla="*/ 1 w 9"/>
                  <a:gd name="T13" fmla="*/ 1 h 51"/>
                  <a:gd name="T14" fmla="*/ 1 w 9"/>
                  <a:gd name="T15" fmla="*/ 1 h 51"/>
                  <a:gd name="T16" fmla="*/ 1 w 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51">
                    <a:moveTo>
                      <a:pt x="5" y="0"/>
                    </a:moveTo>
                    <a:lnTo>
                      <a:pt x="8" y="13"/>
                    </a:lnTo>
                    <a:lnTo>
                      <a:pt x="9" y="29"/>
                    </a:lnTo>
                    <a:lnTo>
                      <a:pt x="8" y="44"/>
                    </a:lnTo>
                    <a:lnTo>
                      <a:pt x="3" y="51"/>
                    </a:lnTo>
                    <a:lnTo>
                      <a:pt x="0" y="46"/>
                    </a:lnTo>
                    <a:lnTo>
                      <a:pt x="1" y="31"/>
                    </a:lnTo>
                    <a:lnTo>
                      <a:pt x="3" y="14"/>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1" name="Freeform 422"/>
              <p:cNvSpPr>
                <a:spLocks/>
              </p:cNvSpPr>
              <p:nvPr/>
            </p:nvSpPr>
            <p:spPr bwMode="auto">
              <a:xfrm>
                <a:off x="4187" y="2260"/>
                <a:ext cx="8" cy="25"/>
              </a:xfrm>
              <a:custGeom>
                <a:avLst/>
                <a:gdLst>
                  <a:gd name="T0" fmla="*/ 1 w 15"/>
                  <a:gd name="T1" fmla="*/ 0 h 51"/>
                  <a:gd name="T2" fmla="*/ 1 w 15"/>
                  <a:gd name="T3" fmla="*/ 0 h 51"/>
                  <a:gd name="T4" fmla="*/ 1 w 15"/>
                  <a:gd name="T5" fmla="*/ 0 h 51"/>
                  <a:gd name="T6" fmla="*/ 1 w 15"/>
                  <a:gd name="T7" fmla="*/ 1 h 51"/>
                  <a:gd name="T8" fmla="*/ 1 w 15"/>
                  <a:gd name="T9" fmla="*/ 1 h 51"/>
                  <a:gd name="T10" fmla="*/ 0 w 15"/>
                  <a:gd name="T11" fmla="*/ 1 h 51"/>
                  <a:gd name="T12" fmla="*/ 1 w 15"/>
                  <a:gd name="T13" fmla="*/ 0 h 51"/>
                  <a:gd name="T14" fmla="*/ 1 w 15"/>
                  <a:gd name="T15" fmla="*/ 0 h 51"/>
                  <a:gd name="T16" fmla="*/ 1 w 15"/>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1">
                    <a:moveTo>
                      <a:pt x="15" y="0"/>
                    </a:moveTo>
                    <a:lnTo>
                      <a:pt x="15" y="12"/>
                    </a:lnTo>
                    <a:lnTo>
                      <a:pt x="13" y="29"/>
                    </a:lnTo>
                    <a:lnTo>
                      <a:pt x="10" y="44"/>
                    </a:lnTo>
                    <a:lnTo>
                      <a:pt x="3" y="51"/>
                    </a:lnTo>
                    <a:lnTo>
                      <a:pt x="0" y="44"/>
                    </a:lnTo>
                    <a:lnTo>
                      <a:pt x="4" y="29"/>
                    </a:lnTo>
                    <a:lnTo>
                      <a:pt x="10" y="12"/>
                    </a:lnTo>
                    <a:lnTo>
                      <a:pt x="1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2" name="Freeform 423"/>
              <p:cNvSpPr>
                <a:spLocks/>
              </p:cNvSpPr>
              <p:nvPr/>
            </p:nvSpPr>
            <p:spPr bwMode="auto">
              <a:xfrm>
                <a:off x="4212" y="2271"/>
                <a:ext cx="4" cy="24"/>
              </a:xfrm>
              <a:custGeom>
                <a:avLst/>
                <a:gdLst>
                  <a:gd name="T0" fmla="*/ 0 w 9"/>
                  <a:gd name="T1" fmla="*/ 0 h 49"/>
                  <a:gd name="T2" fmla="*/ 0 w 9"/>
                  <a:gd name="T3" fmla="*/ 0 h 49"/>
                  <a:gd name="T4" fmla="*/ 0 w 9"/>
                  <a:gd name="T5" fmla="*/ 0 h 49"/>
                  <a:gd name="T6" fmla="*/ 0 w 9"/>
                  <a:gd name="T7" fmla="*/ 1 h 49"/>
                  <a:gd name="T8" fmla="*/ 0 w 9"/>
                  <a:gd name="T9" fmla="*/ 1 h 49"/>
                  <a:gd name="T10" fmla="*/ 0 w 9"/>
                  <a:gd name="T11" fmla="*/ 1 h 49"/>
                  <a:gd name="T12" fmla="*/ 0 w 9"/>
                  <a:gd name="T13" fmla="*/ 0 h 49"/>
                  <a:gd name="T14" fmla="*/ 0 w 9"/>
                  <a:gd name="T15" fmla="*/ 0 h 49"/>
                  <a:gd name="T16" fmla="*/ 0 w 9"/>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9">
                    <a:moveTo>
                      <a:pt x="1" y="0"/>
                    </a:moveTo>
                    <a:lnTo>
                      <a:pt x="6" y="7"/>
                    </a:lnTo>
                    <a:lnTo>
                      <a:pt x="8" y="22"/>
                    </a:lnTo>
                    <a:lnTo>
                      <a:pt x="9" y="38"/>
                    </a:lnTo>
                    <a:lnTo>
                      <a:pt x="5" y="49"/>
                    </a:lnTo>
                    <a:lnTo>
                      <a:pt x="0" y="45"/>
                    </a:lnTo>
                    <a:lnTo>
                      <a:pt x="0" y="31"/>
                    </a:lnTo>
                    <a:lnTo>
                      <a:pt x="1" y="14"/>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3" name="Freeform 424"/>
              <p:cNvSpPr>
                <a:spLocks/>
              </p:cNvSpPr>
              <p:nvPr/>
            </p:nvSpPr>
            <p:spPr bwMode="auto">
              <a:xfrm>
                <a:off x="4222" y="2273"/>
                <a:ext cx="10" cy="28"/>
              </a:xfrm>
              <a:custGeom>
                <a:avLst/>
                <a:gdLst>
                  <a:gd name="T0" fmla="*/ 0 w 19"/>
                  <a:gd name="T1" fmla="*/ 0 h 55"/>
                  <a:gd name="T2" fmla="*/ 1 w 19"/>
                  <a:gd name="T3" fmla="*/ 1 h 55"/>
                  <a:gd name="T4" fmla="*/ 1 w 19"/>
                  <a:gd name="T5" fmla="*/ 1 h 55"/>
                  <a:gd name="T6" fmla="*/ 1 w 19"/>
                  <a:gd name="T7" fmla="*/ 2 h 55"/>
                  <a:gd name="T8" fmla="*/ 1 w 19"/>
                  <a:gd name="T9" fmla="*/ 2 h 55"/>
                  <a:gd name="T10" fmla="*/ 1 w 19"/>
                  <a:gd name="T11" fmla="*/ 2 h 55"/>
                  <a:gd name="T12" fmla="*/ 1 w 19"/>
                  <a:gd name="T13" fmla="*/ 1 h 55"/>
                  <a:gd name="T14" fmla="*/ 1 w 19"/>
                  <a:gd name="T15" fmla="*/ 1 h 55"/>
                  <a:gd name="T16" fmla="*/ 0 w 19"/>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55">
                    <a:moveTo>
                      <a:pt x="0" y="0"/>
                    </a:moveTo>
                    <a:lnTo>
                      <a:pt x="8" y="14"/>
                    </a:lnTo>
                    <a:lnTo>
                      <a:pt x="16" y="31"/>
                    </a:lnTo>
                    <a:lnTo>
                      <a:pt x="19" y="47"/>
                    </a:lnTo>
                    <a:lnTo>
                      <a:pt x="16" y="55"/>
                    </a:lnTo>
                    <a:lnTo>
                      <a:pt x="9" y="50"/>
                    </a:lnTo>
                    <a:lnTo>
                      <a:pt x="6" y="32"/>
                    </a:lnTo>
                    <a:lnTo>
                      <a:pt x="3" y="1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4" name="Freeform 425"/>
              <p:cNvSpPr>
                <a:spLocks/>
              </p:cNvSpPr>
              <p:nvPr/>
            </p:nvSpPr>
            <p:spPr bwMode="auto">
              <a:xfrm>
                <a:off x="4235" y="2276"/>
                <a:ext cx="11" cy="31"/>
              </a:xfrm>
              <a:custGeom>
                <a:avLst/>
                <a:gdLst>
                  <a:gd name="T0" fmla="*/ 0 w 22"/>
                  <a:gd name="T1" fmla="*/ 0 h 61"/>
                  <a:gd name="T2" fmla="*/ 1 w 22"/>
                  <a:gd name="T3" fmla="*/ 1 h 61"/>
                  <a:gd name="T4" fmla="*/ 1 w 22"/>
                  <a:gd name="T5" fmla="*/ 2 h 61"/>
                  <a:gd name="T6" fmla="*/ 1 w 22"/>
                  <a:gd name="T7" fmla="*/ 2 h 61"/>
                  <a:gd name="T8" fmla="*/ 1 w 22"/>
                  <a:gd name="T9" fmla="*/ 2 h 61"/>
                  <a:gd name="T10" fmla="*/ 1 w 22"/>
                  <a:gd name="T11" fmla="*/ 2 h 61"/>
                  <a:gd name="T12" fmla="*/ 1 w 22"/>
                  <a:gd name="T13" fmla="*/ 1 h 61"/>
                  <a:gd name="T14" fmla="*/ 1 w 22"/>
                  <a:gd name="T15" fmla="*/ 1 h 61"/>
                  <a:gd name="T16" fmla="*/ 0 w 22"/>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1">
                    <a:moveTo>
                      <a:pt x="0" y="0"/>
                    </a:moveTo>
                    <a:lnTo>
                      <a:pt x="7" y="14"/>
                    </a:lnTo>
                    <a:lnTo>
                      <a:pt x="16" y="34"/>
                    </a:lnTo>
                    <a:lnTo>
                      <a:pt x="22" y="53"/>
                    </a:lnTo>
                    <a:lnTo>
                      <a:pt x="20" y="61"/>
                    </a:lnTo>
                    <a:lnTo>
                      <a:pt x="12" y="52"/>
                    </a:lnTo>
                    <a:lnTo>
                      <a:pt x="7" y="32"/>
                    </a:lnTo>
                    <a:lnTo>
                      <a:pt x="3" y="1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5" name="Freeform 426"/>
              <p:cNvSpPr>
                <a:spLocks/>
              </p:cNvSpPr>
              <p:nvPr/>
            </p:nvSpPr>
            <p:spPr bwMode="auto">
              <a:xfrm>
                <a:off x="4258" y="2275"/>
                <a:ext cx="19" cy="32"/>
              </a:xfrm>
              <a:custGeom>
                <a:avLst/>
                <a:gdLst>
                  <a:gd name="T0" fmla="*/ 0 w 37"/>
                  <a:gd name="T1" fmla="*/ 0 h 63"/>
                  <a:gd name="T2" fmla="*/ 1 w 37"/>
                  <a:gd name="T3" fmla="*/ 1 h 63"/>
                  <a:gd name="T4" fmla="*/ 1 w 37"/>
                  <a:gd name="T5" fmla="*/ 1 h 63"/>
                  <a:gd name="T6" fmla="*/ 1 w 37"/>
                  <a:gd name="T7" fmla="*/ 1 h 63"/>
                  <a:gd name="T8" fmla="*/ 1 w 37"/>
                  <a:gd name="T9" fmla="*/ 2 h 63"/>
                  <a:gd name="T10" fmla="*/ 2 w 37"/>
                  <a:gd name="T11" fmla="*/ 2 h 63"/>
                  <a:gd name="T12" fmla="*/ 2 w 37"/>
                  <a:gd name="T13" fmla="*/ 2 h 63"/>
                  <a:gd name="T14" fmla="*/ 2 w 37"/>
                  <a:gd name="T15" fmla="*/ 2 h 63"/>
                  <a:gd name="T16" fmla="*/ 2 w 37"/>
                  <a:gd name="T17" fmla="*/ 2 h 63"/>
                  <a:gd name="T18" fmla="*/ 2 w 37"/>
                  <a:gd name="T19" fmla="*/ 2 h 63"/>
                  <a:gd name="T20" fmla="*/ 1 w 37"/>
                  <a:gd name="T21" fmla="*/ 2 h 63"/>
                  <a:gd name="T22" fmla="*/ 1 w 37"/>
                  <a:gd name="T23" fmla="*/ 2 h 63"/>
                  <a:gd name="T24" fmla="*/ 1 w 37"/>
                  <a:gd name="T25" fmla="*/ 2 h 63"/>
                  <a:gd name="T26" fmla="*/ 1 w 37"/>
                  <a:gd name="T27" fmla="*/ 1 h 63"/>
                  <a:gd name="T28" fmla="*/ 1 w 37"/>
                  <a:gd name="T29" fmla="*/ 1 h 63"/>
                  <a:gd name="T30" fmla="*/ 1 w 37"/>
                  <a:gd name="T31" fmla="*/ 1 h 63"/>
                  <a:gd name="T32" fmla="*/ 0 w 37"/>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3">
                    <a:moveTo>
                      <a:pt x="0" y="0"/>
                    </a:moveTo>
                    <a:lnTo>
                      <a:pt x="6" y="5"/>
                    </a:lnTo>
                    <a:lnTo>
                      <a:pt x="13" y="13"/>
                    </a:lnTo>
                    <a:lnTo>
                      <a:pt x="20" y="23"/>
                    </a:lnTo>
                    <a:lnTo>
                      <a:pt x="27" y="33"/>
                    </a:lnTo>
                    <a:lnTo>
                      <a:pt x="33" y="43"/>
                    </a:lnTo>
                    <a:lnTo>
                      <a:pt x="36" y="53"/>
                    </a:lnTo>
                    <a:lnTo>
                      <a:pt x="37" y="60"/>
                    </a:lnTo>
                    <a:lnTo>
                      <a:pt x="36" y="63"/>
                    </a:lnTo>
                    <a:lnTo>
                      <a:pt x="33" y="62"/>
                    </a:lnTo>
                    <a:lnTo>
                      <a:pt x="28" y="56"/>
                    </a:lnTo>
                    <a:lnTo>
                      <a:pt x="23" y="47"/>
                    </a:lnTo>
                    <a:lnTo>
                      <a:pt x="19" y="35"/>
                    </a:lnTo>
                    <a:lnTo>
                      <a:pt x="14" y="24"/>
                    </a:lnTo>
                    <a:lnTo>
                      <a:pt x="10" y="12"/>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6" name="Freeform 427"/>
              <p:cNvSpPr>
                <a:spLocks/>
              </p:cNvSpPr>
              <p:nvPr/>
            </p:nvSpPr>
            <p:spPr bwMode="auto">
              <a:xfrm>
                <a:off x="4284" y="2271"/>
                <a:ext cx="21" cy="29"/>
              </a:xfrm>
              <a:custGeom>
                <a:avLst/>
                <a:gdLst>
                  <a:gd name="T0" fmla="*/ 0 w 42"/>
                  <a:gd name="T1" fmla="*/ 0 h 59"/>
                  <a:gd name="T2" fmla="*/ 1 w 42"/>
                  <a:gd name="T3" fmla="*/ 0 h 59"/>
                  <a:gd name="T4" fmla="*/ 1 w 42"/>
                  <a:gd name="T5" fmla="*/ 0 h 59"/>
                  <a:gd name="T6" fmla="*/ 1 w 42"/>
                  <a:gd name="T7" fmla="*/ 0 h 59"/>
                  <a:gd name="T8" fmla="*/ 1 w 42"/>
                  <a:gd name="T9" fmla="*/ 0 h 59"/>
                  <a:gd name="T10" fmla="*/ 2 w 42"/>
                  <a:gd name="T11" fmla="*/ 1 h 59"/>
                  <a:gd name="T12" fmla="*/ 2 w 42"/>
                  <a:gd name="T13" fmla="*/ 1 h 59"/>
                  <a:gd name="T14" fmla="*/ 2 w 42"/>
                  <a:gd name="T15" fmla="*/ 1 h 59"/>
                  <a:gd name="T16" fmla="*/ 2 w 42"/>
                  <a:gd name="T17" fmla="*/ 1 h 59"/>
                  <a:gd name="T18" fmla="*/ 2 w 42"/>
                  <a:gd name="T19" fmla="*/ 1 h 59"/>
                  <a:gd name="T20" fmla="*/ 1 w 42"/>
                  <a:gd name="T21" fmla="*/ 1 h 59"/>
                  <a:gd name="T22" fmla="*/ 1 w 42"/>
                  <a:gd name="T23" fmla="*/ 1 h 59"/>
                  <a:gd name="T24" fmla="*/ 1 w 42"/>
                  <a:gd name="T25" fmla="*/ 1 h 59"/>
                  <a:gd name="T26" fmla="*/ 1 w 42"/>
                  <a:gd name="T27" fmla="*/ 0 h 59"/>
                  <a:gd name="T28" fmla="*/ 1 w 42"/>
                  <a:gd name="T29" fmla="*/ 0 h 59"/>
                  <a:gd name="T30" fmla="*/ 1 w 42"/>
                  <a:gd name="T31" fmla="*/ 0 h 59"/>
                  <a:gd name="T32" fmla="*/ 0 w 42"/>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59">
                    <a:moveTo>
                      <a:pt x="0" y="0"/>
                    </a:moveTo>
                    <a:lnTo>
                      <a:pt x="5" y="5"/>
                    </a:lnTo>
                    <a:lnTo>
                      <a:pt x="13" y="12"/>
                    </a:lnTo>
                    <a:lnTo>
                      <a:pt x="20" y="21"/>
                    </a:lnTo>
                    <a:lnTo>
                      <a:pt x="28" y="30"/>
                    </a:lnTo>
                    <a:lnTo>
                      <a:pt x="35" y="41"/>
                    </a:lnTo>
                    <a:lnTo>
                      <a:pt x="40" y="49"/>
                    </a:lnTo>
                    <a:lnTo>
                      <a:pt x="42" y="56"/>
                    </a:lnTo>
                    <a:lnTo>
                      <a:pt x="40" y="59"/>
                    </a:lnTo>
                    <a:lnTo>
                      <a:pt x="36" y="58"/>
                    </a:lnTo>
                    <a:lnTo>
                      <a:pt x="31" y="52"/>
                    </a:lnTo>
                    <a:lnTo>
                      <a:pt x="25" y="44"/>
                    </a:lnTo>
                    <a:lnTo>
                      <a:pt x="20" y="33"/>
                    </a:lnTo>
                    <a:lnTo>
                      <a:pt x="14" y="22"/>
                    </a:lnTo>
                    <a:lnTo>
                      <a:pt x="8" y="12"/>
                    </a:lnTo>
                    <a:lnTo>
                      <a:pt x="4"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7" name="Freeform 428"/>
              <p:cNvSpPr>
                <a:spLocks/>
              </p:cNvSpPr>
              <p:nvPr/>
            </p:nvSpPr>
            <p:spPr bwMode="auto">
              <a:xfrm>
                <a:off x="4247" y="2277"/>
                <a:ext cx="18" cy="27"/>
              </a:xfrm>
              <a:custGeom>
                <a:avLst/>
                <a:gdLst>
                  <a:gd name="T0" fmla="*/ 0 w 37"/>
                  <a:gd name="T1" fmla="*/ 0 h 54"/>
                  <a:gd name="T2" fmla="*/ 0 w 37"/>
                  <a:gd name="T3" fmla="*/ 1 h 54"/>
                  <a:gd name="T4" fmla="*/ 0 w 37"/>
                  <a:gd name="T5" fmla="*/ 1 h 54"/>
                  <a:gd name="T6" fmla="*/ 0 w 37"/>
                  <a:gd name="T7" fmla="*/ 1 h 54"/>
                  <a:gd name="T8" fmla="*/ 0 w 37"/>
                  <a:gd name="T9" fmla="*/ 1 h 54"/>
                  <a:gd name="T10" fmla="*/ 0 w 37"/>
                  <a:gd name="T11" fmla="*/ 2 h 54"/>
                  <a:gd name="T12" fmla="*/ 1 w 37"/>
                  <a:gd name="T13" fmla="*/ 2 h 54"/>
                  <a:gd name="T14" fmla="*/ 1 w 37"/>
                  <a:gd name="T15" fmla="*/ 2 h 54"/>
                  <a:gd name="T16" fmla="*/ 1 w 37"/>
                  <a:gd name="T17" fmla="*/ 2 h 54"/>
                  <a:gd name="T18" fmla="*/ 0 w 37"/>
                  <a:gd name="T19" fmla="*/ 2 h 54"/>
                  <a:gd name="T20" fmla="*/ 0 w 37"/>
                  <a:gd name="T21" fmla="*/ 2 h 54"/>
                  <a:gd name="T22" fmla="*/ 0 w 37"/>
                  <a:gd name="T23" fmla="*/ 2 h 54"/>
                  <a:gd name="T24" fmla="*/ 0 w 37"/>
                  <a:gd name="T25" fmla="*/ 1 h 54"/>
                  <a:gd name="T26" fmla="*/ 0 w 37"/>
                  <a:gd name="T27" fmla="*/ 1 h 54"/>
                  <a:gd name="T28" fmla="*/ 0 w 37"/>
                  <a:gd name="T29" fmla="*/ 1 h 54"/>
                  <a:gd name="T30" fmla="*/ 0 w 37"/>
                  <a:gd name="T31" fmla="*/ 1 h 54"/>
                  <a:gd name="T32" fmla="*/ 0 w 37"/>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54">
                    <a:moveTo>
                      <a:pt x="0" y="0"/>
                    </a:moveTo>
                    <a:lnTo>
                      <a:pt x="5" y="5"/>
                    </a:lnTo>
                    <a:lnTo>
                      <a:pt x="11" y="12"/>
                    </a:lnTo>
                    <a:lnTo>
                      <a:pt x="18" y="21"/>
                    </a:lnTo>
                    <a:lnTo>
                      <a:pt x="24" y="30"/>
                    </a:lnTo>
                    <a:lnTo>
                      <a:pt x="31" y="38"/>
                    </a:lnTo>
                    <a:lnTo>
                      <a:pt x="36" y="46"/>
                    </a:lnTo>
                    <a:lnTo>
                      <a:pt x="37" y="52"/>
                    </a:lnTo>
                    <a:lnTo>
                      <a:pt x="35" y="54"/>
                    </a:lnTo>
                    <a:lnTo>
                      <a:pt x="30" y="53"/>
                    </a:lnTo>
                    <a:lnTo>
                      <a:pt x="24" y="47"/>
                    </a:lnTo>
                    <a:lnTo>
                      <a:pt x="20" y="40"/>
                    </a:lnTo>
                    <a:lnTo>
                      <a:pt x="14" y="30"/>
                    </a:lnTo>
                    <a:lnTo>
                      <a:pt x="10" y="21"/>
                    </a:lnTo>
                    <a:lnTo>
                      <a:pt x="6" y="12"/>
                    </a:lnTo>
                    <a:lnTo>
                      <a:pt x="3"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8" name="Freeform 429"/>
              <p:cNvSpPr>
                <a:spLocks/>
              </p:cNvSpPr>
              <p:nvPr/>
            </p:nvSpPr>
            <p:spPr bwMode="auto">
              <a:xfrm>
                <a:off x="4248" y="2238"/>
                <a:ext cx="23" cy="41"/>
              </a:xfrm>
              <a:custGeom>
                <a:avLst/>
                <a:gdLst>
                  <a:gd name="T0" fmla="*/ 2 w 45"/>
                  <a:gd name="T1" fmla="*/ 0 h 83"/>
                  <a:gd name="T2" fmla="*/ 2 w 45"/>
                  <a:gd name="T3" fmla="*/ 0 h 83"/>
                  <a:gd name="T4" fmla="*/ 2 w 45"/>
                  <a:gd name="T5" fmla="*/ 0 h 83"/>
                  <a:gd name="T6" fmla="*/ 2 w 45"/>
                  <a:gd name="T7" fmla="*/ 0 h 83"/>
                  <a:gd name="T8" fmla="*/ 1 w 45"/>
                  <a:gd name="T9" fmla="*/ 1 h 83"/>
                  <a:gd name="T10" fmla="*/ 1 w 45"/>
                  <a:gd name="T11" fmla="*/ 1 h 83"/>
                  <a:gd name="T12" fmla="*/ 1 w 45"/>
                  <a:gd name="T13" fmla="*/ 2 h 83"/>
                  <a:gd name="T14" fmla="*/ 1 w 45"/>
                  <a:gd name="T15" fmla="*/ 2 h 83"/>
                  <a:gd name="T16" fmla="*/ 0 w 45"/>
                  <a:gd name="T17" fmla="*/ 2 h 83"/>
                  <a:gd name="T18" fmla="*/ 1 w 45"/>
                  <a:gd name="T19" fmla="*/ 2 h 83"/>
                  <a:gd name="T20" fmla="*/ 1 w 45"/>
                  <a:gd name="T21" fmla="*/ 2 h 83"/>
                  <a:gd name="T22" fmla="*/ 1 w 45"/>
                  <a:gd name="T23" fmla="*/ 1 h 83"/>
                  <a:gd name="T24" fmla="*/ 1 w 45"/>
                  <a:gd name="T25" fmla="*/ 1 h 83"/>
                  <a:gd name="T26" fmla="*/ 1 w 45"/>
                  <a:gd name="T27" fmla="*/ 0 h 83"/>
                  <a:gd name="T28" fmla="*/ 2 w 45"/>
                  <a:gd name="T29" fmla="*/ 0 h 83"/>
                  <a:gd name="T30" fmla="*/ 2 w 45"/>
                  <a:gd name="T31" fmla="*/ 0 h 83"/>
                  <a:gd name="T32" fmla="*/ 2 w 45"/>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83">
                    <a:moveTo>
                      <a:pt x="44" y="0"/>
                    </a:moveTo>
                    <a:lnTo>
                      <a:pt x="45" y="4"/>
                    </a:lnTo>
                    <a:lnTo>
                      <a:pt x="44" y="13"/>
                    </a:lnTo>
                    <a:lnTo>
                      <a:pt x="39" y="25"/>
                    </a:lnTo>
                    <a:lnTo>
                      <a:pt x="32" y="39"/>
                    </a:lnTo>
                    <a:lnTo>
                      <a:pt x="25" y="54"/>
                    </a:lnTo>
                    <a:lnTo>
                      <a:pt x="17" y="67"/>
                    </a:lnTo>
                    <a:lnTo>
                      <a:pt x="8" y="77"/>
                    </a:lnTo>
                    <a:lnTo>
                      <a:pt x="0" y="83"/>
                    </a:lnTo>
                    <a:lnTo>
                      <a:pt x="2" y="77"/>
                    </a:lnTo>
                    <a:lnTo>
                      <a:pt x="8" y="65"/>
                    </a:lnTo>
                    <a:lnTo>
                      <a:pt x="14" y="52"/>
                    </a:lnTo>
                    <a:lnTo>
                      <a:pt x="20" y="37"/>
                    </a:lnTo>
                    <a:lnTo>
                      <a:pt x="29" y="23"/>
                    </a:lnTo>
                    <a:lnTo>
                      <a:pt x="34" y="10"/>
                    </a:lnTo>
                    <a:lnTo>
                      <a:pt x="40" y="2"/>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9" name="Freeform 430"/>
              <p:cNvSpPr>
                <a:spLocks/>
              </p:cNvSpPr>
              <p:nvPr/>
            </p:nvSpPr>
            <p:spPr bwMode="auto">
              <a:xfrm>
                <a:off x="4269" y="2244"/>
                <a:ext cx="20" cy="32"/>
              </a:xfrm>
              <a:custGeom>
                <a:avLst/>
                <a:gdLst>
                  <a:gd name="T0" fmla="*/ 2 w 40"/>
                  <a:gd name="T1" fmla="*/ 0 h 66"/>
                  <a:gd name="T2" fmla="*/ 2 w 40"/>
                  <a:gd name="T3" fmla="*/ 0 h 66"/>
                  <a:gd name="T4" fmla="*/ 2 w 40"/>
                  <a:gd name="T5" fmla="*/ 0 h 66"/>
                  <a:gd name="T6" fmla="*/ 2 w 40"/>
                  <a:gd name="T7" fmla="*/ 0 h 66"/>
                  <a:gd name="T8" fmla="*/ 1 w 40"/>
                  <a:gd name="T9" fmla="*/ 0 h 66"/>
                  <a:gd name="T10" fmla="*/ 1 w 40"/>
                  <a:gd name="T11" fmla="*/ 1 h 66"/>
                  <a:gd name="T12" fmla="*/ 1 w 40"/>
                  <a:gd name="T13" fmla="*/ 1 h 66"/>
                  <a:gd name="T14" fmla="*/ 1 w 40"/>
                  <a:gd name="T15" fmla="*/ 1 h 66"/>
                  <a:gd name="T16" fmla="*/ 0 w 40"/>
                  <a:gd name="T17" fmla="*/ 2 h 66"/>
                  <a:gd name="T18" fmla="*/ 1 w 40"/>
                  <a:gd name="T19" fmla="*/ 1 h 66"/>
                  <a:gd name="T20" fmla="*/ 1 w 40"/>
                  <a:gd name="T21" fmla="*/ 1 h 66"/>
                  <a:gd name="T22" fmla="*/ 1 w 40"/>
                  <a:gd name="T23" fmla="*/ 1 h 66"/>
                  <a:gd name="T24" fmla="*/ 1 w 40"/>
                  <a:gd name="T25" fmla="*/ 0 h 66"/>
                  <a:gd name="T26" fmla="*/ 1 w 40"/>
                  <a:gd name="T27" fmla="*/ 0 h 66"/>
                  <a:gd name="T28" fmla="*/ 1 w 40"/>
                  <a:gd name="T29" fmla="*/ 0 h 66"/>
                  <a:gd name="T30" fmla="*/ 2 w 40"/>
                  <a:gd name="T31" fmla="*/ 0 h 66"/>
                  <a:gd name="T32" fmla="*/ 2 w 40"/>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66">
                    <a:moveTo>
                      <a:pt x="39" y="0"/>
                    </a:moveTo>
                    <a:lnTo>
                      <a:pt x="40" y="4"/>
                    </a:lnTo>
                    <a:lnTo>
                      <a:pt x="38" y="9"/>
                    </a:lnTo>
                    <a:lnTo>
                      <a:pt x="36" y="19"/>
                    </a:lnTo>
                    <a:lnTo>
                      <a:pt x="30" y="29"/>
                    </a:lnTo>
                    <a:lnTo>
                      <a:pt x="24" y="41"/>
                    </a:lnTo>
                    <a:lnTo>
                      <a:pt x="17" y="51"/>
                    </a:lnTo>
                    <a:lnTo>
                      <a:pt x="9" y="60"/>
                    </a:lnTo>
                    <a:lnTo>
                      <a:pt x="0" y="66"/>
                    </a:lnTo>
                    <a:lnTo>
                      <a:pt x="5" y="59"/>
                    </a:lnTo>
                    <a:lnTo>
                      <a:pt x="10" y="49"/>
                    </a:lnTo>
                    <a:lnTo>
                      <a:pt x="16" y="38"/>
                    </a:lnTo>
                    <a:lnTo>
                      <a:pt x="22" y="27"/>
                    </a:lnTo>
                    <a:lnTo>
                      <a:pt x="28" y="16"/>
                    </a:lnTo>
                    <a:lnTo>
                      <a:pt x="32" y="7"/>
                    </a:lnTo>
                    <a:lnTo>
                      <a:pt x="37" y="1"/>
                    </a:lnTo>
                    <a:lnTo>
                      <a:pt x="3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0" name="Freeform 431"/>
              <p:cNvSpPr>
                <a:spLocks/>
              </p:cNvSpPr>
              <p:nvPr/>
            </p:nvSpPr>
            <p:spPr bwMode="auto">
              <a:xfrm>
                <a:off x="4271" y="2274"/>
                <a:ext cx="21" cy="29"/>
              </a:xfrm>
              <a:custGeom>
                <a:avLst/>
                <a:gdLst>
                  <a:gd name="T0" fmla="*/ 0 w 41"/>
                  <a:gd name="T1" fmla="*/ 0 h 58"/>
                  <a:gd name="T2" fmla="*/ 1 w 41"/>
                  <a:gd name="T3" fmla="*/ 1 h 58"/>
                  <a:gd name="T4" fmla="*/ 1 w 41"/>
                  <a:gd name="T5" fmla="*/ 1 h 58"/>
                  <a:gd name="T6" fmla="*/ 1 w 41"/>
                  <a:gd name="T7" fmla="*/ 1 h 58"/>
                  <a:gd name="T8" fmla="*/ 1 w 41"/>
                  <a:gd name="T9" fmla="*/ 1 h 58"/>
                  <a:gd name="T10" fmla="*/ 2 w 41"/>
                  <a:gd name="T11" fmla="*/ 2 h 58"/>
                  <a:gd name="T12" fmla="*/ 2 w 41"/>
                  <a:gd name="T13" fmla="*/ 2 h 58"/>
                  <a:gd name="T14" fmla="*/ 2 w 41"/>
                  <a:gd name="T15" fmla="*/ 2 h 58"/>
                  <a:gd name="T16" fmla="*/ 2 w 41"/>
                  <a:gd name="T17" fmla="*/ 2 h 58"/>
                  <a:gd name="T18" fmla="*/ 2 w 41"/>
                  <a:gd name="T19" fmla="*/ 2 h 58"/>
                  <a:gd name="T20" fmla="*/ 1 w 41"/>
                  <a:gd name="T21" fmla="*/ 2 h 58"/>
                  <a:gd name="T22" fmla="*/ 1 w 41"/>
                  <a:gd name="T23" fmla="*/ 2 h 58"/>
                  <a:gd name="T24" fmla="*/ 1 w 41"/>
                  <a:gd name="T25" fmla="*/ 2 h 58"/>
                  <a:gd name="T26" fmla="*/ 1 w 41"/>
                  <a:gd name="T27" fmla="*/ 1 h 58"/>
                  <a:gd name="T28" fmla="*/ 1 w 41"/>
                  <a:gd name="T29" fmla="*/ 1 h 58"/>
                  <a:gd name="T30" fmla="*/ 1 w 41"/>
                  <a:gd name="T31" fmla="*/ 1 h 58"/>
                  <a:gd name="T32" fmla="*/ 0 w 41"/>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58">
                    <a:moveTo>
                      <a:pt x="0" y="0"/>
                    </a:moveTo>
                    <a:lnTo>
                      <a:pt x="4" y="5"/>
                    </a:lnTo>
                    <a:lnTo>
                      <a:pt x="12" y="12"/>
                    </a:lnTo>
                    <a:lnTo>
                      <a:pt x="19" y="21"/>
                    </a:lnTo>
                    <a:lnTo>
                      <a:pt x="27" y="30"/>
                    </a:lnTo>
                    <a:lnTo>
                      <a:pt x="34" y="39"/>
                    </a:lnTo>
                    <a:lnTo>
                      <a:pt x="40" y="48"/>
                    </a:lnTo>
                    <a:lnTo>
                      <a:pt x="41" y="54"/>
                    </a:lnTo>
                    <a:lnTo>
                      <a:pt x="40" y="58"/>
                    </a:lnTo>
                    <a:lnTo>
                      <a:pt x="36" y="57"/>
                    </a:lnTo>
                    <a:lnTo>
                      <a:pt x="31" y="52"/>
                    </a:lnTo>
                    <a:lnTo>
                      <a:pt x="25" y="43"/>
                    </a:lnTo>
                    <a:lnTo>
                      <a:pt x="18" y="33"/>
                    </a:lnTo>
                    <a:lnTo>
                      <a:pt x="12" y="21"/>
                    </a:lnTo>
                    <a:lnTo>
                      <a:pt x="8" y="12"/>
                    </a:lnTo>
                    <a:lnTo>
                      <a:pt x="3"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1" name="Freeform 432"/>
              <p:cNvSpPr>
                <a:spLocks/>
              </p:cNvSpPr>
              <p:nvPr/>
            </p:nvSpPr>
            <p:spPr bwMode="auto">
              <a:xfrm>
                <a:off x="4290" y="2209"/>
                <a:ext cx="101" cy="21"/>
              </a:xfrm>
              <a:custGeom>
                <a:avLst/>
                <a:gdLst>
                  <a:gd name="T0" fmla="*/ 0 w 201"/>
                  <a:gd name="T1" fmla="*/ 0 h 43"/>
                  <a:gd name="T2" fmla="*/ 0 w 201"/>
                  <a:gd name="T3" fmla="*/ 0 h 43"/>
                  <a:gd name="T4" fmla="*/ 1 w 201"/>
                  <a:gd name="T5" fmla="*/ 0 h 43"/>
                  <a:gd name="T6" fmla="*/ 1 w 201"/>
                  <a:gd name="T7" fmla="*/ 0 h 43"/>
                  <a:gd name="T8" fmla="*/ 1 w 201"/>
                  <a:gd name="T9" fmla="*/ 0 h 43"/>
                  <a:gd name="T10" fmla="*/ 1 w 201"/>
                  <a:gd name="T11" fmla="*/ 0 h 43"/>
                  <a:gd name="T12" fmla="*/ 1 w 201"/>
                  <a:gd name="T13" fmla="*/ 0 h 43"/>
                  <a:gd name="T14" fmla="*/ 2 w 201"/>
                  <a:gd name="T15" fmla="*/ 0 h 43"/>
                  <a:gd name="T16" fmla="*/ 2 w 201"/>
                  <a:gd name="T17" fmla="*/ 0 h 43"/>
                  <a:gd name="T18" fmla="*/ 3 w 201"/>
                  <a:gd name="T19" fmla="*/ 1 h 43"/>
                  <a:gd name="T20" fmla="*/ 3 w 201"/>
                  <a:gd name="T21" fmla="*/ 1 h 43"/>
                  <a:gd name="T22" fmla="*/ 4 w 201"/>
                  <a:gd name="T23" fmla="*/ 1 h 43"/>
                  <a:gd name="T24" fmla="*/ 4 w 201"/>
                  <a:gd name="T25" fmla="*/ 1 h 43"/>
                  <a:gd name="T26" fmla="*/ 4 w 201"/>
                  <a:gd name="T27" fmla="*/ 1 h 43"/>
                  <a:gd name="T28" fmla="*/ 5 w 201"/>
                  <a:gd name="T29" fmla="*/ 0 h 43"/>
                  <a:gd name="T30" fmla="*/ 5 w 201"/>
                  <a:gd name="T31" fmla="*/ 0 h 43"/>
                  <a:gd name="T32" fmla="*/ 6 w 201"/>
                  <a:gd name="T33" fmla="*/ 0 h 43"/>
                  <a:gd name="T34" fmla="*/ 6 w 201"/>
                  <a:gd name="T35" fmla="*/ 0 h 43"/>
                  <a:gd name="T36" fmla="*/ 6 w 201"/>
                  <a:gd name="T37" fmla="*/ 0 h 43"/>
                  <a:gd name="T38" fmla="*/ 6 w 201"/>
                  <a:gd name="T39" fmla="*/ 0 h 43"/>
                  <a:gd name="T40" fmla="*/ 7 w 201"/>
                  <a:gd name="T41" fmla="*/ 0 h 43"/>
                  <a:gd name="T42" fmla="*/ 7 w 201"/>
                  <a:gd name="T43" fmla="*/ 0 h 43"/>
                  <a:gd name="T44" fmla="*/ 6 w 201"/>
                  <a:gd name="T45" fmla="*/ 0 h 43"/>
                  <a:gd name="T46" fmla="*/ 6 w 201"/>
                  <a:gd name="T47" fmla="*/ 0 h 43"/>
                  <a:gd name="T48" fmla="*/ 6 w 201"/>
                  <a:gd name="T49" fmla="*/ 1 h 43"/>
                  <a:gd name="T50" fmla="*/ 5 w 201"/>
                  <a:gd name="T51" fmla="*/ 1 h 43"/>
                  <a:gd name="T52" fmla="*/ 5 w 201"/>
                  <a:gd name="T53" fmla="*/ 1 h 43"/>
                  <a:gd name="T54" fmla="*/ 4 w 201"/>
                  <a:gd name="T55" fmla="*/ 1 h 43"/>
                  <a:gd name="T56" fmla="*/ 4 w 201"/>
                  <a:gd name="T57" fmla="*/ 1 h 43"/>
                  <a:gd name="T58" fmla="*/ 3 w 201"/>
                  <a:gd name="T59" fmla="*/ 1 h 43"/>
                  <a:gd name="T60" fmla="*/ 3 w 201"/>
                  <a:gd name="T61" fmla="*/ 1 h 43"/>
                  <a:gd name="T62" fmla="*/ 2 w 201"/>
                  <a:gd name="T63" fmla="*/ 1 h 43"/>
                  <a:gd name="T64" fmla="*/ 2 w 201"/>
                  <a:gd name="T65" fmla="*/ 1 h 43"/>
                  <a:gd name="T66" fmla="*/ 1 w 201"/>
                  <a:gd name="T67" fmla="*/ 0 h 43"/>
                  <a:gd name="T68" fmla="*/ 1 w 201"/>
                  <a:gd name="T69" fmla="*/ 0 h 43"/>
                  <a:gd name="T70" fmla="*/ 1 w 201"/>
                  <a:gd name="T71" fmla="*/ 0 h 43"/>
                  <a:gd name="T72" fmla="*/ 0 w 201"/>
                  <a:gd name="T73" fmla="*/ 0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1" h="43">
                    <a:moveTo>
                      <a:pt x="0" y="5"/>
                    </a:moveTo>
                    <a:lnTo>
                      <a:pt x="0" y="3"/>
                    </a:lnTo>
                    <a:lnTo>
                      <a:pt x="1" y="1"/>
                    </a:lnTo>
                    <a:lnTo>
                      <a:pt x="2" y="0"/>
                    </a:lnTo>
                    <a:lnTo>
                      <a:pt x="4" y="0"/>
                    </a:lnTo>
                    <a:lnTo>
                      <a:pt x="17" y="10"/>
                    </a:lnTo>
                    <a:lnTo>
                      <a:pt x="30" y="18"/>
                    </a:lnTo>
                    <a:lnTo>
                      <a:pt x="44" y="24"/>
                    </a:lnTo>
                    <a:lnTo>
                      <a:pt x="57" y="29"/>
                    </a:lnTo>
                    <a:lnTo>
                      <a:pt x="71" y="32"/>
                    </a:lnTo>
                    <a:lnTo>
                      <a:pt x="85" y="33"/>
                    </a:lnTo>
                    <a:lnTo>
                      <a:pt x="98" y="33"/>
                    </a:lnTo>
                    <a:lnTo>
                      <a:pt x="112" y="33"/>
                    </a:lnTo>
                    <a:lnTo>
                      <a:pt x="124" y="32"/>
                    </a:lnTo>
                    <a:lnTo>
                      <a:pt x="137" y="30"/>
                    </a:lnTo>
                    <a:lnTo>
                      <a:pt x="150" y="28"/>
                    </a:lnTo>
                    <a:lnTo>
                      <a:pt x="161" y="24"/>
                    </a:lnTo>
                    <a:lnTo>
                      <a:pt x="173" y="21"/>
                    </a:lnTo>
                    <a:lnTo>
                      <a:pt x="183" y="17"/>
                    </a:lnTo>
                    <a:lnTo>
                      <a:pt x="192" y="15"/>
                    </a:lnTo>
                    <a:lnTo>
                      <a:pt x="201" y="12"/>
                    </a:lnTo>
                    <a:lnTo>
                      <a:pt x="197" y="17"/>
                    </a:lnTo>
                    <a:lnTo>
                      <a:pt x="190" y="23"/>
                    </a:lnTo>
                    <a:lnTo>
                      <a:pt x="181" y="28"/>
                    </a:lnTo>
                    <a:lnTo>
                      <a:pt x="169" y="32"/>
                    </a:lnTo>
                    <a:lnTo>
                      <a:pt x="155" y="37"/>
                    </a:lnTo>
                    <a:lnTo>
                      <a:pt x="141" y="39"/>
                    </a:lnTo>
                    <a:lnTo>
                      <a:pt x="125" y="42"/>
                    </a:lnTo>
                    <a:lnTo>
                      <a:pt x="109" y="43"/>
                    </a:lnTo>
                    <a:lnTo>
                      <a:pt x="93" y="43"/>
                    </a:lnTo>
                    <a:lnTo>
                      <a:pt x="77" y="42"/>
                    </a:lnTo>
                    <a:lnTo>
                      <a:pt x="61" y="38"/>
                    </a:lnTo>
                    <a:lnTo>
                      <a:pt x="46" y="35"/>
                    </a:lnTo>
                    <a:lnTo>
                      <a:pt x="32" y="30"/>
                    </a:lnTo>
                    <a:lnTo>
                      <a:pt x="19" y="23"/>
                    </a:lnTo>
                    <a:lnTo>
                      <a:pt x="9" y="15"/>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2" name="Freeform 433"/>
              <p:cNvSpPr>
                <a:spLocks/>
              </p:cNvSpPr>
              <p:nvPr/>
            </p:nvSpPr>
            <p:spPr bwMode="auto">
              <a:xfrm>
                <a:off x="4378" y="2200"/>
                <a:ext cx="11" cy="22"/>
              </a:xfrm>
              <a:custGeom>
                <a:avLst/>
                <a:gdLst>
                  <a:gd name="T0" fmla="*/ 0 w 22"/>
                  <a:gd name="T1" fmla="*/ 1 h 45"/>
                  <a:gd name="T2" fmla="*/ 1 w 22"/>
                  <a:gd name="T3" fmla="*/ 1 h 45"/>
                  <a:gd name="T4" fmla="*/ 1 w 22"/>
                  <a:gd name="T5" fmla="*/ 0 h 45"/>
                  <a:gd name="T6" fmla="*/ 1 w 22"/>
                  <a:gd name="T7" fmla="*/ 0 h 45"/>
                  <a:gd name="T8" fmla="*/ 1 w 22"/>
                  <a:gd name="T9" fmla="*/ 0 h 45"/>
                  <a:gd name="T10" fmla="*/ 1 w 22"/>
                  <a:gd name="T11" fmla="*/ 0 h 45"/>
                  <a:gd name="T12" fmla="*/ 1 w 22"/>
                  <a:gd name="T13" fmla="*/ 0 h 45"/>
                  <a:gd name="T14" fmla="*/ 1 w 22"/>
                  <a:gd name="T15" fmla="*/ 0 h 45"/>
                  <a:gd name="T16" fmla="*/ 0 w 22"/>
                  <a:gd name="T17" fmla="*/ 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5">
                    <a:moveTo>
                      <a:pt x="0" y="45"/>
                    </a:moveTo>
                    <a:lnTo>
                      <a:pt x="9" y="33"/>
                    </a:lnTo>
                    <a:lnTo>
                      <a:pt x="17" y="19"/>
                    </a:lnTo>
                    <a:lnTo>
                      <a:pt x="22" y="6"/>
                    </a:lnTo>
                    <a:lnTo>
                      <a:pt x="21" y="0"/>
                    </a:lnTo>
                    <a:lnTo>
                      <a:pt x="16" y="3"/>
                    </a:lnTo>
                    <a:lnTo>
                      <a:pt x="13" y="16"/>
                    </a:lnTo>
                    <a:lnTo>
                      <a:pt x="7" y="31"/>
                    </a:lnTo>
                    <a:lnTo>
                      <a:pt x="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3" name="Freeform 434"/>
              <p:cNvSpPr>
                <a:spLocks/>
              </p:cNvSpPr>
              <p:nvPr/>
            </p:nvSpPr>
            <p:spPr bwMode="auto">
              <a:xfrm>
                <a:off x="4369" y="2200"/>
                <a:ext cx="13" cy="25"/>
              </a:xfrm>
              <a:custGeom>
                <a:avLst/>
                <a:gdLst>
                  <a:gd name="T0" fmla="*/ 1 w 25"/>
                  <a:gd name="T1" fmla="*/ 0 h 49"/>
                  <a:gd name="T2" fmla="*/ 1 w 25"/>
                  <a:gd name="T3" fmla="*/ 1 h 49"/>
                  <a:gd name="T4" fmla="*/ 1 w 25"/>
                  <a:gd name="T5" fmla="*/ 1 h 49"/>
                  <a:gd name="T6" fmla="*/ 1 w 25"/>
                  <a:gd name="T7" fmla="*/ 2 h 49"/>
                  <a:gd name="T8" fmla="*/ 0 w 25"/>
                  <a:gd name="T9" fmla="*/ 2 h 49"/>
                  <a:gd name="T10" fmla="*/ 1 w 25"/>
                  <a:gd name="T11" fmla="*/ 2 h 49"/>
                  <a:gd name="T12" fmla="*/ 1 w 25"/>
                  <a:gd name="T13" fmla="*/ 1 h 49"/>
                  <a:gd name="T14" fmla="*/ 1 w 25"/>
                  <a:gd name="T15" fmla="*/ 1 h 49"/>
                  <a:gd name="T16" fmla="*/ 1 w 25"/>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49">
                    <a:moveTo>
                      <a:pt x="24" y="0"/>
                    </a:moveTo>
                    <a:lnTo>
                      <a:pt x="25" y="7"/>
                    </a:lnTo>
                    <a:lnTo>
                      <a:pt x="20" y="20"/>
                    </a:lnTo>
                    <a:lnTo>
                      <a:pt x="12" y="37"/>
                    </a:lnTo>
                    <a:lnTo>
                      <a:pt x="0" y="49"/>
                    </a:lnTo>
                    <a:lnTo>
                      <a:pt x="5" y="35"/>
                    </a:lnTo>
                    <a:lnTo>
                      <a:pt x="13" y="19"/>
                    </a:lnTo>
                    <a:lnTo>
                      <a:pt x="19" y="5"/>
                    </a:lnTo>
                    <a:lnTo>
                      <a:pt x="2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4" name="Freeform 435"/>
              <p:cNvSpPr>
                <a:spLocks/>
              </p:cNvSpPr>
              <p:nvPr/>
            </p:nvSpPr>
            <p:spPr bwMode="auto">
              <a:xfrm>
                <a:off x="4349" y="2196"/>
                <a:ext cx="18" cy="33"/>
              </a:xfrm>
              <a:custGeom>
                <a:avLst/>
                <a:gdLst>
                  <a:gd name="T0" fmla="*/ 2 w 36"/>
                  <a:gd name="T1" fmla="*/ 0 h 64"/>
                  <a:gd name="T2" fmla="*/ 2 w 36"/>
                  <a:gd name="T3" fmla="*/ 1 h 64"/>
                  <a:gd name="T4" fmla="*/ 2 w 36"/>
                  <a:gd name="T5" fmla="*/ 1 h 64"/>
                  <a:gd name="T6" fmla="*/ 1 w 36"/>
                  <a:gd name="T7" fmla="*/ 1 h 64"/>
                  <a:gd name="T8" fmla="*/ 1 w 36"/>
                  <a:gd name="T9" fmla="*/ 1 h 64"/>
                  <a:gd name="T10" fmla="*/ 1 w 36"/>
                  <a:gd name="T11" fmla="*/ 2 h 64"/>
                  <a:gd name="T12" fmla="*/ 1 w 36"/>
                  <a:gd name="T13" fmla="*/ 2 h 64"/>
                  <a:gd name="T14" fmla="*/ 1 w 36"/>
                  <a:gd name="T15" fmla="*/ 2 h 64"/>
                  <a:gd name="T16" fmla="*/ 0 w 36"/>
                  <a:gd name="T17" fmla="*/ 3 h 64"/>
                  <a:gd name="T18" fmla="*/ 1 w 36"/>
                  <a:gd name="T19" fmla="*/ 2 h 64"/>
                  <a:gd name="T20" fmla="*/ 1 w 36"/>
                  <a:gd name="T21" fmla="*/ 2 h 64"/>
                  <a:gd name="T22" fmla="*/ 1 w 36"/>
                  <a:gd name="T23" fmla="*/ 2 h 64"/>
                  <a:gd name="T24" fmla="*/ 1 w 36"/>
                  <a:gd name="T25" fmla="*/ 1 h 64"/>
                  <a:gd name="T26" fmla="*/ 1 w 36"/>
                  <a:gd name="T27" fmla="*/ 1 h 64"/>
                  <a:gd name="T28" fmla="*/ 1 w 36"/>
                  <a:gd name="T29" fmla="*/ 1 h 64"/>
                  <a:gd name="T30" fmla="*/ 1 w 36"/>
                  <a:gd name="T31" fmla="*/ 1 h 64"/>
                  <a:gd name="T32" fmla="*/ 2 w 3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64">
                    <a:moveTo>
                      <a:pt x="35" y="0"/>
                    </a:moveTo>
                    <a:lnTo>
                      <a:pt x="36" y="3"/>
                    </a:lnTo>
                    <a:lnTo>
                      <a:pt x="35" y="9"/>
                    </a:lnTo>
                    <a:lnTo>
                      <a:pt x="31" y="18"/>
                    </a:lnTo>
                    <a:lnTo>
                      <a:pt x="27" y="28"/>
                    </a:lnTo>
                    <a:lnTo>
                      <a:pt x="21" y="39"/>
                    </a:lnTo>
                    <a:lnTo>
                      <a:pt x="15" y="49"/>
                    </a:lnTo>
                    <a:lnTo>
                      <a:pt x="7" y="58"/>
                    </a:lnTo>
                    <a:lnTo>
                      <a:pt x="0" y="64"/>
                    </a:lnTo>
                    <a:lnTo>
                      <a:pt x="4" y="58"/>
                    </a:lnTo>
                    <a:lnTo>
                      <a:pt x="7" y="50"/>
                    </a:lnTo>
                    <a:lnTo>
                      <a:pt x="13" y="39"/>
                    </a:lnTo>
                    <a:lnTo>
                      <a:pt x="18" y="27"/>
                    </a:lnTo>
                    <a:lnTo>
                      <a:pt x="22" y="17"/>
                    </a:lnTo>
                    <a:lnTo>
                      <a:pt x="28" y="7"/>
                    </a:lnTo>
                    <a:lnTo>
                      <a:pt x="31" y="1"/>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5" name="Freeform 436"/>
              <p:cNvSpPr>
                <a:spLocks/>
              </p:cNvSpPr>
              <p:nvPr/>
            </p:nvSpPr>
            <p:spPr bwMode="auto">
              <a:xfrm>
                <a:off x="4331" y="2193"/>
                <a:ext cx="19" cy="35"/>
              </a:xfrm>
              <a:custGeom>
                <a:avLst/>
                <a:gdLst>
                  <a:gd name="T0" fmla="*/ 1 w 40"/>
                  <a:gd name="T1" fmla="*/ 0 h 70"/>
                  <a:gd name="T2" fmla="*/ 1 w 40"/>
                  <a:gd name="T3" fmla="*/ 1 h 70"/>
                  <a:gd name="T4" fmla="*/ 1 w 40"/>
                  <a:gd name="T5" fmla="*/ 1 h 70"/>
                  <a:gd name="T6" fmla="*/ 1 w 40"/>
                  <a:gd name="T7" fmla="*/ 1 h 70"/>
                  <a:gd name="T8" fmla="*/ 0 w 40"/>
                  <a:gd name="T9" fmla="*/ 2 h 70"/>
                  <a:gd name="T10" fmla="*/ 0 w 40"/>
                  <a:gd name="T11" fmla="*/ 2 h 70"/>
                  <a:gd name="T12" fmla="*/ 0 w 40"/>
                  <a:gd name="T13" fmla="*/ 2 h 70"/>
                  <a:gd name="T14" fmla="*/ 0 w 40"/>
                  <a:gd name="T15" fmla="*/ 2 h 70"/>
                  <a:gd name="T16" fmla="*/ 0 w 40"/>
                  <a:gd name="T17" fmla="*/ 3 h 70"/>
                  <a:gd name="T18" fmla="*/ 0 w 40"/>
                  <a:gd name="T19" fmla="*/ 2 h 70"/>
                  <a:gd name="T20" fmla="*/ 0 w 40"/>
                  <a:gd name="T21" fmla="*/ 2 h 70"/>
                  <a:gd name="T22" fmla="*/ 0 w 40"/>
                  <a:gd name="T23" fmla="*/ 2 h 70"/>
                  <a:gd name="T24" fmla="*/ 0 w 40"/>
                  <a:gd name="T25" fmla="*/ 1 h 70"/>
                  <a:gd name="T26" fmla="*/ 0 w 40"/>
                  <a:gd name="T27" fmla="*/ 1 h 70"/>
                  <a:gd name="T28" fmla="*/ 0 w 40"/>
                  <a:gd name="T29" fmla="*/ 1 h 70"/>
                  <a:gd name="T30" fmla="*/ 1 w 40"/>
                  <a:gd name="T31" fmla="*/ 1 h 70"/>
                  <a:gd name="T32" fmla="*/ 1 w 40"/>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70">
                    <a:moveTo>
                      <a:pt x="38" y="0"/>
                    </a:moveTo>
                    <a:lnTo>
                      <a:pt x="40" y="3"/>
                    </a:lnTo>
                    <a:lnTo>
                      <a:pt x="37" y="11"/>
                    </a:lnTo>
                    <a:lnTo>
                      <a:pt x="34" y="22"/>
                    </a:lnTo>
                    <a:lnTo>
                      <a:pt x="28" y="33"/>
                    </a:lnTo>
                    <a:lnTo>
                      <a:pt x="22" y="45"/>
                    </a:lnTo>
                    <a:lnTo>
                      <a:pt x="14" y="56"/>
                    </a:lnTo>
                    <a:lnTo>
                      <a:pt x="7" y="64"/>
                    </a:lnTo>
                    <a:lnTo>
                      <a:pt x="0" y="70"/>
                    </a:lnTo>
                    <a:lnTo>
                      <a:pt x="3" y="64"/>
                    </a:lnTo>
                    <a:lnTo>
                      <a:pt x="7" y="55"/>
                    </a:lnTo>
                    <a:lnTo>
                      <a:pt x="13" y="44"/>
                    </a:lnTo>
                    <a:lnTo>
                      <a:pt x="19" y="31"/>
                    </a:lnTo>
                    <a:lnTo>
                      <a:pt x="26" y="19"/>
                    </a:lnTo>
                    <a:lnTo>
                      <a:pt x="32" y="9"/>
                    </a:lnTo>
                    <a:lnTo>
                      <a:pt x="36" y="2"/>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6" name="Freeform 437"/>
              <p:cNvSpPr>
                <a:spLocks/>
              </p:cNvSpPr>
              <p:nvPr/>
            </p:nvSpPr>
            <p:spPr bwMode="auto">
              <a:xfrm>
                <a:off x="4318" y="2197"/>
                <a:ext cx="21" cy="29"/>
              </a:xfrm>
              <a:custGeom>
                <a:avLst/>
                <a:gdLst>
                  <a:gd name="T0" fmla="*/ 1 w 43"/>
                  <a:gd name="T1" fmla="*/ 0 h 57"/>
                  <a:gd name="T2" fmla="*/ 1 w 43"/>
                  <a:gd name="T3" fmla="*/ 1 h 57"/>
                  <a:gd name="T4" fmla="*/ 1 w 43"/>
                  <a:gd name="T5" fmla="*/ 1 h 57"/>
                  <a:gd name="T6" fmla="*/ 1 w 43"/>
                  <a:gd name="T7" fmla="*/ 1 h 57"/>
                  <a:gd name="T8" fmla="*/ 0 w 43"/>
                  <a:gd name="T9" fmla="*/ 1 h 57"/>
                  <a:gd name="T10" fmla="*/ 0 w 43"/>
                  <a:gd name="T11" fmla="*/ 2 h 57"/>
                  <a:gd name="T12" fmla="*/ 0 w 43"/>
                  <a:gd name="T13" fmla="*/ 2 h 57"/>
                  <a:gd name="T14" fmla="*/ 0 w 43"/>
                  <a:gd name="T15" fmla="*/ 2 h 57"/>
                  <a:gd name="T16" fmla="*/ 0 w 43"/>
                  <a:gd name="T17" fmla="*/ 2 h 57"/>
                  <a:gd name="T18" fmla="*/ 0 w 43"/>
                  <a:gd name="T19" fmla="*/ 2 h 57"/>
                  <a:gd name="T20" fmla="*/ 0 w 43"/>
                  <a:gd name="T21" fmla="*/ 2 h 57"/>
                  <a:gd name="T22" fmla="*/ 0 w 43"/>
                  <a:gd name="T23" fmla="*/ 2 h 57"/>
                  <a:gd name="T24" fmla="*/ 0 w 43"/>
                  <a:gd name="T25" fmla="*/ 1 h 57"/>
                  <a:gd name="T26" fmla="*/ 0 w 43"/>
                  <a:gd name="T27" fmla="*/ 1 h 57"/>
                  <a:gd name="T28" fmla="*/ 1 w 43"/>
                  <a:gd name="T29" fmla="*/ 1 h 57"/>
                  <a:gd name="T30" fmla="*/ 1 w 43"/>
                  <a:gd name="T31" fmla="*/ 1 h 57"/>
                  <a:gd name="T32" fmla="*/ 1 w 43"/>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57">
                    <a:moveTo>
                      <a:pt x="43" y="0"/>
                    </a:moveTo>
                    <a:lnTo>
                      <a:pt x="43" y="2"/>
                    </a:lnTo>
                    <a:lnTo>
                      <a:pt x="40" y="9"/>
                    </a:lnTo>
                    <a:lnTo>
                      <a:pt x="35" y="18"/>
                    </a:lnTo>
                    <a:lnTo>
                      <a:pt x="29" y="29"/>
                    </a:lnTo>
                    <a:lnTo>
                      <a:pt x="21" y="39"/>
                    </a:lnTo>
                    <a:lnTo>
                      <a:pt x="13" y="47"/>
                    </a:lnTo>
                    <a:lnTo>
                      <a:pt x="6" y="54"/>
                    </a:lnTo>
                    <a:lnTo>
                      <a:pt x="0" y="57"/>
                    </a:lnTo>
                    <a:lnTo>
                      <a:pt x="4" y="52"/>
                    </a:lnTo>
                    <a:lnTo>
                      <a:pt x="9" y="44"/>
                    </a:lnTo>
                    <a:lnTo>
                      <a:pt x="15" y="34"/>
                    </a:lnTo>
                    <a:lnTo>
                      <a:pt x="22" y="23"/>
                    </a:lnTo>
                    <a:lnTo>
                      <a:pt x="29" y="14"/>
                    </a:lnTo>
                    <a:lnTo>
                      <a:pt x="35" y="6"/>
                    </a:lnTo>
                    <a:lnTo>
                      <a:pt x="39" y="1"/>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7" name="Freeform 438"/>
              <p:cNvSpPr>
                <a:spLocks/>
              </p:cNvSpPr>
              <p:nvPr/>
            </p:nvSpPr>
            <p:spPr bwMode="auto">
              <a:xfrm>
                <a:off x="4309" y="2199"/>
                <a:ext cx="18" cy="24"/>
              </a:xfrm>
              <a:custGeom>
                <a:avLst/>
                <a:gdLst>
                  <a:gd name="T0" fmla="*/ 1 w 37"/>
                  <a:gd name="T1" fmla="*/ 0 h 49"/>
                  <a:gd name="T2" fmla="*/ 1 w 37"/>
                  <a:gd name="T3" fmla="*/ 0 h 49"/>
                  <a:gd name="T4" fmla="*/ 1 w 37"/>
                  <a:gd name="T5" fmla="*/ 0 h 49"/>
                  <a:gd name="T6" fmla="*/ 1 w 37"/>
                  <a:gd name="T7" fmla="*/ 0 h 49"/>
                  <a:gd name="T8" fmla="*/ 0 w 37"/>
                  <a:gd name="T9" fmla="*/ 0 h 49"/>
                  <a:gd name="T10" fmla="*/ 0 w 37"/>
                  <a:gd name="T11" fmla="*/ 0 h 49"/>
                  <a:gd name="T12" fmla="*/ 0 w 37"/>
                  <a:gd name="T13" fmla="*/ 1 h 49"/>
                  <a:gd name="T14" fmla="*/ 0 w 37"/>
                  <a:gd name="T15" fmla="*/ 1 h 49"/>
                  <a:gd name="T16" fmla="*/ 0 w 37"/>
                  <a:gd name="T17" fmla="*/ 1 h 49"/>
                  <a:gd name="T18" fmla="*/ 0 w 37"/>
                  <a:gd name="T19" fmla="*/ 1 h 49"/>
                  <a:gd name="T20" fmla="*/ 0 w 37"/>
                  <a:gd name="T21" fmla="*/ 1 h 49"/>
                  <a:gd name="T22" fmla="*/ 0 w 37"/>
                  <a:gd name="T23" fmla="*/ 0 h 49"/>
                  <a:gd name="T24" fmla="*/ 0 w 37"/>
                  <a:gd name="T25" fmla="*/ 0 h 49"/>
                  <a:gd name="T26" fmla="*/ 0 w 37"/>
                  <a:gd name="T27" fmla="*/ 0 h 49"/>
                  <a:gd name="T28" fmla="*/ 0 w 37"/>
                  <a:gd name="T29" fmla="*/ 0 h 49"/>
                  <a:gd name="T30" fmla="*/ 1 w 37"/>
                  <a:gd name="T31" fmla="*/ 0 h 49"/>
                  <a:gd name="T32" fmla="*/ 1 w 3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9">
                    <a:moveTo>
                      <a:pt x="35" y="0"/>
                    </a:moveTo>
                    <a:lnTo>
                      <a:pt x="37" y="3"/>
                    </a:lnTo>
                    <a:lnTo>
                      <a:pt x="34" y="8"/>
                    </a:lnTo>
                    <a:lnTo>
                      <a:pt x="32" y="15"/>
                    </a:lnTo>
                    <a:lnTo>
                      <a:pt x="27" y="23"/>
                    </a:lnTo>
                    <a:lnTo>
                      <a:pt x="22" y="31"/>
                    </a:lnTo>
                    <a:lnTo>
                      <a:pt x="15" y="39"/>
                    </a:lnTo>
                    <a:lnTo>
                      <a:pt x="8" y="45"/>
                    </a:lnTo>
                    <a:lnTo>
                      <a:pt x="0" y="49"/>
                    </a:lnTo>
                    <a:lnTo>
                      <a:pt x="3" y="43"/>
                    </a:lnTo>
                    <a:lnTo>
                      <a:pt x="8" y="36"/>
                    </a:lnTo>
                    <a:lnTo>
                      <a:pt x="13" y="28"/>
                    </a:lnTo>
                    <a:lnTo>
                      <a:pt x="19" y="19"/>
                    </a:lnTo>
                    <a:lnTo>
                      <a:pt x="24" y="12"/>
                    </a:lnTo>
                    <a:lnTo>
                      <a:pt x="28" y="5"/>
                    </a:lnTo>
                    <a:lnTo>
                      <a:pt x="33" y="1"/>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8" name="Freeform 439"/>
              <p:cNvSpPr>
                <a:spLocks/>
              </p:cNvSpPr>
              <p:nvPr/>
            </p:nvSpPr>
            <p:spPr bwMode="auto">
              <a:xfrm>
                <a:off x="4299" y="2199"/>
                <a:ext cx="16" cy="17"/>
              </a:xfrm>
              <a:custGeom>
                <a:avLst/>
                <a:gdLst>
                  <a:gd name="T0" fmla="*/ 1 w 32"/>
                  <a:gd name="T1" fmla="*/ 0 h 35"/>
                  <a:gd name="T2" fmla="*/ 1 w 32"/>
                  <a:gd name="T3" fmla="*/ 0 h 35"/>
                  <a:gd name="T4" fmla="*/ 1 w 32"/>
                  <a:gd name="T5" fmla="*/ 0 h 35"/>
                  <a:gd name="T6" fmla="*/ 1 w 32"/>
                  <a:gd name="T7" fmla="*/ 0 h 35"/>
                  <a:gd name="T8" fmla="*/ 1 w 32"/>
                  <a:gd name="T9" fmla="*/ 0 h 35"/>
                  <a:gd name="T10" fmla="*/ 1 w 32"/>
                  <a:gd name="T11" fmla="*/ 0 h 35"/>
                  <a:gd name="T12" fmla="*/ 1 w 32"/>
                  <a:gd name="T13" fmla="*/ 1 h 35"/>
                  <a:gd name="T14" fmla="*/ 1 w 32"/>
                  <a:gd name="T15" fmla="*/ 1 h 35"/>
                  <a:gd name="T16" fmla="*/ 0 w 32"/>
                  <a:gd name="T17" fmla="*/ 1 h 35"/>
                  <a:gd name="T18" fmla="*/ 1 w 32"/>
                  <a:gd name="T19" fmla="*/ 0 h 35"/>
                  <a:gd name="T20" fmla="*/ 1 w 32"/>
                  <a:gd name="T21" fmla="*/ 0 h 35"/>
                  <a:gd name="T22" fmla="*/ 1 w 32"/>
                  <a:gd name="T23" fmla="*/ 0 h 35"/>
                  <a:gd name="T24" fmla="*/ 1 w 32"/>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5">
                    <a:moveTo>
                      <a:pt x="31" y="0"/>
                    </a:moveTo>
                    <a:lnTo>
                      <a:pt x="32" y="3"/>
                    </a:lnTo>
                    <a:lnTo>
                      <a:pt x="30" y="7"/>
                    </a:lnTo>
                    <a:lnTo>
                      <a:pt x="27" y="13"/>
                    </a:lnTo>
                    <a:lnTo>
                      <a:pt x="21" y="20"/>
                    </a:lnTo>
                    <a:lnTo>
                      <a:pt x="15" y="26"/>
                    </a:lnTo>
                    <a:lnTo>
                      <a:pt x="9" y="32"/>
                    </a:lnTo>
                    <a:lnTo>
                      <a:pt x="4" y="34"/>
                    </a:lnTo>
                    <a:lnTo>
                      <a:pt x="0" y="35"/>
                    </a:lnTo>
                    <a:lnTo>
                      <a:pt x="7" y="27"/>
                    </a:lnTo>
                    <a:lnTo>
                      <a:pt x="16" y="15"/>
                    </a:lnTo>
                    <a:lnTo>
                      <a:pt x="25" y="5"/>
                    </a:lnTo>
                    <a:lnTo>
                      <a:pt x="3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9" name="Freeform 440"/>
              <p:cNvSpPr>
                <a:spLocks/>
              </p:cNvSpPr>
              <p:nvPr/>
            </p:nvSpPr>
            <p:spPr bwMode="auto">
              <a:xfrm>
                <a:off x="4293" y="2202"/>
                <a:ext cx="11" cy="11"/>
              </a:xfrm>
              <a:custGeom>
                <a:avLst/>
                <a:gdLst>
                  <a:gd name="T0" fmla="*/ 1 w 20"/>
                  <a:gd name="T1" fmla="*/ 0 h 22"/>
                  <a:gd name="T2" fmla="*/ 1 w 20"/>
                  <a:gd name="T3" fmla="*/ 1 h 22"/>
                  <a:gd name="T4" fmla="*/ 1 w 20"/>
                  <a:gd name="T5" fmla="*/ 1 h 22"/>
                  <a:gd name="T6" fmla="*/ 1 w 20"/>
                  <a:gd name="T7" fmla="*/ 1 h 22"/>
                  <a:gd name="T8" fmla="*/ 0 w 20"/>
                  <a:gd name="T9" fmla="*/ 1 h 22"/>
                  <a:gd name="T10" fmla="*/ 1 w 20"/>
                  <a:gd name="T11" fmla="*/ 1 h 22"/>
                  <a:gd name="T12" fmla="*/ 1 w 20"/>
                  <a:gd name="T13" fmla="*/ 1 h 22"/>
                  <a:gd name="T14" fmla="*/ 1 w 20"/>
                  <a:gd name="T15" fmla="*/ 0 h 22"/>
                  <a:gd name="T16" fmla="*/ 1 w 20"/>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20" y="0"/>
                    </a:moveTo>
                    <a:lnTo>
                      <a:pt x="20" y="6"/>
                    </a:lnTo>
                    <a:lnTo>
                      <a:pt x="15" y="14"/>
                    </a:lnTo>
                    <a:lnTo>
                      <a:pt x="8" y="21"/>
                    </a:lnTo>
                    <a:lnTo>
                      <a:pt x="0" y="22"/>
                    </a:lnTo>
                    <a:lnTo>
                      <a:pt x="6" y="17"/>
                    </a:lnTo>
                    <a:lnTo>
                      <a:pt x="12" y="8"/>
                    </a:lnTo>
                    <a:lnTo>
                      <a:pt x="17" y="0"/>
                    </a:lnTo>
                    <a:lnTo>
                      <a:pt x="2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0" name="Freeform 441"/>
              <p:cNvSpPr>
                <a:spLocks/>
              </p:cNvSpPr>
              <p:nvPr/>
            </p:nvSpPr>
            <p:spPr bwMode="auto">
              <a:xfrm>
                <a:off x="4385" y="2203"/>
                <a:ext cx="12" cy="15"/>
              </a:xfrm>
              <a:custGeom>
                <a:avLst/>
                <a:gdLst>
                  <a:gd name="T0" fmla="*/ 0 w 23"/>
                  <a:gd name="T1" fmla="*/ 1 h 30"/>
                  <a:gd name="T2" fmla="*/ 1 w 23"/>
                  <a:gd name="T3" fmla="*/ 1 h 30"/>
                  <a:gd name="T4" fmla="*/ 1 w 23"/>
                  <a:gd name="T5" fmla="*/ 1 h 30"/>
                  <a:gd name="T6" fmla="*/ 1 w 23"/>
                  <a:gd name="T7" fmla="*/ 1 h 30"/>
                  <a:gd name="T8" fmla="*/ 1 w 23"/>
                  <a:gd name="T9" fmla="*/ 0 h 30"/>
                  <a:gd name="T10" fmla="*/ 1 w 23"/>
                  <a:gd name="T11" fmla="*/ 1 h 30"/>
                  <a:gd name="T12" fmla="*/ 1 w 23"/>
                  <a:gd name="T13" fmla="*/ 1 h 30"/>
                  <a:gd name="T14" fmla="*/ 1 w 23"/>
                  <a:gd name="T15" fmla="*/ 1 h 30"/>
                  <a:gd name="T16" fmla="*/ 0 w 23"/>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0">
                    <a:moveTo>
                      <a:pt x="0" y="30"/>
                    </a:moveTo>
                    <a:lnTo>
                      <a:pt x="3" y="24"/>
                    </a:lnTo>
                    <a:lnTo>
                      <a:pt x="10" y="12"/>
                    </a:lnTo>
                    <a:lnTo>
                      <a:pt x="17" y="3"/>
                    </a:lnTo>
                    <a:lnTo>
                      <a:pt x="23" y="0"/>
                    </a:lnTo>
                    <a:lnTo>
                      <a:pt x="23" y="7"/>
                    </a:lnTo>
                    <a:lnTo>
                      <a:pt x="16" y="15"/>
                    </a:lnTo>
                    <a:lnTo>
                      <a:pt x="7" y="25"/>
                    </a:lnTo>
                    <a:lnTo>
                      <a:pt x="0" y="3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1" name="Freeform 442"/>
              <p:cNvSpPr>
                <a:spLocks/>
              </p:cNvSpPr>
              <p:nvPr/>
            </p:nvSpPr>
            <p:spPr bwMode="auto">
              <a:xfrm>
                <a:off x="4385" y="2219"/>
                <a:ext cx="15" cy="6"/>
              </a:xfrm>
              <a:custGeom>
                <a:avLst/>
                <a:gdLst>
                  <a:gd name="T0" fmla="*/ 0 w 31"/>
                  <a:gd name="T1" fmla="*/ 0 h 11"/>
                  <a:gd name="T2" fmla="*/ 0 w 31"/>
                  <a:gd name="T3" fmla="*/ 1 h 11"/>
                  <a:gd name="T4" fmla="*/ 0 w 31"/>
                  <a:gd name="T5" fmla="*/ 1 h 11"/>
                  <a:gd name="T6" fmla="*/ 0 w 31"/>
                  <a:gd name="T7" fmla="*/ 1 h 11"/>
                  <a:gd name="T8" fmla="*/ 0 w 31"/>
                  <a:gd name="T9" fmla="*/ 1 h 11"/>
                  <a:gd name="T10" fmla="*/ 0 w 31"/>
                  <a:gd name="T11" fmla="*/ 1 h 11"/>
                  <a:gd name="T12" fmla="*/ 0 w 31"/>
                  <a:gd name="T13" fmla="*/ 1 h 11"/>
                  <a:gd name="T14" fmla="*/ 0 w 31"/>
                  <a:gd name="T15" fmla="*/ 1 h 11"/>
                  <a:gd name="T16" fmla="*/ 0 w 31"/>
                  <a:gd name="T17" fmla="*/ 1 h 11"/>
                  <a:gd name="T18" fmla="*/ 0 w 31"/>
                  <a:gd name="T19" fmla="*/ 1 h 11"/>
                  <a:gd name="T20" fmla="*/ 0 w 31"/>
                  <a:gd name="T21" fmla="*/ 1 h 11"/>
                  <a:gd name="T22" fmla="*/ 0 w 31"/>
                  <a:gd name="T23" fmla="*/ 0 h 11"/>
                  <a:gd name="T24" fmla="*/ 0 w 31"/>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1">
                    <a:moveTo>
                      <a:pt x="0" y="0"/>
                    </a:moveTo>
                    <a:lnTo>
                      <a:pt x="5" y="2"/>
                    </a:lnTo>
                    <a:lnTo>
                      <a:pt x="15" y="8"/>
                    </a:lnTo>
                    <a:lnTo>
                      <a:pt x="25" y="11"/>
                    </a:lnTo>
                    <a:lnTo>
                      <a:pt x="31" y="10"/>
                    </a:lnTo>
                    <a:lnTo>
                      <a:pt x="31" y="8"/>
                    </a:lnTo>
                    <a:lnTo>
                      <a:pt x="28" y="5"/>
                    </a:lnTo>
                    <a:lnTo>
                      <a:pt x="24" y="4"/>
                    </a:lnTo>
                    <a:lnTo>
                      <a:pt x="19" y="3"/>
                    </a:lnTo>
                    <a:lnTo>
                      <a:pt x="14" y="2"/>
                    </a:lnTo>
                    <a:lnTo>
                      <a:pt x="8" y="1"/>
                    </a:lnTo>
                    <a:lnTo>
                      <a:pt x="3" y="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2" name="Freeform 443"/>
              <p:cNvSpPr>
                <a:spLocks/>
              </p:cNvSpPr>
              <p:nvPr/>
            </p:nvSpPr>
            <p:spPr bwMode="auto">
              <a:xfrm>
                <a:off x="4388" y="2212"/>
                <a:ext cx="16" cy="5"/>
              </a:xfrm>
              <a:custGeom>
                <a:avLst/>
                <a:gdLst>
                  <a:gd name="T0" fmla="*/ 0 w 34"/>
                  <a:gd name="T1" fmla="*/ 1 h 10"/>
                  <a:gd name="T2" fmla="*/ 0 w 34"/>
                  <a:gd name="T3" fmla="*/ 1 h 10"/>
                  <a:gd name="T4" fmla="*/ 0 w 34"/>
                  <a:gd name="T5" fmla="*/ 1 h 10"/>
                  <a:gd name="T6" fmla="*/ 0 w 34"/>
                  <a:gd name="T7" fmla="*/ 1 h 10"/>
                  <a:gd name="T8" fmla="*/ 0 w 34"/>
                  <a:gd name="T9" fmla="*/ 1 h 10"/>
                  <a:gd name="T10" fmla="*/ 0 w 34"/>
                  <a:gd name="T11" fmla="*/ 1 h 10"/>
                  <a:gd name="T12" fmla="*/ 0 w 34"/>
                  <a:gd name="T13" fmla="*/ 1 h 10"/>
                  <a:gd name="T14" fmla="*/ 1 w 34"/>
                  <a:gd name="T15" fmla="*/ 1 h 10"/>
                  <a:gd name="T16" fmla="*/ 1 w 34"/>
                  <a:gd name="T17" fmla="*/ 1 h 10"/>
                  <a:gd name="T18" fmla="*/ 0 w 34"/>
                  <a:gd name="T19" fmla="*/ 0 h 10"/>
                  <a:gd name="T20" fmla="*/ 0 w 34"/>
                  <a:gd name="T21" fmla="*/ 1 h 10"/>
                  <a:gd name="T22" fmla="*/ 0 w 34"/>
                  <a:gd name="T23" fmla="*/ 1 h 10"/>
                  <a:gd name="T24" fmla="*/ 0 w 34"/>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0">
                    <a:moveTo>
                      <a:pt x="0" y="10"/>
                    </a:moveTo>
                    <a:lnTo>
                      <a:pt x="3" y="10"/>
                    </a:lnTo>
                    <a:lnTo>
                      <a:pt x="7" y="9"/>
                    </a:lnTo>
                    <a:lnTo>
                      <a:pt x="13" y="9"/>
                    </a:lnTo>
                    <a:lnTo>
                      <a:pt x="19" y="9"/>
                    </a:lnTo>
                    <a:lnTo>
                      <a:pt x="25" y="8"/>
                    </a:lnTo>
                    <a:lnTo>
                      <a:pt x="29" y="7"/>
                    </a:lnTo>
                    <a:lnTo>
                      <a:pt x="33" y="4"/>
                    </a:lnTo>
                    <a:lnTo>
                      <a:pt x="34" y="2"/>
                    </a:lnTo>
                    <a:lnTo>
                      <a:pt x="29" y="0"/>
                    </a:lnTo>
                    <a:lnTo>
                      <a:pt x="20" y="2"/>
                    </a:lnTo>
                    <a:lnTo>
                      <a:pt x="9" y="7"/>
                    </a:lnTo>
                    <a:lnTo>
                      <a:pt x="0"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3" name="Freeform 444"/>
              <p:cNvSpPr>
                <a:spLocks/>
              </p:cNvSpPr>
              <p:nvPr/>
            </p:nvSpPr>
            <p:spPr bwMode="auto">
              <a:xfrm>
                <a:off x="4380" y="2221"/>
                <a:ext cx="16" cy="12"/>
              </a:xfrm>
              <a:custGeom>
                <a:avLst/>
                <a:gdLst>
                  <a:gd name="T0" fmla="*/ 0 w 33"/>
                  <a:gd name="T1" fmla="*/ 0 h 24"/>
                  <a:gd name="T2" fmla="*/ 0 w 33"/>
                  <a:gd name="T3" fmla="*/ 1 h 24"/>
                  <a:gd name="T4" fmla="*/ 0 w 33"/>
                  <a:gd name="T5" fmla="*/ 1 h 24"/>
                  <a:gd name="T6" fmla="*/ 0 w 33"/>
                  <a:gd name="T7" fmla="*/ 1 h 24"/>
                  <a:gd name="T8" fmla="*/ 0 w 33"/>
                  <a:gd name="T9" fmla="*/ 1 h 24"/>
                  <a:gd name="T10" fmla="*/ 0 w 33"/>
                  <a:gd name="T11" fmla="*/ 1 h 24"/>
                  <a:gd name="T12" fmla="*/ 0 w 33"/>
                  <a:gd name="T13" fmla="*/ 1 h 24"/>
                  <a:gd name="T14" fmla="*/ 1 w 33"/>
                  <a:gd name="T15" fmla="*/ 1 h 24"/>
                  <a:gd name="T16" fmla="*/ 1 w 33"/>
                  <a:gd name="T17" fmla="*/ 1 h 24"/>
                  <a:gd name="T18" fmla="*/ 0 w 33"/>
                  <a:gd name="T19" fmla="*/ 1 h 24"/>
                  <a:gd name="T20" fmla="*/ 0 w 33"/>
                  <a:gd name="T21" fmla="*/ 1 h 24"/>
                  <a:gd name="T22" fmla="*/ 0 w 33"/>
                  <a:gd name="T23" fmla="*/ 1 h 24"/>
                  <a:gd name="T24" fmla="*/ 0 w 33"/>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24">
                    <a:moveTo>
                      <a:pt x="0" y="0"/>
                    </a:moveTo>
                    <a:lnTo>
                      <a:pt x="5" y="3"/>
                    </a:lnTo>
                    <a:lnTo>
                      <a:pt x="10" y="5"/>
                    </a:lnTo>
                    <a:lnTo>
                      <a:pt x="15" y="8"/>
                    </a:lnTo>
                    <a:lnTo>
                      <a:pt x="22" y="12"/>
                    </a:lnTo>
                    <a:lnTo>
                      <a:pt x="27" y="16"/>
                    </a:lnTo>
                    <a:lnTo>
                      <a:pt x="30" y="20"/>
                    </a:lnTo>
                    <a:lnTo>
                      <a:pt x="33" y="22"/>
                    </a:lnTo>
                    <a:lnTo>
                      <a:pt x="33" y="24"/>
                    </a:lnTo>
                    <a:lnTo>
                      <a:pt x="27" y="23"/>
                    </a:lnTo>
                    <a:lnTo>
                      <a:pt x="16" y="15"/>
                    </a:lnTo>
                    <a:lnTo>
                      <a:pt x="7"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4" name="Freeform 445"/>
              <p:cNvSpPr>
                <a:spLocks/>
              </p:cNvSpPr>
              <p:nvPr/>
            </p:nvSpPr>
            <p:spPr bwMode="auto">
              <a:xfrm>
                <a:off x="4297" y="2216"/>
                <a:ext cx="5" cy="22"/>
              </a:xfrm>
              <a:custGeom>
                <a:avLst/>
                <a:gdLst>
                  <a:gd name="T0" fmla="*/ 1 w 9"/>
                  <a:gd name="T1" fmla="*/ 0 h 44"/>
                  <a:gd name="T2" fmla="*/ 1 w 9"/>
                  <a:gd name="T3" fmla="*/ 1 h 44"/>
                  <a:gd name="T4" fmla="*/ 1 w 9"/>
                  <a:gd name="T5" fmla="*/ 1 h 44"/>
                  <a:gd name="T6" fmla="*/ 1 w 9"/>
                  <a:gd name="T7" fmla="*/ 2 h 44"/>
                  <a:gd name="T8" fmla="*/ 1 w 9"/>
                  <a:gd name="T9" fmla="*/ 2 h 44"/>
                  <a:gd name="T10" fmla="*/ 0 w 9"/>
                  <a:gd name="T11" fmla="*/ 2 h 44"/>
                  <a:gd name="T12" fmla="*/ 1 w 9"/>
                  <a:gd name="T13" fmla="*/ 1 h 44"/>
                  <a:gd name="T14" fmla="*/ 1 w 9"/>
                  <a:gd name="T15" fmla="*/ 1 h 44"/>
                  <a:gd name="T16" fmla="*/ 1 w 9"/>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44">
                    <a:moveTo>
                      <a:pt x="5" y="0"/>
                    </a:moveTo>
                    <a:lnTo>
                      <a:pt x="8" y="10"/>
                    </a:lnTo>
                    <a:lnTo>
                      <a:pt x="9" y="25"/>
                    </a:lnTo>
                    <a:lnTo>
                      <a:pt x="8" y="37"/>
                    </a:lnTo>
                    <a:lnTo>
                      <a:pt x="3" y="44"/>
                    </a:lnTo>
                    <a:lnTo>
                      <a:pt x="0" y="39"/>
                    </a:lnTo>
                    <a:lnTo>
                      <a:pt x="1" y="26"/>
                    </a:lnTo>
                    <a:lnTo>
                      <a:pt x="4" y="11"/>
                    </a:lnTo>
                    <a:lnTo>
                      <a:pt x="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5" name="Freeform 446"/>
              <p:cNvSpPr>
                <a:spLocks/>
              </p:cNvSpPr>
              <p:nvPr/>
            </p:nvSpPr>
            <p:spPr bwMode="auto">
              <a:xfrm>
                <a:off x="4289" y="2213"/>
                <a:ext cx="6" cy="21"/>
              </a:xfrm>
              <a:custGeom>
                <a:avLst/>
                <a:gdLst>
                  <a:gd name="T0" fmla="*/ 0 w 13"/>
                  <a:gd name="T1" fmla="*/ 0 h 43"/>
                  <a:gd name="T2" fmla="*/ 0 w 13"/>
                  <a:gd name="T3" fmla="*/ 0 h 43"/>
                  <a:gd name="T4" fmla="*/ 0 w 13"/>
                  <a:gd name="T5" fmla="*/ 0 h 43"/>
                  <a:gd name="T6" fmla="*/ 0 w 13"/>
                  <a:gd name="T7" fmla="*/ 1 h 43"/>
                  <a:gd name="T8" fmla="*/ 0 w 13"/>
                  <a:gd name="T9" fmla="*/ 1 h 43"/>
                  <a:gd name="T10" fmla="*/ 0 w 13"/>
                  <a:gd name="T11" fmla="*/ 1 h 43"/>
                  <a:gd name="T12" fmla="*/ 0 w 13"/>
                  <a:gd name="T13" fmla="*/ 0 h 43"/>
                  <a:gd name="T14" fmla="*/ 0 w 13"/>
                  <a:gd name="T15" fmla="*/ 0 h 43"/>
                  <a:gd name="T16" fmla="*/ 0 w 13"/>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43">
                    <a:moveTo>
                      <a:pt x="13" y="0"/>
                    </a:moveTo>
                    <a:lnTo>
                      <a:pt x="13" y="10"/>
                    </a:lnTo>
                    <a:lnTo>
                      <a:pt x="12" y="24"/>
                    </a:lnTo>
                    <a:lnTo>
                      <a:pt x="8" y="37"/>
                    </a:lnTo>
                    <a:lnTo>
                      <a:pt x="3" y="43"/>
                    </a:lnTo>
                    <a:lnTo>
                      <a:pt x="0" y="37"/>
                    </a:lnTo>
                    <a:lnTo>
                      <a:pt x="4" y="24"/>
                    </a:lnTo>
                    <a:lnTo>
                      <a:pt x="10" y="9"/>
                    </a:lnTo>
                    <a:lnTo>
                      <a:pt x="1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6" name="Freeform 447"/>
              <p:cNvSpPr>
                <a:spLocks/>
              </p:cNvSpPr>
              <p:nvPr/>
            </p:nvSpPr>
            <p:spPr bwMode="auto">
              <a:xfrm>
                <a:off x="4309" y="2222"/>
                <a:ext cx="4" cy="20"/>
              </a:xfrm>
              <a:custGeom>
                <a:avLst/>
                <a:gdLst>
                  <a:gd name="T0" fmla="*/ 1 w 8"/>
                  <a:gd name="T1" fmla="*/ 0 h 40"/>
                  <a:gd name="T2" fmla="*/ 1 w 8"/>
                  <a:gd name="T3" fmla="*/ 1 h 40"/>
                  <a:gd name="T4" fmla="*/ 1 w 8"/>
                  <a:gd name="T5" fmla="*/ 1 h 40"/>
                  <a:gd name="T6" fmla="*/ 1 w 8"/>
                  <a:gd name="T7" fmla="*/ 1 h 40"/>
                  <a:gd name="T8" fmla="*/ 1 w 8"/>
                  <a:gd name="T9" fmla="*/ 2 h 40"/>
                  <a:gd name="T10" fmla="*/ 0 w 8"/>
                  <a:gd name="T11" fmla="*/ 2 h 40"/>
                  <a:gd name="T12" fmla="*/ 0 w 8"/>
                  <a:gd name="T13" fmla="*/ 1 h 40"/>
                  <a:gd name="T14" fmla="*/ 1 w 8"/>
                  <a:gd name="T15" fmla="*/ 1 h 40"/>
                  <a:gd name="T16" fmla="*/ 1 w 8"/>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0">
                    <a:moveTo>
                      <a:pt x="2" y="0"/>
                    </a:moveTo>
                    <a:lnTo>
                      <a:pt x="5" y="5"/>
                    </a:lnTo>
                    <a:lnTo>
                      <a:pt x="8" y="18"/>
                    </a:lnTo>
                    <a:lnTo>
                      <a:pt x="8" y="32"/>
                    </a:lnTo>
                    <a:lnTo>
                      <a:pt x="4" y="40"/>
                    </a:lnTo>
                    <a:lnTo>
                      <a:pt x="0" y="38"/>
                    </a:lnTo>
                    <a:lnTo>
                      <a:pt x="0" y="26"/>
                    </a:lnTo>
                    <a:lnTo>
                      <a:pt x="2" y="1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7" name="Freeform 448"/>
              <p:cNvSpPr>
                <a:spLocks/>
              </p:cNvSpPr>
              <p:nvPr/>
            </p:nvSpPr>
            <p:spPr bwMode="auto">
              <a:xfrm>
                <a:off x="4318" y="2224"/>
                <a:ext cx="8" cy="24"/>
              </a:xfrm>
              <a:custGeom>
                <a:avLst/>
                <a:gdLst>
                  <a:gd name="T0" fmla="*/ 0 w 16"/>
                  <a:gd name="T1" fmla="*/ 0 h 47"/>
                  <a:gd name="T2" fmla="*/ 1 w 16"/>
                  <a:gd name="T3" fmla="*/ 1 h 47"/>
                  <a:gd name="T4" fmla="*/ 1 w 16"/>
                  <a:gd name="T5" fmla="*/ 1 h 47"/>
                  <a:gd name="T6" fmla="*/ 1 w 16"/>
                  <a:gd name="T7" fmla="*/ 2 h 47"/>
                  <a:gd name="T8" fmla="*/ 1 w 16"/>
                  <a:gd name="T9" fmla="*/ 2 h 47"/>
                  <a:gd name="T10" fmla="*/ 1 w 16"/>
                  <a:gd name="T11" fmla="*/ 2 h 47"/>
                  <a:gd name="T12" fmla="*/ 1 w 16"/>
                  <a:gd name="T13" fmla="*/ 1 h 47"/>
                  <a:gd name="T14" fmla="*/ 1 w 16"/>
                  <a:gd name="T15" fmla="*/ 1 h 47"/>
                  <a:gd name="T16" fmla="*/ 0 w 1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7">
                    <a:moveTo>
                      <a:pt x="0" y="0"/>
                    </a:moveTo>
                    <a:lnTo>
                      <a:pt x="7" y="12"/>
                    </a:lnTo>
                    <a:lnTo>
                      <a:pt x="14" y="26"/>
                    </a:lnTo>
                    <a:lnTo>
                      <a:pt x="16" y="40"/>
                    </a:lnTo>
                    <a:lnTo>
                      <a:pt x="14" y="47"/>
                    </a:lnTo>
                    <a:lnTo>
                      <a:pt x="8" y="43"/>
                    </a:lnTo>
                    <a:lnTo>
                      <a:pt x="5" y="28"/>
                    </a:lnTo>
                    <a:lnTo>
                      <a:pt x="2" y="1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8" name="Freeform 449"/>
              <p:cNvSpPr>
                <a:spLocks/>
              </p:cNvSpPr>
              <p:nvPr/>
            </p:nvSpPr>
            <p:spPr bwMode="auto">
              <a:xfrm>
                <a:off x="4329" y="2227"/>
                <a:ext cx="9" cy="26"/>
              </a:xfrm>
              <a:custGeom>
                <a:avLst/>
                <a:gdLst>
                  <a:gd name="T0" fmla="*/ 0 w 18"/>
                  <a:gd name="T1" fmla="*/ 0 h 51"/>
                  <a:gd name="T2" fmla="*/ 1 w 18"/>
                  <a:gd name="T3" fmla="*/ 1 h 51"/>
                  <a:gd name="T4" fmla="*/ 1 w 18"/>
                  <a:gd name="T5" fmla="*/ 1 h 51"/>
                  <a:gd name="T6" fmla="*/ 1 w 18"/>
                  <a:gd name="T7" fmla="*/ 2 h 51"/>
                  <a:gd name="T8" fmla="*/ 1 w 18"/>
                  <a:gd name="T9" fmla="*/ 2 h 51"/>
                  <a:gd name="T10" fmla="*/ 1 w 18"/>
                  <a:gd name="T11" fmla="*/ 2 h 51"/>
                  <a:gd name="T12" fmla="*/ 1 w 18"/>
                  <a:gd name="T13" fmla="*/ 1 h 51"/>
                  <a:gd name="T14" fmla="*/ 1 w 18"/>
                  <a:gd name="T15" fmla="*/ 1 h 51"/>
                  <a:gd name="T16" fmla="*/ 0 w 18"/>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1">
                    <a:moveTo>
                      <a:pt x="0" y="0"/>
                    </a:moveTo>
                    <a:lnTo>
                      <a:pt x="7" y="11"/>
                    </a:lnTo>
                    <a:lnTo>
                      <a:pt x="14" y="29"/>
                    </a:lnTo>
                    <a:lnTo>
                      <a:pt x="18" y="45"/>
                    </a:lnTo>
                    <a:lnTo>
                      <a:pt x="16" y="51"/>
                    </a:lnTo>
                    <a:lnTo>
                      <a:pt x="10" y="44"/>
                    </a:lnTo>
                    <a:lnTo>
                      <a:pt x="6" y="28"/>
                    </a:lnTo>
                    <a:lnTo>
                      <a:pt x="2"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9" name="Freeform 450"/>
              <p:cNvSpPr>
                <a:spLocks/>
              </p:cNvSpPr>
              <p:nvPr/>
            </p:nvSpPr>
            <p:spPr bwMode="auto">
              <a:xfrm>
                <a:off x="4349" y="2226"/>
                <a:ext cx="16" cy="27"/>
              </a:xfrm>
              <a:custGeom>
                <a:avLst/>
                <a:gdLst>
                  <a:gd name="T0" fmla="*/ 0 w 32"/>
                  <a:gd name="T1" fmla="*/ 0 h 54"/>
                  <a:gd name="T2" fmla="*/ 1 w 32"/>
                  <a:gd name="T3" fmla="*/ 1 h 54"/>
                  <a:gd name="T4" fmla="*/ 1 w 32"/>
                  <a:gd name="T5" fmla="*/ 1 h 54"/>
                  <a:gd name="T6" fmla="*/ 1 w 32"/>
                  <a:gd name="T7" fmla="*/ 1 h 54"/>
                  <a:gd name="T8" fmla="*/ 1 w 32"/>
                  <a:gd name="T9" fmla="*/ 1 h 54"/>
                  <a:gd name="T10" fmla="*/ 1 w 32"/>
                  <a:gd name="T11" fmla="*/ 2 h 54"/>
                  <a:gd name="T12" fmla="*/ 1 w 32"/>
                  <a:gd name="T13" fmla="*/ 2 h 54"/>
                  <a:gd name="T14" fmla="*/ 1 w 32"/>
                  <a:gd name="T15" fmla="*/ 2 h 54"/>
                  <a:gd name="T16" fmla="*/ 1 w 32"/>
                  <a:gd name="T17" fmla="*/ 2 h 54"/>
                  <a:gd name="T18" fmla="*/ 1 w 32"/>
                  <a:gd name="T19" fmla="*/ 2 h 54"/>
                  <a:gd name="T20" fmla="*/ 1 w 32"/>
                  <a:gd name="T21" fmla="*/ 1 h 54"/>
                  <a:gd name="T22" fmla="*/ 1 w 32"/>
                  <a:gd name="T23" fmla="*/ 1 h 54"/>
                  <a:gd name="T24" fmla="*/ 0 w 32"/>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4">
                    <a:moveTo>
                      <a:pt x="0" y="0"/>
                    </a:moveTo>
                    <a:lnTo>
                      <a:pt x="6" y="4"/>
                    </a:lnTo>
                    <a:lnTo>
                      <a:pt x="12" y="11"/>
                    </a:lnTo>
                    <a:lnTo>
                      <a:pt x="17" y="19"/>
                    </a:lnTo>
                    <a:lnTo>
                      <a:pt x="23" y="28"/>
                    </a:lnTo>
                    <a:lnTo>
                      <a:pt x="28" y="36"/>
                    </a:lnTo>
                    <a:lnTo>
                      <a:pt x="31" y="45"/>
                    </a:lnTo>
                    <a:lnTo>
                      <a:pt x="32" y="50"/>
                    </a:lnTo>
                    <a:lnTo>
                      <a:pt x="31" y="54"/>
                    </a:lnTo>
                    <a:lnTo>
                      <a:pt x="24" y="47"/>
                    </a:lnTo>
                    <a:lnTo>
                      <a:pt x="16" y="30"/>
                    </a:lnTo>
                    <a:lnTo>
                      <a:pt x="8"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0" name="Freeform 451"/>
              <p:cNvSpPr>
                <a:spLocks/>
              </p:cNvSpPr>
              <p:nvPr/>
            </p:nvSpPr>
            <p:spPr bwMode="auto">
              <a:xfrm>
                <a:off x="4370" y="2222"/>
                <a:ext cx="19" cy="25"/>
              </a:xfrm>
              <a:custGeom>
                <a:avLst/>
                <a:gdLst>
                  <a:gd name="T0" fmla="*/ 0 w 37"/>
                  <a:gd name="T1" fmla="*/ 0 h 49"/>
                  <a:gd name="T2" fmla="*/ 1 w 37"/>
                  <a:gd name="T3" fmla="*/ 1 h 49"/>
                  <a:gd name="T4" fmla="*/ 1 w 37"/>
                  <a:gd name="T5" fmla="*/ 1 h 49"/>
                  <a:gd name="T6" fmla="*/ 1 w 37"/>
                  <a:gd name="T7" fmla="*/ 1 h 49"/>
                  <a:gd name="T8" fmla="*/ 1 w 37"/>
                  <a:gd name="T9" fmla="*/ 1 h 49"/>
                  <a:gd name="T10" fmla="*/ 1 w 37"/>
                  <a:gd name="T11" fmla="*/ 2 h 49"/>
                  <a:gd name="T12" fmla="*/ 2 w 37"/>
                  <a:gd name="T13" fmla="*/ 2 h 49"/>
                  <a:gd name="T14" fmla="*/ 2 w 37"/>
                  <a:gd name="T15" fmla="*/ 2 h 49"/>
                  <a:gd name="T16" fmla="*/ 2 w 37"/>
                  <a:gd name="T17" fmla="*/ 2 h 49"/>
                  <a:gd name="T18" fmla="*/ 1 w 37"/>
                  <a:gd name="T19" fmla="*/ 2 h 49"/>
                  <a:gd name="T20" fmla="*/ 1 w 37"/>
                  <a:gd name="T21" fmla="*/ 2 h 49"/>
                  <a:gd name="T22" fmla="*/ 1 w 37"/>
                  <a:gd name="T23" fmla="*/ 2 h 49"/>
                  <a:gd name="T24" fmla="*/ 1 w 37"/>
                  <a:gd name="T25" fmla="*/ 1 h 49"/>
                  <a:gd name="T26" fmla="*/ 1 w 37"/>
                  <a:gd name="T27" fmla="*/ 1 h 49"/>
                  <a:gd name="T28" fmla="*/ 1 w 37"/>
                  <a:gd name="T29" fmla="*/ 1 h 49"/>
                  <a:gd name="T30" fmla="*/ 1 w 37"/>
                  <a:gd name="T31" fmla="*/ 1 h 49"/>
                  <a:gd name="T32" fmla="*/ 0 w 3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9">
                    <a:moveTo>
                      <a:pt x="0" y="0"/>
                    </a:moveTo>
                    <a:lnTo>
                      <a:pt x="5" y="3"/>
                    </a:lnTo>
                    <a:lnTo>
                      <a:pt x="10" y="10"/>
                    </a:lnTo>
                    <a:lnTo>
                      <a:pt x="17" y="17"/>
                    </a:lnTo>
                    <a:lnTo>
                      <a:pt x="24" y="25"/>
                    </a:lnTo>
                    <a:lnTo>
                      <a:pt x="30" y="33"/>
                    </a:lnTo>
                    <a:lnTo>
                      <a:pt x="34" y="40"/>
                    </a:lnTo>
                    <a:lnTo>
                      <a:pt x="37" y="46"/>
                    </a:lnTo>
                    <a:lnTo>
                      <a:pt x="36" y="49"/>
                    </a:lnTo>
                    <a:lnTo>
                      <a:pt x="32" y="48"/>
                    </a:lnTo>
                    <a:lnTo>
                      <a:pt x="28" y="43"/>
                    </a:lnTo>
                    <a:lnTo>
                      <a:pt x="22" y="36"/>
                    </a:lnTo>
                    <a:lnTo>
                      <a:pt x="17" y="27"/>
                    </a:lnTo>
                    <a:lnTo>
                      <a:pt x="11" y="18"/>
                    </a:lnTo>
                    <a:lnTo>
                      <a:pt x="7" y="10"/>
                    </a:lnTo>
                    <a:lnTo>
                      <a:pt x="3"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1" name="Freeform 452"/>
              <p:cNvSpPr>
                <a:spLocks/>
              </p:cNvSpPr>
              <p:nvPr/>
            </p:nvSpPr>
            <p:spPr bwMode="auto">
              <a:xfrm>
                <a:off x="4339" y="2228"/>
                <a:ext cx="15" cy="23"/>
              </a:xfrm>
              <a:custGeom>
                <a:avLst/>
                <a:gdLst>
                  <a:gd name="T0" fmla="*/ 0 w 31"/>
                  <a:gd name="T1" fmla="*/ 0 h 45"/>
                  <a:gd name="T2" fmla="*/ 0 w 31"/>
                  <a:gd name="T3" fmla="*/ 1 h 45"/>
                  <a:gd name="T4" fmla="*/ 0 w 31"/>
                  <a:gd name="T5" fmla="*/ 1 h 45"/>
                  <a:gd name="T6" fmla="*/ 0 w 31"/>
                  <a:gd name="T7" fmla="*/ 1 h 45"/>
                  <a:gd name="T8" fmla="*/ 0 w 31"/>
                  <a:gd name="T9" fmla="*/ 1 h 45"/>
                  <a:gd name="T10" fmla="*/ 0 w 31"/>
                  <a:gd name="T11" fmla="*/ 1 h 45"/>
                  <a:gd name="T12" fmla="*/ 0 w 31"/>
                  <a:gd name="T13" fmla="*/ 2 h 45"/>
                  <a:gd name="T14" fmla="*/ 0 w 31"/>
                  <a:gd name="T15" fmla="*/ 2 h 45"/>
                  <a:gd name="T16" fmla="*/ 0 w 31"/>
                  <a:gd name="T17" fmla="*/ 2 h 45"/>
                  <a:gd name="T18" fmla="*/ 0 w 31"/>
                  <a:gd name="T19" fmla="*/ 2 h 45"/>
                  <a:gd name="T20" fmla="*/ 0 w 31"/>
                  <a:gd name="T21" fmla="*/ 1 h 45"/>
                  <a:gd name="T22" fmla="*/ 0 w 31"/>
                  <a:gd name="T23" fmla="*/ 1 h 45"/>
                  <a:gd name="T24" fmla="*/ 0 w 31"/>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5">
                    <a:moveTo>
                      <a:pt x="0" y="0"/>
                    </a:moveTo>
                    <a:lnTo>
                      <a:pt x="3" y="4"/>
                    </a:lnTo>
                    <a:lnTo>
                      <a:pt x="9" y="9"/>
                    </a:lnTo>
                    <a:lnTo>
                      <a:pt x="15" y="16"/>
                    </a:lnTo>
                    <a:lnTo>
                      <a:pt x="21" y="24"/>
                    </a:lnTo>
                    <a:lnTo>
                      <a:pt x="26" y="31"/>
                    </a:lnTo>
                    <a:lnTo>
                      <a:pt x="30" y="38"/>
                    </a:lnTo>
                    <a:lnTo>
                      <a:pt x="31" y="43"/>
                    </a:lnTo>
                    <a:lnTo>
                      <a:pt x="28" y="45"/>
                    </a:lnTo>
                    <a:lnTo>
                      <a:pt x="20" y="39"/>
                    </a:lnTo>
                    <a:lnTo>
                      <a:pt x="12" y="25"/>
                    </a:lnTo>
                    <a:lnTo>
                      <a:pt x="4"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2" name="Freeform 453"/>
              <p:cNvSpPr>
                <a:spLocks/>
              </p:cNvSpPr>
              <p:nvPr/>
            </p:nvSpPr>
            <p:spPr bwMode="auto">
              <a:xfrm>
                <a:off x="4340" y="2194"/>
                <a:ext cx="20" cy="36"/>
              </a:xfrm>
              <a:custGeom>
                <a:avLst/>
                <a:gdLst>
                  <a:gd name="T0" fmla="*/ 2 w 39"/>
                  <a:gd name="T1" fmla="*/ 0 h 72"/>
                  <a:gd name="T2" fmla="*/ 2 w 39"/>
                  <a:gd name="T3" fmla="*/ 1 h 72"/>
                  <a:gd name="T4" fmla="*/ 2 w 39"/>
                  <a:gd name="T5" fmla="*/ 1 h 72"/>
                  <a:gd name="T6" fmla="*/ 2 w 39"/>
                  <a:gd name="T7" fmla="*/ 1 h 72"/>
                  <a:gd name="T8" fmla="*/ 1 w 39"/>
                  <a:gd name="T9" fmla="*/ 2 h 72"/>
                  <a:gd name="T10" fmla="*/ 1 w 39"/>
                  <a:gd name="T11" fmla="*/ 2 h 72"/>
                  <a:gd name="T12" fmla="*/ 1 w 39"/>
                  <a:gd name="T13" fmla="*/ 2 h 72"/>
                  <a:gd name="T14" fmla="*/ 1 w 39"/>
                  <a:gd name="T15" fmla="*/ 3 h 72"/>
                  <a:gd name="T16" fmla="*/ 0 w 39"/>
                  <a:gd name="T17" fmla="*/ 3 h 72"/>
                  <a:gd name="T18" fmla="*/ 1 w 39"/>
                  <a:gd name="T19" fmla="*/ 3 h 72"/>
                  <a:gd name="T20" fmla="*/ 1 w 39"/>
                  <a:gd name="T21" fmla="*/ 2 h 72"/>
                  <a:gd name="T22" fmla="*/ 1 w 39"/>
                  <a:gd name="T23" fmla="*/ 2 h 72"/>
                  <a:gd name="T24" fmla="*/ 1 w 39"/>
                  <a:gd name="T25" fmla="*/ 1 h 72"/>
                  <a:gd name="T26" fmla="*/ 1 w 39"/>
                  <a:gd name="T27" fmla="*/ 1 h 72"/>
                  <a:gd name="T28" fmla="*/ 1 w 39"/>
                  <a:gd name="T29" fmla="*/ 1 h 72"/>
                  <a:gd name="T30" fmla="*/ 2 w 39"/>
                  <a:gd name="T31" fmla="*/ 1 h 72"/>
                  <a:gd name="T32" fmla="*/ 2 w 39"/>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72">
                    <a:moveTo>
                      <a:pt x="38" y="0"/>
                    </a:moveTo>
                    <a:lnTo>
                      <a:pt x="39" y="5"/>
                    </a:lnTo>
                    <a:lnTo>
                      <a:pt x="38" y="12"/>
                    </a:lnTo>
                    <a:lnTo>
                      <a:pt x="33" y="23"/>
                    </a:lnTo>
                    <a:lnTo>
                      <a:pt x="29" y="35"/>
                    </a:lnTo>
                    <a:lnTo>
                      <a:pt x="22" y="46"/>
                    </a:lnTo>
                    <a:lnTo>
                      <a:pt x="15" y="58"/>
                    </a:lnTo>
                    <a:lnTo>
                      <a:pt x="7" y="66"/>
                    </a:lnTo>
                    <a:lnTo>
                      <a:pt x="0" y="72"/>
                    </a:lnTo>
                    <a:lnTo>
                      <a:pt x="2" y="66"/>
                    </a:lnTo>
                    <a:lnTo>
                      <a:pt x="7" y="57"/>
                    </a:lnTo>
                    <a:lnTo>
                      <a:pt x="13" y="45"/>
                    </a:lnTo>
                    <a:lnTo>
                      <a:pt x="18" y="32"/>
                    </a:lnTo>
                    <a:lnTo>
                      <a:pt x="25" y="20"/>
                    </a:lnTo>
                    <a:lnTo>
                      <a:pt x="31" y="9"/>
                    </a:lnTo>
                    <a:lnTo>
                      <a:pt x="36" y="2"/>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3" name="Freeform 454"/>
              <p:cNvSpPr>
                <a:spLocks/>
              </p:cNvSpPr>
              <p:nvPr/>
            </p:nvSpPr>
            <p:spPr bwMode="auto">
              <a:xfrm>
                <a:off x="4358" y="2199"/>
                <a:ext cx="16" cy="28"/>
              </a:xfrm>
              <a:custGeom>
                <a:avLst/>
                <a:gdLst>
                  <a:gd name="T0" fmla="*/ 1 w 33"/>
                  <a:gd name="T1" fmla="*/ 0 h 56"/>
                  <a:gd name="T2" fmla="*/ 1 w 33"/>
                  <a:gd name="T3" fmla="*/ 1 h 56"/>
                  <a:gd name="T4" fmla="*/ 1 w 33"/>
                  <a:gd name="T5" fmla="*/ 1 h 56"/>
                  <a:gd name="T6" fmla="*/ 0 w 33"/>
                  <a:gd name="T7" fmla="*/ 1 h 56"/>
                  <a:gd name="T8" fmla="*/ 0 w 33"/>
                  <a:gd name="T9" fmla="*/ 1 h 56"/>
                  <a:gd name="T10" fmla="*/ 0 w 33"/>
                  <a:gd name="T11" fmla="*/ 2 h 56"/>
                  <a:gd name="T12" fmla="*/ 0 w 33"/>
                  <a:gd name="T13" fmla="*/ 2 h 56"/>
                  <a:gd name="T14" fmla="*/ 0 w 33"/>
                  <a:gd name="T15" fmla="*/ 2 h 56"/>
                  <a:gd name="T16" fmla="*/ 0 w 33"/>
                  <a:gd name="T17" fmla="*/ 2 h 56"/>
                  <a:gd name="T18" fmla="*/ 0 w 33"/>
                  <a:gd name="T19" fmla="*/ 2 h 56"/>
                  <a:gd name="T20" fmla="*/ 0 w 33"/>
                  <a:gd name="T21" fmla="*/ 1 h 56"/>
                  <a:gd name="T22" fmla="*/ 0 w 33"/>
                  <a:gd name="T23" fmla="*/ 1 h 56"/>
                  <a:gd name="T24" fmla="*/ 1 w 33"/>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6">
                    <a:moveTo>
                      <a:pt x="33" y="0"/>
                    </a:moveTo>
                    <a:lnTo>
                      <a:pt x="33" y="3"/>
                    </a:lnTo>
                    <a:lnTo>
                      <a:pt x="32" y="8"/>
                    </a:lnTo>
                    <a:lnTo>
                      <a:pt x="30" y="17"/>
                    </a:lnTo>
                    <a:lnTo>
                      <a:pt x="25" y="25"/>
                    </a:lnTo>
                    <a:lnTo>
                      <a:pt x="19" y="35"/>
                    </a:lnTo>
                    <a:lnTo>
                      <a:pt x="13" y="43"/>
                    </a:lnTo>
                    <a:lnTo>
                      <a:pt x="6" y="51"/>
                    </a:lnTo>
                    <a:lnTo>
                      <a:pt x="0" y="56"/>
                    </a:lnTo>
                    <a:lnTo>
                      <a:pt x="8" y="42"/>
                    </a:lnTo>
                    <a:lnTo>
                      <a:pt x="18" y="22"/>
                    </a:lnTo>
                    <a:lnTo>
                      <a:pt x="27" y="6"/>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4" name="Freeform 455"/>
              <p:cNvSpPr>
                <a:spLocks/>
              </p:cNvSpPr>
              <p:nvPr/>
            </p:nvSpPr>
            <p:spPr bwMode="auto">
              <a:xfrm>
                <a:off x="4360" y="2225"/>
                <a:ext cx="18" cy="24"/>
              </a:xfrm>
              <a:custGeom>
                <a:avLst/>
                <a:gdLst>
                  <a:gd name="T0" fmla="*/ 0 w 36"/>
                  <a:gd name="T1" fmla="*/ 0 h 49"/>
                  <a:gd name="T2" fmla="*/ 1 w 36"/>
                  <a:gd name="T3" fmla="*/ 0 h 49"/>
                  <a:gd name="T4" fmla="*/ 1 w 36"/>
                  <a:gd name="T5" fmla="*/ 0 h 49"/>
                  <a:gd name="T6" fmla="*/ 1 w 36"/>
                  <a:gd name="T7" fmla="*/ 0 h 49"/>
                  <a:gd name="T8" fmla="*/ 1 w 36"/>
                  <a:gd name="T9" fmla="*/ 0 h 49"/>
                  <a:gd name="T10" fmla="*/ 1 w 36"/>
                  <a:gd name="T11" fmla="*/ 1 h 49"/>
                  <a:gd name="T12" fmla="*/ 2 w 36"/>
                  <a:gd name="T13" fmla="*/ 1 h 49"/>
                  <a:gd name="T14" fmla="*/ 2 w 36"/>
                  <a:gd name="T15" fmla="*/ 1 h 49"/>
                  <a:gd name="T16" fmla="*/ 2 w 36"/>
                  <a:gd name="T17" fmla="*/ 1 h 49"/>
                  <a:gd name="T18" fmla="*/ 1 w 36"/>
                  <a:gd name="T19" fmla="*/ 1 h 49"/>
                  <a:gd name="T20" fmla="*/ 1 w 36"/>
                  <a:gd name="T21" fmla="*/ 1 h 49"/>
                  <a:gd name="T22" fmla="*/ 1 w 36"/>
                  <a:gd name="T23" fmla="*/ 1 h 49"/>
                  <a:gd name="T24" fmla="*/ 1 w 36"/>
                  <a:gd name="T25" fmla="*/ 0 h 49"/>
                  <a:gd name="T26" fmla="*/ 1 w 36"/>
                  <a:gd name="T27" fmla="*/ 0 h 49"/>
                  <a:gd name="T28" fmla="*/ 1 w 36"/>
                  <a:gd name="T29" fmla="*/ 0 h 49"/>
                  <a:gd name="T30" fmla="*/ 1 w 36"/>
                  <a:gd name="T31" fmla="*/ 0 h 49"/>
                  <a:gd name="T32" fmla="*/ 0 w 36"/>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49">
                    <a:moveTo>
                      <a:pt x="0" y="0"/>
                    </a:moveTo>
                    <a:lnTo>
                      <a:pt x="5" y="4"/>
                    </a:lnTo>
                    <a:lnTo>
                      <a:pt x="11" y="11"/>
                    </a:lnTo>
                    <a:lnTo>
                      <a:pt x="16" y="18"/>
                    </a:lnTo>
                    <a:lnTo>
                      <a:pt x="23" y="26"/>
                    </a:lnTo>
                    <a:lnTo>
                      <a:pt x="29" y="34"/>
                    </a:lnTo>
                    <a:lnTo>
                      <a:pt x="34" y="41"/>
                    </a:lnTo>
                    <a:lnTo>
                      <a:pt x="36" y="45"/>
                    </a:lnTo>
                    <a:lnTo>
                      <a:pt x="35" y="49"/>
                    </a:lnTo>
                    <a:lnTo>
                      <a:pt x="31" y="49"/>
                    </a:lnTo>
                    <a:lnTo>
                      <a:pt x="27" y="44"/>
                    </a:lnTo>
                    <a:lnTo>
                      <a:pt x="21" y="37"/>
                    </a:lnTo>
                    <a:lnTo>
                      <a:pt x="16" y="28"/>
                    </a:lnTo>
                    <a:lnTo>
                      <a:pt x="12" y="19"/>
                    </a:lnTo>
                    <a:lnTo>
                      <a:pt x="7" y="11"/>
                    </a:lnTo>
                    <a:lnTo>
                      <a:pt x="2"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5" name="Freeform 456"/>
              <p:cNvSpPr>
                <a:spLocks/>
              </p:cNvSpPr>
              <p:nvPr/>
            </p:nvSpPr>
            <p:spPr bwMode="auto">
              <a:xfrm>
                <a:off x="3730" y="2595"/>
                <a:ext cx="44" cy="114"/>
              </a:xfrm>
              <a:custGeom>
                <a:avLst/>
                <a:gdLst>
                  <a:gd name="T0" fmla="*/ 1 w 88"/>
                  <a:gd name="T1" fmla="*/ 0 h 229"/>
                  <a:gd name="T2" fmla="*/ 1 w 88"/>
                  <a:gd name="T3" fmla="*/ 0 h 229"/>
                  <a:gd name="T4" fmla="*/ 1 w 88"/>
                  <a:gd name="T5" fmla="*/ 0 h 229"/>
                  <a:gd name="T6" fmla="*/ 1 w 88"/>
                  <a:gd name="T7" fmla="*/ 0 h 229"/>
                  <a:gd name="T8" fmla="*/ 1 w 88"/>
                  <a:gd name="T9" fmla="*/ 0 h 229"/>
                  <a:gd name="T10" fmla="*/ 1 w 88"/>
                  <a:gd name="T11" fmla="*/ 1 h 229"/>
                  <a:gd name="T12" fmla="*/ 1 w 88"/>
                  <a:gd name="T13" fmla="*/ 2 h 229"/>
                  <a:gd name="T14" fmla="*/ 1 w 88"/>
                  <a:gd name="T15" fmla="*/ 3 h 229"/>
                  <a:gd name="T16" fmla="*/ 1 w 88"/>
                  <a:gd name="T17" fmla="*/ 4 h 229"/>
                  <a:gd name="T18" fmla="*/ 2 w 88"/>
                  <a:gd name="T19" fmla="*/ 5 h 229"/>
                  <a:gd name="T20" fmla="*/ 2 w 88"/>
                  <a:gd name="T21" fmla="*/ 5 h 229"/>
                  <a:gd name="T22" fmla="*/ 3 w 88"/>
                  <a:gd name="T23" fmla="*/ 6 h 229"/>
                  <a:gd name="T24" fmla="*/ 3 w 88"/>
                  <a:gd name="T25" fmla="*/ 7 h 229"/>
                  <a:gd name="T26" fmla="*/ 3 w 88"/>
                  <a:gd name="T27" fmla="*/ 6 h 229"/>
                  <a:gd name="T28" fmla="*/ 2 w 88"/>
                  <a:gd name="T29" fmla="*/ 6 h 229"/>
                  <a:gd name="T30" fmla="*/ 2 w 88"/>
                  <a:gd name="T31" fmla="*/ 5 h 229"/>
                  <a:gd name="T32" fmla="*/ 1 w 88"/>
                  <a:gd name="T33" fmla="*/ 4 h 229"/>
                  <a:gd name="T34" fmla="*/ 1 w 88"/>
                  <a:gd name="T35" fmla="*/ 3 h 229"/>
                  <a:gd name="T36" fmla="*/ 0 w 88"/>
                  <a:gd name="T37" fmla="*/ 2 h 229"/>
                  <a:gd name="T38" fmla="*/ 1 w 88"/>
                  <a:gd name="T39" fmla="*/ 0 h 229"/>
                  <a:gd name="T40" fmla="*/ 1 w 88"/>
                  <a:gd name="T41" fmla="*/ 0 h 2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229">
                    <a:moveTo>
                      <a:pt x="16" y="0"/>
                    </a:moveTo>
                    <a:lnTo>
                      <a:pt x="18" y="0"/>
                    </a:lnTo>
                    <a:lnTo>
                      <a:pt x="19" y="3"/>
                    </a:lnTo>
                    <a:lnTo>
                      <a:pt x="20" y="5"/>
                    </a:lnTo>
                    <a:lnTo>
                      <a:pt x="21" y="6"/>
                    </a:lnTo>
                    <a:lnTo>
                      <a:pt x="12" y="42"/>
                    </a:lnTo>
                    <a:lnTo>
                      <a:pt x="11" y="76"/>
                    </a:lnTo>
                    <a:lnTo>
                      <a:pt x="16" y="109"/>
                    </a:lnTo>
                    <a:lnTo>
                      <a:pt x="28" y="137"/>
                    </a:lnTo>
                    <a:lnTo>
                      <a:pt x="42" y="165"/>
                    </a:lnTo>
                    <a:lnTo>
                      <a:pt x="58" y="189"/>
                    </a:lnTo>
                    <a:lnTo>
                      <a:pt x="74" y="211"/>
                    </a:lnTo>
                    <a:lnTo>
                      <a:pt x="88" y="229"/>
                    </a:lnTo>
                    <a:lnTo>
                      <a:pt x="71" y="219"/>
                    </a:lnTo>
                    <a:lnTo>
                      <a:pt x="52" y="199"/>
                    </a:lnTo>
                    <a:lnTo>
                      <a:pt x="34" y="171"/>
                    </a:lnTo>
                    <a:lnTo>
                      <a:pt x="18" y="136"/>
                    </a:lnTo>
                    <a:lnTo>
                      <a:pt x="6" y="101"/>
                    </a:lnTo>
                    <a:lnTo>
                      <a:pt x="0" y="64"/>
                    </a:lnTo>
                    <a:lnTo>
                      <a:pt x="4" y="29"/>
                    </a:lnTo>
                    <a:lnTo>
                      <a:pt x="1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6" name="Freeform 457"/>
              <p:cNvSpPr>
                <a:spLocks/>
              </p:cNvSpPr>
              <p:nvPr/>
            </p:nvSpPr>
            <p:spPr bwMode="auto">
              <a:xfrm>
                <a:off x="3751" y="2683"/>
                <a:ext cx="38" cy="8"/>
              </a:xfrm>
              <a:custGeom>
                <a:avLst/>
                <a:gdLst>
                  <a:gd name="T0" fmla="*/ 3 w 76"/>
                  <a:gd name="T1" fmla="*/ 1 h 16"/>
                  <a:gd name="T2" fmla="*/ 3 w 76"/>
                  <a:gd name="T3" fmla="*/ 1 h 16"/>
                  <a:gd name="T4" fmla="*/ 3 w 76"/>
                  <a:gd name="T5" fmla="*/ 1 h 16"/>
                  <a:gd name="T6" fmla="*/ 2 w 76"/>
                  <a:gd name="T7" fmla="*/ 1 h 16"/>
                  <a:gd name="T8" fmla="*/ 2 w 76"/>
                  <a:gd name="T9" fmla="*/ 1 h 16"/>
                  <a:gd name="T10" fmla="*/ 1 w 76"/>
                  <a:gd name="T11" fmla="*/ 1 h 16"/>
                  <a:gd name="T12" fmla="*/ 1 w 76"/>
                  <a:gd name="T13" fmla="*/ 1 h 16"/>
                  <a:gd name="T14" fmla="*/ 1 w 76"/>
                  <a:gd name="T15" fmla="*/ 1 h 16"/>
                  <a:gd name="T16" fmla="*/ 0 w 76"/>
                  <a:gd name="T17" fmla="*/ 0 h 16"/>
                  <a:gd name="T18" fmla="*/ 1 w 76"/>
                  <a:gd name="T19" fmla="*/ 1 h 16"/>
                  <a:gd name="T20" fmla="*/ 1 w 76"/>
                  <a:gd name="T21" fmla="*/ 1 h 16"/>
                  <a:gd name="T22" fmla="*/ 1 w 76"/>
                  <a:gd name="T23" fmla="*/ 1 h 16"/>
                  <a:gd name="T24" fmla="*/ 2 w 76"/>
                  <a:gd name="T25" fmla="*/ 1 h 16"/>
                  <a:gd name="T26" fmla="*/ 2 w 76"/>
                  <a:gd name="T27" fmla="*/ 1 h 16"/>
                  <a:gd name="T28" fmla="*/ 3 w 76"/>
                  <a:gd name="T29" fmla="*/ 1 h 16"/>
                  <a:gd name="T30" fmla="*/ 3 w 76"/>
                  <a:gd name="T31" fmla="*/ 1 h 16"/>
                  <a:gd name="T32" fmla="*/ 3 w 76"/>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16">
                    <a:moveTo>
                      <a:pt x="76" y="14"/>
                    </a:moveTo>
                    <a:lnTo>
                      <a:pt x="74" y="15"/>
                    </a:lnTo>
                    <a:lnTo>
                      <a:pt x="67" y="16"/>
                    </a:lnTo>
                    <a:lnTo>
                      <a:pt x="57" y="16"/>
                    </a:lnTo>
                    <a:lnTo>
                      <a:pt x="45" y="15"/>
                    </a:lnTo>
                    <a:lnTo>
                      <a:pt x="32" y="14"/>
                    </a:lnTo>
                    <a:lnTo>
                      <a:pt x="19" y="10"/>
                    </a:lnTo>
                    <a:lnTo>
                      <a:pt x="9" y="6"/>
                    </a:lnTo>
                    <a:lnTo>
                      <a:pt x="0" y="0"/>
                    </a:lnTo>
                    <a:lnTo>
                      <a:pt x="8" y="1"/>
                    </a:lnTo>
                    <a:lnTo>
                      <a:pt x="19" y="3"/>
                    </a:lnTo>
                    <a:lnTo>
                      <a:pt x="32" y="4"/>
                    </a:lnTo>
                    <a:lnTo>
                      <a:pt x="45" y="7"/>
                    </a:lnTo>
                    <a:lnTo>
                      <a:pt x="56" y="8"/>
                    </a:lnTo>
                    <a:lnTo>
                      <a:pt x="67" y="10"/>
                    </a:lnTo>
                    <a:lnTo>
                      <a:pt x="74" y="11"/>
                    </a:lnTo>
                    <a:lnTo>
                      <a:pt x="76" y="1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7" name="Freeform 458"/>
              <p:cNvSpPr>
                <a:spLocks/>
              </p:cNvSpPr>
              <p:nvPr/>
            </p:nvSpPr>
            <p:spPr bwMode="auto">
              <a:xfrm>
                <a:off x="3745" y="2673"/>
                <a:ext cx="46" cy="12"/>
              </a:xfrm>
              <a:custGeom>
                <a:avLst/>
                <a:gdLst>
                  <a:gd name="T0" fmla="*/ 3 w 91"/>
                  <a:gd name="T1" fmla="*/ 1 h 23"/>
                  <a:gd name="T2" fmla="*/ 3 w 91"/>
                  <a:gd name="T3" fmla="*/ 1 h 23"/>
                  <a:gd name="T4" fmla="*/ 3 w 91"/>
                  <a:gd name="T5" fmla="*/ 1 h 23"/>
                  <a:gd name="T6" fmla="*/ 3 w 91"/>
                  <a:gd name="T7" fmla="*/ 1 h 23"/>
                  <a:gd name="T8" fmla="*/ 2 w 91"/>
                  <a:gd name="T9" fmla="*/ 1 h 23"/>
                  <a:gd name="T10" fmla="*/ 2 w 91"/>
                  <a:gd name="T11" fmla="*/ 1 h 23"/>
                  <a:gd name="T12" fmla="*/ 1 w 91"/>
                  <a:gd name="T13" fmla="*/ 1 h 23"/>
                  <a:gd name="T14" fmla="*/ 1 w 91"/>
                  <a:gd name="T15" fmla="*/ 1 h 23"/>
                  <a:gd name="T16" fmla="*/ 0 w 91"/>
                  <a:gd name="T17" fmla="*/ 0 h 23"/>
                  <a:gd name="T18" fmla="*/ 1 w 91"/>
                  <a:gd name="T19" fmla="*/ 1 h 23"/>
                  <a:gd name="T20" fmla="*/ 1 w 91"/>
                  <a:gd name="T21" fmla="*/ 1 h 23"/>
                  <a:gd name="T22" fmla="*/ 2 w 91"/>
                  <a:gd name="T23" fmla="*/ 1 h 23"/>
                  <a:gd name="T24" fmla="*/ 2 w 91"/>
                  <a:gd name="T25" fmla="*/ 1 h 23"/>
                  <a:gd name="T26" fmla="*/ 3 w 91"/>
                  <a:gd name="T27" fmla="*/ 1 h 23"/>
                  <a:gd name="T28" fmla="*/ 3 w 91"/>
                  <a:gd name="T29" fmla="*/ 1 h 23"/>
                  <a:gd name="T30" fmla="*/ 3 w 91"/>
                  <a:gd name="T31" fmla="*/ 1 h 23"/>
                  <a:gd name="T32" fmla="*/ 3 w 9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23">
                    <a:moveTo>
                      <a:pt x="91" y="20"/>
                    </a:moveTo>
                    <a:lnTo>
                      <a:pt x="88" y="22"/>
                    </a:lnTo>
                    <a:lnTo>
                      <a:pt x="80" y="23"/>
                    </a:lnTo>
                    <a:lnTo>
                      <a:pt x="67" y="22"/>
                    </a:lnTo>
                    <a:lnTo>
                      <a:pt x="53" y="20"/>
                    </a:lnTo>
                    <a:lnTo>
                      <a:pt x="38" y="16"/>
                    </a:lnTo>
                    <a:lnTo>
                      <a:pt x="23" y="12"/>
                    </a:lnTo>
                    <a:lnTo>
                      <a:pt x="11" y="7"/>
                    </a:lnTo>
                    <a:lnTo>
                      <a:pt x="0" y="0"/>
                    </a:lnTo>
                    <a:lnTo>
                      <a:pt x="7" y="2"/>
                    </a:lnTo>
                    <a:lnTo>
                      <a:pt x="20" y="4"/>
                    </a:lnTo>
                    <a:lnTo>
                      <a:pt x="34" y="6"/>
                    </a:lnTo>
                    <a:lnTo>
                      <a:pt x="50" y="8"/>
                    </a:lnTo>
                    <a:lnTo>
                      <a:pt x="66" y="12"/>
                    </a:lnTo>
                    <a:lnTo>
                      <a:pt x="79" y="14"/>
                    </a:lnTo>
                    <a:lnTo>
                      <a:pt x="88" y="16"/>
                    </a:lnTo>
                    <a:lnTo>
                      <a:pt x="91"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 name="Freeform 459"/>
              <p:cNvSpPr>
                <a:spLocks/>
              </p:cNvSpPr>
              <p:nvPr/>
            </p:nvSpPr>
            <p:spPr bwMode="auto">
              <a:xfrm>
                <a:off x="3737" y="2657"/>
                <a:ext cx="48" cy="9"/>
              </a:xfrm>
              <a:custGeom>
                <a:avLst/>
                <a:gdLst>
                  <a:gd name="T0" fmla="*/ 3 w 96"/>
                  <a:gd name="T1" fmla="*/ 1 h 17"/>
                  <a:gd name="T2" fmla="*/ 3 w 96"/>
                  <a:gd name="T3" fmla="*/ 1 h 17"/>
                  <a:gd name="T4" fmla="*/ 3 w 96"/>
                  <a:gd name="T5" fmla="*/ 1 h 17"/>
                  <a:gd name="T6" fmla="*/ 3 w 96"/>
                  <a:gd name="T7" fmla="*/ 1 h 17"/>
                  <a:gd name="T8" fmla="*/ 2 w 96"/>
                  <a:gd name="T9" fmla="*/ 1 h 17"/>
                  <a:gd name="T10" fmla="*/ 2 w 96"/>
                  <a:gd name="T11" fmla="*/ 1 h 17"/>
                  <a:gd name="T12" fmla="*/ 1 w 96"/>
                  <a:gd name="T13" fmla="*/ 1 h 17"/>
                  <a:gd name="T14" fmla="*/ 1 w 96"/>
                  <a:gd name="T15" fmla="*/ 1 h 17"/>
                  <a:gd name="T16" fmla="*/ 0 w 96"/>
                  <a:gd name="T17" fmla="*/ 0 h 17"/>
                  <a:gd name="T18" fmla="*/ 1 w 96"/>
                  <a:gd name="T19" fmla="*/ 1 h 17"/>
                  <a:gd name="T20" fmla="*/ 1 w 96"/>
                  <a:gd name="T21" fmla="*/ 1 h 17"/>
                  <a:gd name="T22" fmla="*/ 2 w 96"/>
                  <a:gd name="T23" fmla="*/ 1 h 17"/>
                  <a:gd name="T24" fmla="*/ 2 w 96"/>
                  <a:gd name="T25" fmla="*/ 1 h 17"/>
                  <a:gd name="T26" fmla="*/ 3 w 96"/>
                  <a:gd name="T27" fmla="*/ 1 h 17"/>
                  <a:gd name="T28" fmla="*/ 3 w 96"/>
                  <a:gd name="T29" fmla="*/ 1 h 17"/>
                  <a:gd name="T30" fmla="*/ 3 w 96"/>
                  <a:gd name="T31" fmla="*/ 1 h 17"/>
                  <a:gd name="T32" fmla="*/ 3 w 9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7">
                    <a:moveTo>
                      <a:pt x="96" y="12"/>
                    </a:moveTo>
                    <a:lnTo>
                      <a:pt x="91" y="15"/>
                    </a:lnTo>
                    <a:lnTo>
                      <a:pt x="82" y="17"/>
                    </a:lnTo>
                    <a:lnTo>
                      <a:pt x="69" y="17"/>
                    </a:lnTo>
                    <a:lnTo>
                      <a:pt x="53" y="16"/>
                    </a:lnTo>
                    <a:lnTo>
                      <a:pt x="37" y="14"/>
                    </a:lnTo>
                    <a:lnTo>
                      <a:pt x="22" y="10"/>
                    </a:lnTo>
                    <a:lnTo>
                      <a:pt x="9" y="6"/>
                    </a:lnTo>
                    <a:lnTo>
                      <a:pt x="0" y="0"/>
                    </a:lnTo>
                    <a:lnTo>
                      <a:pt x="7" y="1"/>
                    </a:lnTo>
                    <a:lnTo>
                      <a:pt x="20" y="1"/>
                    </a:lnTo>
                    <a:lnTo>
                      <a:pt x="35" y="3"/>
                    </a:lnTo>
                    <a:lnTo>
                      <a:pt x="52" y="4"/>
                    </a:lnTo>
                    <a:lnTo>
                      <a:pt x="68" y="7"/>
                    </a:lnTo>
                    <a:lnTo>
                      <a:pt x="82" y="8"/>
                    </a:lnTo>
                    <a:lnTo>
                      <a:pt x="92" y="10"/>
                    </a:lnTo>
                    <a:lnTo>
                      <a:pt x="96" y="1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9" name="Freeform 460"/>
              <p:cNvSpPr>
                <a:spLocks/>
              </p:cNvSpPr>
              <p:nvPr/>
            </p:nvSpPr>
            <p:spPr bwMode="auto">
              <a:xfrm>
                <a:off x="3735" y="2647"/>
                <a:ext cx="42" cy="6"/>
              </a:xfrm>
              <a:custGeom>
                <a:avLst/>
                <a:gdLst>
                  <a:gd name="T0" fmla="*/ 2 w 85"/>
                  <a:gd name="T1" fmla="*/ 0 h 13"/>
                  <a:gd name="T2" fmla="*/ 2 w 85"/>
                  <a:gd name="T3" fmla="*/ 0 h 13"/>
                  <a:gd name="T4" fmla="*/ 2 w 85"/>
                  <a:gd name="T5" fmla="*/ 0 h 13"/>
                  <a:gd name="T6" fmla="*/ 1 w 85"/>
                  <a:gd name="T7" fmla="*/ 0 h 13"/>
                  <a:gd name="T8" fmla="*/ 1 w 85"/>
                  <a:gd name="T9" fmla="*/ 0 h 13"/>
                  <a:gd name="T10" fmla="*/ 1 w 85"/>
                  <a:gd name="T11" fmla="*/ 0 h 13"/>
                  <a:gd name="T12" fmla="*/ 0 w 85"/>
                  <a:gd name="T13" fmla="*/ 0 h 13"/>
                  <a:gd name="T14" fmla="*/ 0 w 85"/>
                  <a:gd name="T15" fmla="*/ 0 h 13"/>
                  <a:gd name="T16" fmla="*/ 0 w 85"/>
                  <a:gd name="T17" fmla="*/ 0 h 13"/>
                  <a:gd name="T18" fmla="*/ 0 w 85"/>
                  <a:gd name="T19" fmla="*/ 0 h 13"/>
                  <a:gd name="T20" fmla="*/ 0 w 85"/>
                  <a:gd name="T21" fmla="*/ 0 h 13"/>
                  <a:gd name="T22" fmla="*/ 1 w 85"/>
                  <a:gd name="T23" fmla="*/ 0 h 13"/>
                  <a:gd name="T24" fmla="*/ 1 w 85"/>
                  <a:gd name="T25" fmla="*/ 0 h 13"/>
                  <a:gd name="T26" fmla="*/ 1 w 85"/>
                  <a:gd name="T27" fmla="*/ 0 h 13"/>
                  <a:gd name="T28" fmla="*/ 2 w 85"/>
                  <a:gd name="T29" fmla="*/ 0 h 13"/>
                  <a:gd name="T30" fmla="*/ 2 w 85"/>
                  <a:gd name="T31" fmla="*/ 0 h 13"/>
                  <a:gd name="T32" fmla="*/ 2 w 8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13">
                    <a:moveTo>
                      <a:pt x="85" y="10"/>
                    </a:moveTo>
                    <a:lnTo>
                      <a:pt x="82" y="12"/>
                    </a:lnTo>
                    <a:lnTo>
                      <a:pt x="73" y="13"/>
                    </a:lnTo>
                    <a:lnTo>
                      <a:pt x="62" y="13"/>
                    </a:lnTo>
                    <a:lnTo>
                      <a:pt x="47" y="12"/>
                    </a:lnTo>
                    <a:lnTo>
                      <a:pt x="32" y="10"/>
                    </a:lnTo>
                    <a:lnTo>
                      <a:pt x="18" y="8"/>
                    </a:lnTo>
                    <a:lnTo>
                      <a:pt x="7" y="5"/>
                    </a:lnTo>
                    <a:lnTo>
                      <a:pt x="0" y="0"/>
                    </a:lnTo>
                    <a:lnTo>
                      <a:pt x="9" y="1"/>
                    </a:lnTo>
                    <a:lnTo>
                      <a:pt x="20" y="1"/>
                    </a:lnTo>
                    <a:lnTo>
                      <a:pt x="34" y="1"/>
                    </a:lnTo>
                    <a:lnTo>
                      <a:pt x="48" y="2"/>
                    </a:lnTo>
                    <a:lnTo>
                      <a:pt x="63" y="4"/>
                    </a:lnTo>
                    <a:lnTo>
                      <a:pt x="74" y="5"/>
                    </a:lnTo>
                    <a:lnTo>
                      <a:pt x="82" y="7"/>
                    </a:lnTo>
                    <a:lnTo>
                      <a:pt x="85"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0" name="Freeform 461"/>
              <p:cNvSpPr>
                <a:spLocks/>
              </p:cNvSpPr>
              <p:nvPr/>
            </p:nvSpPr>
            <p:spPr bwMode="auto">
              <a:xfrm>
                <a:off x="3731" y="2628"/>
                <a:ext cx="37" cy="5"/>
              </a:xfrm>
              <a:custGeom>
                <a:avLst/>
                <a:gdLst>
                  <a:gd name="T0" fmla="*/ 3 w 72"/>
                  <a:gd name="T1" fmla="*/ 0 h 12"/>
                  <a:gd name="T2" fmla="*/ 3 w 72"/>
                  <a:gd name="T3" fmla="*/ 0 h 12"/>
                  <a:gd name="T4" fmla="*/ 2 w 72"/>
                  <a:gd name="T5" fmla="*/ 0 h 12"/>
                  <a:gd name="T6" fmla="*/ 2 w 72"/>
                  <a:gd name="T7" fmla="*/ 0 h 12"/>
                  <a:gd name="T8" fmla="*/ 2 w 72"/>
                  <a:gd name="T9" fmla="*/ 0 h 12"/>
                  <a:gd name="T10" fmla="*/ 1 w 72"/>
                  <a:gd name="T11" fmla="*/ 0 h 12"/>
                  <a:gd name="T12" fmla="*/ 1 w 72"/>
                  <a:gd name="T13" fmla="*/ 0 h 12"/>
                  <a:gd name="T14" fmla="*/ 1 w 72"/>
                  <a:gd name="T15" fmla="*/ 0 h 12"/>
                  <a:gd name="T16" fmla="*/ 0 w 72"/>
                  <a:gd name="T17" fmla="*/ 0 h 12"/>
                  <a:gd name="T18" fmla="*/ 1 w 72"/>
                  <a:gd name="T19" fmla="*/ 0 h 12"/>
                  <a:gd name="T20" fmla="*/ 1 w 72"/>
                  <a:gd name="T21" fmla="*/ 0 h 12"/>
                  <a:gd name="T22" fmla="*/ 1 w 72"/>
                  <a:gd name="T23" fmla="*/ 0 h 12"/>
                  <a:gd name="T24" fmla="*/ 2 w 72"/>
                  <a:gd name="T25" fmla="*/ 0 h 12"/>
                  <a:gd name="T26" fmla="*/ 2 w 72"/>
                  <a:gd name="T27" fmla="*/ 0 h 12"/>
                  <a:gd name="T28" fmla="*/ 2 w 72"/>
                  <a:gd name="T29" fmla="*/ 0 h 12"/>
                  <a:gd name="T30" fmla="*/ 3 w 72"/>
                  <a:gd name="T31" fmla="*/ 0 h 12"/>
                  <a:gd name="T32" fmla="*/ 3 w 72"/>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12">
                    <a:moveTo>
                      <a:pt x="72" y="3"/>
                    </a:moveTo>
                    <a:lnTo>
                      <a:pt x="70" y="6"/>
                    </a:lnTo>
                    <a:lnTo>
                      <a:pt x="63" y="9"/>
                    </a:lnTo>
                    <a:lnTo>
                      <a:pt x="54" y="10"/>
                    </a:lnTo>
                    <a:lnTo>
                      <a:pt x="43" y="12"/>
                    </a:lnTo>
                    <a:lnTo>
                      <a:pt x="31" y="12"/>
                    </a:lnTo>
                    <a:lnTo>
                      <a:pt x="19" y="9"/>
                    </a:lnTo>
                    <a:lnTo>
                      <a:pt x="9" y="6"/>
                    </a:lnTo>
                    <a:lnTo>
                      <a:pt x="0" y="1"/>
                    </a:lnTo>
                    <a:lnTo>
                      <a:pt x="6" y="1"/>
                    </a:lnTo>
                    <a:lnTo>
                      <a:pt x="17" y="1"/>
                    </a:lnTo>
                    <a:lnTo>
                      <a:pt x="30" y="1"/>
                    </a:lnTo>
                    <a:lnTo>
                      <a:pt x="41" y="0"/>
                    </a:lnTo>
                    <a:lnTo>
                      <a:pt x="53" y="0"/>
                    </a:lnTo>
                    <a:lnTo>
                      <a:pt x="63" y="0"/>
                    </a:lnTo>
                    <a:lnTo>
                      <a:pt x="70" y="1"/>
                    </a:lnTo>
                    <a:lnTo>
                      <a:pt x="72"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1" name="Freeform 462"/>
              <p:cNvSpPr>
                <a:spLocks/>
              </p:cNvSpPr>
              <p:nvPr/>
            </p:nvSpPr>
            <p:spPr bwMode="auto">
              <a:xfrm>
                <a:off x="3736" y="2598"/>
                <a:ext cx="17" cy="6"/>
              </a:xfrm>
              <a:custGeom>
                <a:avLst/>
                <a:gdLst>
                  <a:gd name="T0" fmla="*/ 2 w 34"/>
                  <a:gd name="T1" fmla="*/ 0 h 14"/>
                  <a:gd name="T2" fmla="*/ 2 w 34"/>
                  <a:gd name="T3" fmla="*/ 0 h 14"/>
                  <a:gd name="T4" fmla="*/ 1 w 34"/>
                  <a:gd name="T5" fmla="*/ 0 h 14"/>
                  <a:gd name="T6" fmla="*/ 1 w 34"/>
                  <a:gd name="T7" fmla="*/ 0 h 14"/>
                  <a:gd name="T8" fmla="*/ 1 w 34"/>
                  <a:gd name="T9" fmla="*/ 0 h 14"/>
                  <a:gd name="T10" fmla="*/ 1 w 34"/>
                  <a:gd name="T11" fmla="*/ 0 h 14"/>
                  <a:gd name="T12" fmla="*/ 1 w 34"/>
                  <a:gd name="T13" fmla="*/ 0 h 14"/>
                  <a:gd name="T14" fmla="*/ 1 w 34"/>
                  <a:gd name="T15" fmla="*/ 0 h 14"/>
                  <a:gd name="T16" fmla="*/ 0 w 34"/>
                  <a:gd name="T17" fmla="*/ 0 h 14"/>
                  <a:gd name="T18" fmla="*/ 1 w 34"/>
                  <a:gd name="T19" fmla="*/ 0 h 14"/>
                  <a:gd name="T20" fmla="*/ 1 w 34"/>
                  <a:gd name="T21" fmla="*/ 0 h 14"/>
                  <a:gd name="T22" fmla="*/ 1 w 34"/>
                  <a:gd name="T23" fmla="*/ 0 h 14"/>
                  <a:gd name="T24" fmla="*/ 1 w 34"/>
                  <a:gd name="T25" fmla="*/ 0 h 14"/>
                  <a:gd name="T26" fmla="*/ 1 w 34"/>
                  <a:gd name="T27" fmla="*/ 0 h 14"/>
                  <a:gd name="T28" fmla="*/ 1 w 34"/>
                  <a:gd name="T29" fmla="*/ 0 h 14"/>
                  <a:gd name="T30" fmla="*/ 2 w 34"/>
                  <a:gd name="T31" fmla="*/ 0 h 14"/>
                  <a:gd name="T32" fmla="*/ 2 w 34"/>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4">
                    <a:moveTo>
                      <a:pt x="34" y="2"/>
                    </a:moveTo>
                    <a:lnTo>
                      <a:pt x="33" y="5"/>
                    </a:lnTo>
                    <a:lnTo>
                      <a:pt x="30" y="7"/>
                    </a:lnTo>
                    <a:lnTo>
                      <a:pt x="25" y="9"/>
                    </a:lnTo>
                    <a:lnTo>
                      <a:pt x="19" y="12"/>
                    </a:lnTo>
                    <a:lnTo>
                      <a:pt x="14" y="14"/>
                    </a:lnTo>
                    <a:lnTo>
                      <a:pt x="8" y="14"/>
                    </a:lnTo>
                    <a:lnTo>
                      <a:pt x="3" y="13"/>
                    </a:lnTo>
                    <a:lnTo>
                      <a:pt x="0" y="10"/>
                    </a:lnTo>
                    <a:lnTo>
                      <a:pt x="4" y="12"/>
                    </a:lnTo>
                    <a:lnTo>
                      <a:pt x="10" y="10"/>
                    </a:lnTo>
                    <a:lnTo>
                      <a:pt x="16" y="8"/>
                    </a:lnTo>
                    <a:lnTo>
                      <a:pt x="22" y="5"/>
                    </a:lnTo>
                    <a:lnTo>
                      <a:pt x="26" y="2"/>
                    </a:lnTo>
                    <a:lnTo>
                      <a:pt x="31" y="0"/>
                    </a:lnTo>
                    <a:lnTo>
                      <a:pt x="33" y="0"/>
                    </a:lnTo>
                    <a:lnTo>
                      <a:pt x="34"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2" name="Freeform 463"/>
              <p:cNvSpPr>
                <a:spLocks/>
              </p:cNvSpPr>
              <p:nvPr/>
            </p:nvSpPr>
            <p:spPr bwMode="auto">
              <a:xfrm>
                <a:off x="3760" y="2694"/>
                <a:ext cx="32" cy="8"/>
              </a:xfrm>
              <a:custGeom>
                <a:avLst/>
                <a:gdLst>
                  <a:gd name="T0" fmla="*/ 2 w 65"/>
                  <a:gd name="T1" fmla="*/ 1 h 16"/>
                  <a:gd name="T2" fmla="*/ 1 w 65"/>
                  <a:gd name="T3" fmla="*/ 1 h 16"/>
                  <a:gd name="T4" fmla="*/ 1 w 65"/>
                  <a:gd name="T5" fmla="*/ 1 h 16"/>
                  <a:gd name="T6" fmla="*/ 1 w 65"/>
                  <a:gd name="T7" fmla="*/ 1 h 16"/>
                  <a:gd name="T8" fmla="*/ 1 w 65"/>
                  <a:gd name="T9" fmla="*/ 1 h 16"/>
                  <a:gd name="T10" fmla="*/ 0 w 65"/>
                  <a:gd name="T11" fmla="*/ 1 h 16"/>
                  <a:gd name="T12" fmla="*/ 0 w 65"/>
                  <a:gd name="T13" fmla="*/ 1 h 16"/>
                  <a:gd name="T14" fmla="*/ 0 w 65"/>
                  <a:gd name="T15" fmla="*/ 1 h 16"/>
                  <a:gd name="T16" fmla="*/ 0 w 65"/>
                  <a:gd name="T17" fmla="*/ 0 h 16"/>
                  <a:gd name="T18" fmla="*/ 0 w 65"/>
                  <a:gd name="T19" fmla="*/ 1 h 16"/>
                  <a:gd name="T20" fmla="*/ 0 w 65"/>
                  <a:gd name="T21" fmla="*/ 1 h 16"/>
                  <a:gd name="T22" fmla="*/ 0 w 65"/>
                  <a:gd name="T23" fmla="*/ 1 h 16"/>
                  <a:gd name="T24" fmla="*/ 1 w 65"/>
                  <a:gd name="T25" fmla="*/ 1 h 16"/>
                  <a:gd name="T26" fmla="*/ 1 w 65"/>
                  <a:gd name="T27" fmla="*/ 1 h 16"/>
                  <a:gd name="T28" fmla="*/ 1 w 65"/>
                  <a:gd name="T29" fmla="*/ 1 h 16"/>
                  <a:gd name="T30" fmla="*/ 1 w 65"/>
                  <a:gd name="T31" fmla="*/ 1 h 16"/>
                  <a:gd name="T32" fmla="*/ 2 w 65"/>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16">
                    <a:moveTo>
                      <a:pt x="65" y="14"/>
                    </a:moveTo>
                    <a:lnTo>
                      <a:pt x="62" y="15"/>
                    </a:lnTo>
                    <a:lnTo>
                      <a:pt x="58" y="16"/>
                    </a:lnTo>
                    <a:lnTo>
                      <a:pt x="50" y="16"/>
                    </a:lnTo>
                    <a:lnTo>
                      <a:pt x="39" y="15"/>
                    </a:lnTo>
                    <a:lnTo>
                      <a:pt x="29" y="14"/>
                    </a:lnTo>
                    <a:lnTo>
                      <a:pt x="19" y="10"/>
                    </a:lnTo>
                    <a:lnTo>
                      <a:pt x="8" y="6"/>
                    </a:lnTo>
                    <a:lnTo>
                      <a:pt x="0" y="0"/>
                    </a:lnTo>
                    <a:lnTo>
                      <a:pt x="8" y="2"/>
                    </a:lnTo>
                    <a:lnTo>
                      <a:pt x="17" y="3"/>
                    </a:lnTo>
                    <a:lnTo>
                      <a:pt x="28" y="6"/>
                    </a:lnTo>
                    <a:lnTo>
                      <a:pt x="39" y="7"/>
                    </a:lnTo>
                    <a:lnTo>
                      <a:pt x="49" y="8"/>
                    </a:lnTo>
                    <a:lnTo>
                      <a:pt x="57" y="10"/>
                    </a:lnTo>
                    <a:lnTo>
                      <a:pt x="62" y="11"/>
                    </a:lnTo>
                    <a:lnTo>
                      <a:pt x="65" y="1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3" name="Freeform 464"/>
              <p:cNvSpPr>
                <a:spLocks/>
              </p:cNvSpPr>
              <p:nvPr/>
            </p:nvSpPr>
            <p:spPr bwMode="auto">
              <a:xfrm>
                <a:off x="3742" y="2666"/>
                <a:ext cx="46" cy="9"/>
              </a:xfrm>
              <a:custGeom>
                <a:avLst/>
                <a:gdLst>
                  <a:gd name="T0" fmla="*/ 3 w 92"/>
                  <a:gd name="T1" fmla="*/ 1 h 18"/>
                  <a:gd name="T2" fmla="*/ 3 w 92"/>
                  <a:gd name="T3" fmla="*/ 1 h 18"/>
                  <a:gd name="T4" fmla="*/ 3 w 92"/>
                  <a:gd name="T5" fmla="*/ 1 h 18"/>
                  <a:gd name="T6" fmla="*/ 3 w 92"/>
                  <a:gd name="T7" fmla="*/ 1 h 18"/>
                  <a:gd name="T8" fmla="*/ 2 w 92"/>
                  <a:gd name="T9" fmla="*/ 1 h 18"/>
                  <a:gd name="T10" fmla="*/ 2 w 92"/>
                  <a:gd name="T11" fmla="*/ 1 h 18"/>
                  <a:gd name="T12" fmla="*/ 1 w 92"/>
                  <a:gd name="T13" fmla="*/ 1 h 18"/>
                  <a:gd name="T14" fmla="*/ 1 w 92"/>
                  <a:gd name="T15" fmla="*/ 1 h 18"/>
                  <a:gd name="T16" fmla="*/ 0 w 92"/>
                  <a:gd name="T17" fmla="*/ 0 h 18"/>
                  <a:gd name="T18" fmla="*/ 1 w 92"/>
                  <a:gd name="T19" fmla="*/ 0 h 18"/>
                  <a:gd name="T20" fmla="*/ 1 w 92"/>
                  <a:gd name="T21" fmla="*/ 1 h 18"/>
                  <a:gd name="T22" fmla="*/ 2 w 92"/>
                  <a:gd name="T23" fmla="*/ 1 h 18"/>
                  <a:gd name="T24" fmla="*/ 2 w 92"/>
                  <a:gd name="T25" fmla="*/ 1 h 18"/>
                  <a:gd name="T26" fmla="*/ 3 w 92"/>
                  <a:gd name="T27" fmla="*/ 1 h 18"/>
                  <a:gd name="T28" fmla="*/ 3 w 92"/>
                  <a:gd name="T29" fmla="*/ 1 h 18"/>
                  <a:gd name="T30" fmla="*/ 3 w 92"/>
                  <a:gd name="T31" fmla="*/ 1 h 18"/>
                  <a:gd name="T32" fmla="*/ 3 w 92"/>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18">
                    <a:moveTo>
                      <a:pt x="92" y="13"/>
                    </a:moveTo>
                    <a:lnTo>
                      <a:pt x="89" y="15"/>
                    </a:lnTo>
                    <a:lnTo>
                      <a:pt x="80" y="18"/>
                    </a:lnTo>
                    <a:lnTo>
                      <a:pt x="67" y="18"/>
                    </a:lnTo>
                    <a:lnTo>
                      <a:pt x="52" y="16"/>
                    </a:lnTo>
                    <a:lnTo>
                      <a:pt x="36" y="14"/>
                    </a:lnTo>
                    <a:lnTo>
                      <a:pt x="21" y="11"/>
                    </a:lnTo>
                    <a:lnTo>
                      <a:pt x="8" y="6"/>
                    </a:lnTo>
                    <a:lnTo>
                      <a:pt x="0" y="0"/>
                    </a:lnTo>
                    <a:lnTo>
                      <a:pt x="7" y="0"/>
                    </a:lnTo>
                    <a:lnTo>
                      <a:pt x="19" y="1"/>
                    </a:lnTo>
                    <a:lnTo>
                      <a:pt x="34" y="3"/>
                    </a:lnTo>
                    <a:lnTo>
                      <a:pt x="50" y="5"/>
                    </a:lnTo>
                    <a:lnTo>
                      <a:pt x="66" y="6"/>
                    </a:lnTo>
                    <a:lnTo>
                      <a:pt x="80" y="8"/>
                    </a:lnTo>
                    <a:lnTo>
                      <a:pt x="89" y="11"/>
                    </a:lnTo>
                    <a:lnTo>
                      <a:pt x="92"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4" name="Freeform 465"/>
              <p:cNvSpPr>
                <a:spLocks/>
              </p:cNvSpPr>
              <p:nvPr/>
            </p:nvSpPr>
            <p:spPr bwMode="auto">
              <a:xfrm>
                <a:off x="3732" y="2636"/>
                <a:ext cx="42" cy="5"/>
              </a:xfrm>
              <a:custGeom>
                <a:avLst/>
                <a:gdLst>
                  <a:gd name="T0" fmla="*/ 3 w 83"/>
                  <a:gd name="T1" fmla="*/ 0 h 11"/>
                  <a:gd name="T2" fmla="*/ 3 w 83"/>
                  <a:gd name="T3" fmla="*/ 0 h 11"/>
                  <a:gd name="T4" fmla="*/ 3 w 83"/>
                  <a:gd name="T5" fmla="*/ 0 h 11"/>
                  <a:gd name="T6" fmla="*/ 2 w 83"/>
                  <a:gd name="T7" fmla="*/ 0 h 11"/>
                  <a:gd name="T8" fmla="*/ 2 w 83"/>
                  <a:gd name="T9" fmla="*/ 0 h 11"/>
                  <a:gd name="T10" fmla="*/ 2 w 83"/>
                  <a:gd name="T11" fmla="*/ 0 h 11"/>
                  <a:gd name="T12" fmla="*/ 1 w 83"/>
                  <a:gd name="T13" fmla="*/ 0 h 11"/>
                  <a:gd name="T14" fmla="*/ 1 w 83"/>
                  <a:gd name="T15" fmla="*/ 0 h 11"/>
                  <a:gd name="T16" fmla="*/ 0 w 83"/>
                  <a:gd name="T17" fmla="*/ 0 h 11"/>
                  <a:gd name="T18" fmla="*/ 1 w 83"/>
                  <a:gd name="T19" fmla="*/ 0 h 11"/>
                  <a:gd name="T20" fmla="*/ 1 w 83"/>
                  <a:gd name="T21" fmla="*/ 0 h 11"/>
                  <a:gd name="T22" fmla="*/ 1 w 83"/>
                  <a:gd name="T23" fmla="*/ 0 h 11"/>
                  <a:gd name="T24" fmla="*/ 2 w 83"/>
                  <a:gd name="T25" fmla="*/ 0 h 11"/>
                  <a:gd name="T26" fmla="*/ 2 w 83"/>
                  <a:gd name="T27" fmla="*/ 0 h 11"/>
                  <a:gd name="T28" fmla="*/ 3 w 83"/>
                  <a:gd name="T29" fmla="*/ 0 h 11"/>
                  <a:gd name="T30" fmla="*/ 3 w 83"/>
                  <a:gd name="T31" fmla="*/ 0 h 11"/>
                  <a:gd name="T32" fmla="*/ 3 w 83"/>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11">
                    <a:moveTo>
                      <a:pt x="83" y="4"/>
                    </a:moveTo>
                    <a:lnTo>
                      <a:pt x="79" y="6"/>
                    </a:lnTo>
                    <a:lnTo>
                      <a:pt x="72" y="8"/>
                    </a:lnTo>
                    <a:lnTo>
                      <a:pt x="61" y="11"/>
                    </a:lnTo>
                    <a:lnTo>
                      <a:pt x="48" y="11"/>
                    </a:lnTo>
                    <a:lnTo>
                      <a:pt x="34" y="11"/>
                    </a:lnTo>
                    <a:lnTo>
                      <a:pt x="21" y="10"/>
                    </a:lnTo>
                    <a:lnTo>
                      <a:pt x="9" y="6"/>
                    </a:lnTo>
                    <a:lnTo>
                      <a:pt x="0" y="1"/>
                    </a:lnTo>
                    <a:lnTo>
                      <a:pt x="8" y="1"/>
                    </a:lnTo>
                    <a:lnTo>
                      <a:pt x="19" y="1"/>
                    </a:lnTo>
                    <a:lnTo>
                      <a:pt x="32" y="1"/>
                    </a:lnTo>
                    <a:lnTo>
                      <a:pt x="47" y="0"/>
                    </a:lnTo>
                    <a:lnTo>
                      <a:pt x="61" y="0"/>
                    </a:lnTo>
                    <a:lnTo>
                      <a:pt x="72" y="0"/>
                    </a:lnTo>
                    <a:lnTo>
                      <a:pt x="79" y="1"/>
                    </a:lnTo>
                    <a:lnTo>
                      <a:pt x="83"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5" name="Freeform 466"/>
              <p:cNvSpPr>
                <a:spLocks/>
              </p:cNvSpPr>
              <p:nvPr/>
            </p:nvSpPr>
            <p:spPr bwMode="auto">
              <a:xfrm>
                <a:off x="3732" y="2619"/>
                <a:ext cx="34" cy="5"/>
              </a:xfrm>
              <a:custGeom>
                <a:avLst/>
                <a:gdLst>
                  <a:gd name="T0" fmla="*/ 3 w 68"/>
                  <a:gd name="T1" fmla="*/ 1 h 9"/>
                  <a:gd name="T2" fmla="*/ 3 w 68"/>
                  <a:gd name="T3" fmla="*/ 1 h 9"/>
                  <a:gd name="T4" fmla="*/ 2 w 68"/>
                  <a:gd name="T5" fmla="*/ 1 h 9"/>
                  <a:gd name="T6" fmla="*/ 2 w 68"/>
                  <a:gd name="T7" fmla="*/ 1 h 9"/>
                  <a:gd name="T8" fmla="*/ 2 w 68"/>
                  <a:gd name="T9" fmla="*/ 1 h 9"/>
                  <a:gd name="T10" fmla="*/ 1 w 68"/>
                  <a:gd name="T11" fmla="*/ 1 h 9"/>
                  <a:gd name="T12" fmla="*/ 1 w 68"/>
                  <a:gd name="T13" fmla="*/ 1 h 9"/>
                  <a:gd name="T14" fmla="*/ 1 w 68"/>
                  <a:gd name="T15" fmla="*/ 1 h 9"/>
                  <a:gd name="T16" fmla="*/ 0 w 68"/>
                  <a:gd name="T17" fmla="*/ 0 h 9"/>
                  <a:gd name="T18" fmla="*/ 1 w 68"/>
                  <a:gd name="T19" fmla="*/ 0 h 9"/>
                  <a:gd name="T20" fmla="*/ 1 w 68"/>
                  <a:gd name="T21" fmla="*/ 0 h 9"/>
                  <a:gd name="T22" fmla="*/ 1 w 68"/>
                  <a:gd name="T23" fmla="*/ 1 h 9"/>
                  <a:gd name="T24" fmla="*/ 2 w 68"/>
                  <a:gd name="T25" fmla="*/ 1 h 9"/>
                  <a:gd name="T26" fmla="*/ 2 w 68"/>
                  <a:gd name="T27" fmla="*/ 1 h 9"/>
                  <a:gd name="T28" fmla="*/ 2 w 68"/>
                  <a:gd name="T29" fmla="*/ 1 h 9"/>
                  <a:gd name="T30" fmla="*/ 2 w 68"/>
                  <a:gd name="T31" fmla="*/ 1 h 9"/>
                  <a:gd name="T32" fmla="*/ 3 w 68"/>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9">
                    <a:moveTo>
                      <a:pt x="68" y="6"/>
                    </a:moveTo>
                    <a:lnTo>
                      <a:pt x="65" y="8"/>
                    </a:lnTo>
                    <a:lnTo>
                      <a:pt x="57" y="9"/>
                    </a:lnTo>
                    <a:lnTo>
                      <a:pt x="47" y="9"/>
                    </a:lnTo>
                    <a:lnTo>
                      <a:pt x="35" y="9"/>
                    </a:lnTo>
                    <a:lnTo>
                      <a:pt x="23" y="8"/>
                    </a:lnTo>
                    <a:lnTo>
                      <a:pt x="12" y="6"/>
                    </a:lnTo>
                    <a:lnTo>
                      <a:pt x="4" y="3"/>
                    </a:lnTo>
                    <a:lnTo>
                      <a:pt x="0" y="0"/>
                    </a:lnTo>
                    <a:lnTo>
                      <a:pt x="7" y="0"/>
                    </a:lnTo>
                    <a:lnTo>
                      <a:pt x="15" y="0"/>
                    </a:lnTo>
                    <a:lnTo>
                      <a:pt x="25" y="1"/>
                    </a:lnTo>
                    <a:lnTo>
                      <a:pt x="37" y="1"/>
                    </a:lnTo>
                    <a:lnTo>
                      <a:pt x="47" y="1"/>
                    </a:lnTo>
                    <a:lnTo>
                      <a:pt x="57" y="2"/>
                    </a:lnTo>
                    <a:lnTo>
                      <a:pt x="64" y="3"/>
                    </a:lnTo>
                    <a:lnTo>
                      <a:pt x="68"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6" name="Freeform 467"/>
              <p:cNvSpPr>
                <a:spLocks/>
              </p:cNvSpPr>
              <p:nvPr/>
            </p:nvSpPr>
            <p:spPr bwMode="auto">
              <a:xfrm>
                <a:off x="3733" y="2608"/>
                <a:ext cx="21" cy="6"/>
              </a:xfrm>
              <a:custGeom>
                <a:avLst/>
                <a:gdLst>
                  <a:gd name="T0" fmla="*/ 1 w 43"/>
                  <a:gd name="T1" fmla="*/ 1 h 10"/>
                  <a:gd name="T2" fmla="*/ 1 w 43"/>
                  <a:gd name="T3" fmla="*/ 1 h 10"/>
                  <a:gd name="T4" fmla="*/ 1 w 43"/>
                  <a:gd name="T5" fmla="*/ 1 h 10"/>
                  <a:gd name="T6" fmla="*/ 0 w 43"/>
                  <a:gd name="T7" fmla="*/ 1 h 10"/>
                  <a:gd name="T8" fmla="*/ 0 w 43"/>
                  <a:gd name="T9" fmla="*/ 1 h 10"/>
                  <a:gd name="T10" fmla="*/ 0 w 43"/>
                  <a:gd name="T11" fmla="*/ 1 h 10"/>
                  <a:gd name="T12" fmla="*/ 0 w 43"/>
                  <a:gd name="T13" fmla="*/ 1 h 10"/>
                  <a:gd name="T14" fmla="*/ 0 w 43"/>
                  <a:gd name="T15" fmla="*/ 1 h 10"/>
                  <a:gd name="T16" fmla="*/ 0 w 43"/>
                  <a:gd name="T17" fmla="*/ 1 h 10"/>
                  <a:gd name="T18" fmla="*/ 0 w 43"/>
                  <a:gd name="T19" fmla="*/ 1 h 10"/>
                  <a:gd name="T20" fmla="*/ 0 w 43"/>
                  <a:gd name="T21" fmla="*/ 1 h 10"/>
                  <a:gd name="T22" fmla="*/ 0 w 43"/>
                  <a:gd name="T23" fmla="*/ 1 h 10"/>
                  <a:gd name="T24" fmla="*/ 0 w 43"/>
                  <a:gd name="T25" fmla="*/ 1 h 10"/>
                  <a:gd name="T26" fmla="*/ 1 w 43"/>
                  <a:gd name="T27" fmla="*/ 1 h 10"/>
                  <a:gd name="T28" fmla="*/ 1 w 43"/>
                  <a:gd name="T29" fmla="*/ 0 h 10"/>
                  <a:gd name="T30" fmla="*/ 1 w 43"/>
                  <a:gd name="T31" fmla="*/ 0 h 10"/>
                  <a:gd name="T32" fmla="*/ 1 w 43"/>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0">
                    <a:moveTo>
                      <a:pt x="43" y="2"/>
                    </a:moveTo>
                    <a:lnTo>
                      <a:pt x="41" y="5"/>
                    </a:lnTo>
                    <a:lnTo>
                      <a:pt x="37" y="7"/>
                    </a:lnTo>
                    <a:lnTo>
                      <a:pt x="31" y="8"/>
                    </a:lnTo>
                    <a:lnTo>
                      <a:pt x="24" y="10"/>
                    </a:lnTo>
                    <a:lnTo>
                      <a:pt x="16" y="10"/>
                    </a:lnTo>
                    <a:lnTo>
                      <a:pt x="9" y="10"/>
                    </a:lnTo>
                    <a:lnTo>
                      <a:pt x="3" y="9"/>
                    </a:lnTo>
                    <a:lnTo>
                      <a:pt x="0" y="6"/>
                    </a:lnTo>
                    <a:lnTo>
                      <a:pt x="6" y="7"/>
                    </a:lnTo>
                    <a:lnTo>
                      <a:pt x="12" y="7"/>
                    </a:lnTo>
                    <a:lnTo>
                      <a:pt x="20" y="5"/>
                    </a:lnTo>
                    <a:lnTo>
                      <a:pt x="27" y="2"/>
                    </a:lnTo>
                    <a:lnTo>
                      <a:pt x="32" y="1"/>
                    </a:lnTo>
                    <a:lnTo>
                      <a:pt x="38" y="0"/>
                    </a:lnTo>
                    <a:lnTo>
                      <a:pt x="41" y="0"/>
                    </a:lnTo>
                    <a:lnTo>
                      <a:pt x="43"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7" name="Freeform 468"/>
              <p:cNvSpPr>
                <a:spLocks/>
              </p:cNvSpPr>
              <p:nvPr/>
            </p:nvSpPr>
            <p:spPr bwMode="auto">
              <a:xfrm>
                <a:off x="3767" y="2704"/>
                <a:ext cx="21" cy="8"/>
              </a:xfrm>
              <a:custGeom>
                <a:avLst/>
                <a:gdLst>
                  <a:gd name="T0" fmla="*/ 0 w 41"/>
                  <a:gd name="T1" fmla="*/ 0 h 16"/>
                  <a:gd name="T2" fmla="*/ 1 w 41"/>
                  <a:gd name="T3" fmla="*/ 0 h 16"/>
                  <a:gd name="T4" fmla="*/ 1 w 41"/>
                  <a:gd name="T5" fmla="*/ 1 h 16"/>
                  <a:gd name="T6" fmla="*/ 1 w 41"/>
                  <a:gd name="T7" fmla="*/ 1 h 16"/>
                  <a:gd name="T8" fmla="*/ 1 w 41"/>
                  <a:gd name="T9" fmla="*/ 1 h 16"/>
                  <a:gd name="T10" fmla="*/ 1 w 41"/>
                  <a:gd name="T11" fmla="*/ 1 h 16"/>
                  <a:gd name="T12" fmla="*/ 2 w 41"/>
                  <a:gd name="T13" fmla="*/ 1 h 16"/>
                  <a:gd name="T14" fmla="*/ 2 w 41"/>
                  <a:gd name="T15" fmla="*/ 1 h 16"/>
                  <a:gd name="T16" fmla="*/ 2 w 41"/>
                  <a:gd name="T17" fmla="*/ 1 h 16"/>
                  <a:gd name="T18" fmla="*/ 2 w 41"/>
                  <a:gd name="T19" fmla="*/ 1 h 16"/>
                  <a:gd name="T20" fmla="*/ 2 w 41"/>
                  <a:gd name="T21" fmla="*/ 1 h 16"/>
                  <a:gd name="T22" fmla="*/ 1 w 41"/>
                  <a:gd name="T23" fmla="*/ 1 h 16"/>
                  <a:gd name="T24" fmla="*/ 1 w 41"/>
                  <a:gd name="T25" fmla="*/ 1 h 16"/>
                  <a:gd name="T26" fmla="*/ 1 w 41"/>
                  <a:gd name="T27" fmla="*/ 1 h 16"/>
                  <a:gd name="T28" fmla="*/ 1 w 41"/>
                  <a:gd name="T29" fmla="*/ 1 h 16"/>
                  <a:gd name="T30" fmla="*/ 1 w 41"/>
                  <a:gd name="T31" fmla="*/ 1 h 16"/>
                  <a:gd name="T32" fmla="*/ 0 w 41"/>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16">
                    <a:moveTo>
                      <a:pt x="0" y="0"/>
                    </a:moveTo>
                    <a:lnTo>
                      <a:pt x="3" y="0"/>
                    </a:lnTo>
                    <a:lnTo>
                      <a:pt x="9" y="1"/>
                    </a:lnTo>
                    <a:lnTo>
                      <a:pt x="16" y="2"/>
                    </a:lnTo>
                    <a:lnTo>
                      <a:pt x="24" y="4"/>
                    </a:lnTo>
                    <a:lnTo>
                      <a:pt x="31" y="6"/>
                    </a:lnTo>
                    <a:lnTo>
                      <a:pt x="37" y="7"/>
                    </a:lnTo>
                    <a:lnTo>
                      <a:pt x="40" y="11"/>
                    </a:lnTo>
                    <a:lnTo>
                      <a:pt x="41" y="14"/>
                    </a:lnTo>
                    <a:lnTo>
                      <a:pt x="39" y="16"/>
                    </a:lnTo>
                    <a:lnTo>
                      <a:pt x="35" y="16"/>
                    </a:lnTo>
                    <a:lnTo>
                      <a:pt x="28" y="15"/>
                    </a:lnTo>
                    <a:lnTo>
                      <a:pt x="22" y="12"/>
                    </a:lnTo>
                    <a:lnTo>
                      <a:pt x="15" y="8"/>
                    </a:lnTo>
                    <a:lnTo>
                      <a:pt x="9" y="5"/>
                    </a:lnTo>
                    <a:lnTo>
                      <a:pt x="3"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8" name="Freeform 469"/>
              <p:cNvSpPr>
                <a:spLocks/>
              </p:cNvSpPr>
              <p:nvPr/>
            </p:nvSpPr>
            <p:spPr bwMode="auto">
              <a:xfrm>
                <a:off x="3765" y="2702"/>
                <a:ext cx="4" cy="20"/>
              </a:xfrm>
              <a:custGeom>
                <a:avLst/>
                <a:gdLst>
                  <a:gd name="T0" fmla="*/ 1 w 8"/>
                  <a:gd name="T1" fmla="*/ 0 h 39"/>
                  <a:gd name="T2" fmla="*/ 1 w 8"/>
                  <a:gd name="T3" fmla="*/ 1 h 39"/>
                  <a:gd name="T4" fmla="*/ 0 w 8"/>
                  <a:gd name="T5" fmla="*/ 1 h 39"/>
                  <a:gd name="T6" fmla="*/ 0 w 8"/>
                  <a:gd name="T7" fmla="*/ 2 h 39"/>
                  <a:gd name="T8" fmla="*/ 1 w 8"/>
                  <a:gd name="T9" fmla="*/ 2 h 39"/>
                  <a:gd name="T10" fmla="*/ 1 w 8"/>
                  <a:gd name="T11" fmla="*/ 2 h 39"/>
                  <a:gd name="T12" fmla="*/ 1 w 8"/>
                  <a:gd name="T13" fmla="*/ 1 h 39"/>
                  <a:gd name="T14" fmla="*/ 1 w 8"/>
                  <a:gd name="T15" fmla="*/ 1 h 39"/>
                  <a:gd name="T16" fmla="*/ 1 w 8"/>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39">
                    <a:moveTo>
                      <a:pt x="1" y="0"/>
                    </a:moveTo>
                    <a:lnTo>
                      <a:pt x="1" y="7"/>
                    </a:lnTo>
                    <a:lnTo>
                      <a:pt x="0" y="21"/>
                    </a:lnTo>
                    <a:lnTo>
                      <a:pt x="0" y="33"/>
                    </a:lnTo>
                    <a:lnTo>
                      <a:pt x="4" y="39"/>
                    </a:lnTo>
                    <a:lnTo>
                      <a:pt x="8" y="34"/>
                    </a:lnTo>
                    <a:lnTo>
                      <a:pt x="6" y="23"/>
                    </a:lnTo>
                    <a:lnTo>
                      <a:pt x="3" y="9"/>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 name="Freeform 470"/>
              <p:cNvSpPr>
                <a:spLocks/>
              </p:cNvSpPr>
              <p:nvPr/>
            </p:nvSpPr>
            <p:spPr bwMode="auto">
              <a:xfrm>
                <a:off x="3773" y="2708"/>
                <a:ext cx="12" cy="17"/>
              </a:xfrm>
              <a:custGeom>
                <a:avLst/>
                <a:gdLst>
                  <a:gd name="T0" fmla="*/ 0 w 25"/>
                  <a:gd name="T1" fmla="*/ 0 h 34"/>
                  <a:gd name="T2" fmla="*/ 0 w 25"/>
                  <a:gd name="T3" fmla="*/ 1 h 34"/>
                  <a:gd name="T4" fmla="*/ 0 w 25"/>
                  <a:gd name="T5" fmla="*/ 1 h 34"/>
                  <a:gd name="T6" fmla="*/ 0 w 25"/>
                  <a:gd name="T7" fmla="*/ 1 h 34"/>
                  <a:gd name="T8" fmla="*/ 0 w 25"/>
                  <a:gd name="T9" fmla="*/ 2 h 34"/>
                  <a:gd name="T10" fmla="*/ 0 w 25"/>
                  <a:gd name="T11" fmla="*/ 1 h 34"/>
                  <a:gd name="T12" fmla="*/ 0 w 25"/>
                  <a:gd name="T13" fmla="*/ 1 h 34"/>
                  <a:gd name="T14" fmla="*/ 0 w 25"/>
                  <a:gd name="T15" fmla="*/ 1 h 34"/>
                  <a:gd name="T16" fmla="*/ 0 w 2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4">
                    <a:moveTo>
                      <a:pt x="0" y="0"/>
                    </a:moveTo>
                    <a:lnTo>
                      <a:pt x="4" y="7"/>
                    </a:lnTo>
                    <a:lnTo>
                      <a:pt x="11" y="20"/>
                    </a:lnTo>
                    <a:lnTo>
                      <a:pt x="17" y="30"/>
                    </a:lnTo>
                    <a:lnTo>
                      <a:pt x="24" y="34"/>
                    </a:lnTo>
                    <a:lnTo>
                      <a:pt x="25" y="28"/>
                    </a:lnTo>
                    <a:lnTo>
                      <a:pt x="18" y="18"/>
                    </a:lnTo>
                    <a:lnTo>
                      <a:pt x="7"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0" name="Freeform 471"/>
              <p:cNvSpPr>
                <a:spLocks/>
              </p:cNvSpPr>
              <p:nvPr/>
            </p:nvSpPr>
            <p:spPr bwMode="auto">
              <a:xfrm>
                <a:off x="3709" y="2610"/>
                <a:ext cx="26" cy="6"/>
              </a:xfrm>
              <a:custGeom>
                <a:avLst/>
                <a:gdLst>
                  <a:gd name="T0" fmla="*/ 2 w 52"/>
                  <a:gd name="T1" fmla="*/ 1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0 h 12"/>
                  <a:gd name="T22" fmla="*/ 1 w 52"/>
                  <a:gd name="T23" fmla="*/ 0 h 12"/>
                  <a:gd name="T24" fmla="*/ 1 w 52"/>
                  <a:gd name="T25" fmla="*/ 0 h 12"/>
                  <a:gd name="T26" fmla="*/ 1 w 52"/>
                  <a:gd name="T27" fmla="*/ 1 h 12"/>
                  <a:gd name="T28" fmla="*/ 2 w 52"/>
                  <a:gd name="T29" fmla="*/ 1 h 12"/>
                  <a:gd name="T30" fmla="*/ 2 w 52"/>
                  <a:gd name="T31" fmla="*/ 1 h 12"/>
                  <a:gd name="T32" fmla="*/ 2 w 52"/>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3"/>
                    </a:moveTo>
                    <a:lnTo>
                      <a:pt x="46" y="6"/>
                    </a:lnTo>
                    <a:lnTo>
                      <a:pt x="39" y="8"/>
                    </a:lnTo>
                    <a:lnTo>
                      <a:pt x="31" y="11"/>
                    </a:lnTo>
                    <a:lnTo>
                      <a:pt x="23" y="12"/>
                    </a:lnTo>
                    <a:lnTo>
                      <a:pt x="14" y="12"/>
                    </a:lnTo>
                    <a:lnTo>
                      <a:pt x="7" y="11"/>
                    </a:lnTo>
                    <a:lnTo>
                      <a:pt x="2" y="8"/>
                    </a:lnTo>
                    <a:lnTo>
                      <a:pt x="0" y="5"/>
                    </a:lnTo>
                    <a:lnTo>
                      <a:pt x="1" y="2"/>
                    </a:lnTo>
                    <a:lnTo>
                      <a:pt x="6" y="0"/>
                    </a:lnTo>
                    <a:lnTo>
                      <a:pt x="11" y="0"/>
                    </a:lnTo>
                    <a:lnTo>
                      <a:pt x="21" y="0"/>
                    </a:lnTo>
                    <a:lnTo>
                      <a:pt x="29" y="2"/>
                    </a:lnTo>
                    <a:lnTo>
                      <a:pt x="38" y="2"/>
                    </a:lnTo>
                    <a:lnTo>
                      <a:pt x="46" y="3"/>
                    </a:lnTo>
                    <a:lnTo>
                      <a:pt x="52"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1" name="Freeform 472"/>
              <p:cNvSpPr>
                <a:spLocks/>
              </p:cNvSpPr>
              <p:nvPr/>
            </p:nvSpPr>
            <p:spPr bwMode="auto">
              <a:xfrm>
                <a:off x="3715" y="2591"/>
                <a:ext cx="25" cy="10"/>
              </a:xfrm>
              <a:custGeom>
                <a:avLst/>
                <a:gdLst>
                  <a:gd name="T0" fmla="*/ 2 w 50"/>
                  <a:gd name="T1" fmla="*/ 0 h 21"/>
                  <a:gd name="T2" fmla="*/ 2 w 50"/>
                  <a:gd name="T3" fmla="*/ 0 h 21"/>
                  <a:gd name="T4" fmla="*/ 2 w 50"/>
                  <a:gd name="T5" fmla="*/ 0 h 21"/>
                  <a:gd name="T6" fmla="*/ 1 w 50"/>
                  <a:gd name="T7" fmla="*/ 0 h 21"/>
                  <a:gd name="T8" fmla="*/ 1 w 50"/>
                  <a:gd name="T9" fmla="*/ 0 h 21"/>
                  <a:gd name="T10" fmla="*/ 1 w 50"/>
                  <a:gd name="T11" fmla="*/ 0 h 21"/>
                  <a:gd name="T12" fmla="*/ 1 w 50"/>
                  <a:gd name="T13" fmla="*/ 0 h 21"/>
                  <a:gd name="T14" fmla="*/ 1 w 50"/>
                  <a:gd name="T15" fmla="*/ 0 h 21"/>
                  <a:gd name="T16" fmla="*/ 0 w 50"/>
                  <a:gd name="T17" fmla="*/ 0 h 21"/>
                  <a:gd name="T18" fmla="*/ 1 w 50"/>
                  <a:gd name="T19" fmla="*/ 0 h 21"/>
                  <a:gd name="T20" fmla="*/ 1 w 50"/>
                  <a:gd name="T21" fmla="*/ 0 h 21"/>
                  <a:gd name="T22" fmla="*/ 1 w 50"/>
                  <a:gd name="T23" fmla="*/ 0 h 21"/>
                  <a:gd name="T24" fmla="*/ 1 w 50"/>
                  <a:gd name="T25" fmla="*/ 0 h 21"/>
                  <a:gd name="T26" fmla="*/ 1 w 50"/>
                  <a:gd name="T27" fmla="*/ 0 h 21"/>
                  <a:gd name="T28" fmla="*/ 2 w 50"/>
                  <a:gd name="T29" fmla="*/ 0 h 21"/>
                  <a:gd name="T30" fmla="*/ 2 w 50"/>
                  <a:gd name="T31" fmla="*/ 0 h 21"/>
                  <a:gd name="T32" fmla="*/ 2 w 5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21">
                    <a:moveTo>
                      <a:pt x="50" y="21"/>
                    </a:moveTo>
                    <a:lnTo>
                      <a:pt x="45" y="21"/>
                    </a:lnTo>
                    <a:lnTo>
                      <a:pt x="37" y="20"/>
                    </a:lnTo>
                    <a:lnTo>
                      <a:pt x="29" y="18"/>
                    </a:lnTo>
                    <a:lnTo>
                      <a:pt x="21" y="15"/>
                    </a:lnTo>
                    <a:lnTo>
                      <a:pt x="13" y="13"/>
                    </a:lnTo>
                    <a:lnTo>
                      <a:pt x="6" y="9"/>
                    </a:lnTo>
                    <a:lnTo>
                      <a:pt x="1" y="6"/>
                    </a:lnTo>
                    <a:lnTo>
                      <a:pt x="0" y="3"/>
                    </a:lnTo>
                    <a:lnTo>
                      <a:pt x="3" y="0"/>
                    </a:lnTo>
                    <a:lnTo>
                      <a:pt x="7" y="0"/>
                    </a:lnTo>
                    <a:lnTo>
                      <a:pt x="14" y="3"/>
                    </a:lnTo>
                    <a:lnTo>
                      <a:pt x="23" y="6"/>
                    </a:lnTo>
                    <a:lnTo>
                      <a:pt x="31" y="11"/>
                    </a:lnTo>
                    <a:lnTo>
                      <a:pt x="39" y="15"/>
                    </a:lnTo>
                    <a:lnTo>
                      <a:pt x="46" y="19"/>
                    </a:lnTo>
                    <a:lnTo>
                      <a:pt x="50"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2" name="Freeform 473"/>
              <p:cNvSpPr>
                <a:spLocks/>
              </p:cNvSpPr>
              <p:nvPr/>
            </p:nvSpPr>
            <p:spPr bwMode="auto">
              <a:xfrm>
                <a:off x="3709" y="2619"/>
                <a:ext cx="24" cy="6"/>
              </a:xfrm>
              <a:custGeom>
                <a:avLst/>
                <a:gdLst>
                  <a:gd name="T0" fmla="*/ 2 w 47"/>
                  <a:gd name="T1" fmla="*/ 0 h 11"/>
                  <a:gd name="T2" fmla="*/ 2 w 47"/>
                  <a:gd name="T3" fmla="*/ 1 h 11"/>
                  <a:gd name="T4" fmla="*/ 2 w 47"/>
                  <a:gd name="T5" fmla="*/ 1 h 11"/>
                  <a:gd name="T6" fmla="*/ 2 w 47"/>
                  <a:gd name="T7" fmla="*/ 1 h 11"/>
                  <a:gd name="T8" fmla="*/ 1 w 47"/>
                  <a:gd name="T9" fmla="*/ 1 h 11"/>
                  <a:gd name="T10" fmla="*/ 1 w 47"/>
                  <a:gd name="T11" fmla="*/ 1 h 11"/>
                  <a:gd name="T12" fmla="*/ 1 w 47"/>
                  <a:gd name="T13" fmla="*/ 1 h 11"/>
                  <a:gd name="T14" fmla="*/ 1 w 47"/>
                  <a:gd name="T15" fmla="*/ 1 h 11"/>
                  <a:gd name="T16" fmla="*/ 0 w 47"/>
                  <a:gd name="T17" fmla="*/ 1 h 11"/>
                  <a:gd name="T18" fmla="*/ 0 w 47"/>
                  <a:gd name="T19" fmla="*/ 1 h 11"/>
                  <a:gd name="T20" fmla="*/ 1 w 47"/>
                  <a:gd name="T21" fmla="*/ 1 h 11"/>
                  <a:gd name="T22" fmla="*/ 1 w 47"/>
                  <a:gd name="T23" fmla="*/ 1 h 11"/>
                  <a:gd name="T24" fmla="*/ 1 w 47"/>
                  <a:gd name="T25" fmla="*/ 1 h 11"/>
                  <a:gd name="T26" fmla="*/ 1 w 47"/>
                  <a:gd name="T27" fmla="*/ 1 h 11"/>
                  <a:gd name="T28" fmla="*/ 2 w 47"/>
                  <a:gd name="T29" fmla="*/ 1 h 11"/>
                  <a:gd name="T30" fmla="*/ 2 w 47"/>
                  <a:gd name="T31" fmla="*/ 1 h 11"/>
                  <a:gd name="T32" fmla="*/ 2 w 47"/>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1">
                    <a:moveTo>
                      <a:pt x="47" y="0"/>
                    </a:moveTo>
                    <a:lnTo>
                      <a:pt x="45" y="3"/>
                    </a:lnTo>
                    <a:lnTo>
                      <a:pt x="40" y="7"/>
                    </a:lnTo>
                    <a:lnTo>
                      <a:pt x="33" y="9"/>
                    </a:lnTo>
                    <a:lnTo>
                      <a:pt x="25" y="11"/>
                    </a:lnTo>
                    <a:lnTo>
                      <a:pt x="17" y="11"/>
                    </a:lnTo>
                    <a:lnTo>
                      <a:pt x="10" y="11"/>
                    </a:lnTo>
                    <a:lnTo>
                      <a:pt x="3" y="9"/>
                    </a:lnTo>
                    <a:lnTo>
                      <a:pt x="0" y="7"/>
                    </a:lnTo>
                    <a:lnTo>
                      <a:pt x="0" y="4"/>
                    </a:lnTo>
                    <a:lnTo>
                      <a:pt x="2" y="2"/>
                    </a:lnTo>
                    <a:lnTo>
                      <a:pt x="8" y="1"/>
                    </a:lnTo>
                    <a:lnTo>
                      <a:pt x="16" y="1"/>
                    </a:lnTo>
                    <a:lnTo>
                      <a:pt x="25" y="1"/>
                    </a:lnTo>
                    <a:lnTo>
                      <a:pt x="33" y="1"/>
                    </a:lnTo>
                    <a:lnTo>
                      <a:pt x="41" y="1"/>
                    </a:lnTo>
                    <a:lnTo>
                      <a:pt x="4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3" name="Freeform 474"/>
              <p:cNvSpPr>
                <a:spLocks/>
              </p:cNvSpPr>
              <p:nvPr/>
            </p:nvSpPr>
            <p:spPr bwMode="auto">
              <a:xfrm>
                <a:off x="3708" y="2628"/>
                <a:ext cx="25" cy="8"/>
              </a:xfrm>
              <a:custGeom>
                <a:avLst/>
                <a:gdLst>
                  <a:gd name="T0" fmla="*/ 1 w 51"/>
                  <a:gd name="T1" fmla="*/ 0 h 16"/>
                  <a:gd name="T2" fmla="*/ 1 w 51"/>
                  <a:gd name="T3" fmla="*/ 1 h 16"/>
                  <a:gd name="T4" fmla="*/ 1 w 51"/>
                  <a:gd name="T5" fmla="*/ 1 h 16"/>
                  <a:gd name="T6" fmla="*/ 1 w 51"/>
                  <a:gd name="T7" fmla="*/ 1 h 16"/>
                  <a:gd name="T8" fmla="*/ 0 w 51"/>
                  <a:gd name="T9" fmla="*/ 1 h 16"/>
                  <a:gd name="T10" fmla="*/ 0 w 51"/>
                  <a:gd name="T11" fmla="*/ 1 h 16"/>
                  <a:gd name="T12" fmla="*/ 0 w 51"/>
                  <a:gd name="T13" fmla="*/ 1 h 16"/>
                  <a:gd name="T14" fmla="*/ 0 w 51"/>
                  <a:gd name="T15" fmla="*/ 1 h 16"/>
                  <a:gd name="T16" fmla="*/ 0 w 51"/>
                  <a:gd name="T17" fmla="*/ 1 h 16"/>
                  <a:gd name="T18" fmla="*/ 0 w 51"/>
                  <a:gd name="T19" fmla="*/ 1 h 16"/>
                  <a:gd name="T20" fmla="*/ 0 w 51"/>
                  <a:gd name="T21" fmla="*/ 1 h 16"/>
                  <a:gd name="T22" fmla="*/ 0 w 51"/>
                  <a:gd name="T23" fmla="*/ 1 h 16"/>
                  <a:gd name="T24" fmla="*/ 0 w 51"/>
                  <a:gd name="T25" fmla="*/ 1 h 16"/>
                  <a:gd name="T26" fmla="*/ 0 w 51"/>
                  <a:gd name="T27" fmla="*/ 1 h 16"/>
                  <a:gd name="T28" fmla="*/ 1 w 51"/>
                  <a:gd name="T29" fmla="*/ 1 h 16"/>
                  <a:gd name="T30" fmla="*/ 1 w 51"/>
                  <a:gd name="T31" fmla="*/ 1 h 16"/>
                  <a:gd name="T32" fmla="*/ 1 w 51"/>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6">
                    <a:moveTo>
                      <a:pt x="51" y="0"/>
                    </a:moveTo>
                    <a:lnTo>
                      <a:pt x="48" y="5"/>
                    </a:lnTo>
                    <a:lnTo>
                      <a:pt x="42" y="8"/>
                    </a:lnTo>
                    <a:lnTo>
                      <a:pt x="35" y="12"/>
                    </a:lnTo>
                    <a:lnTo>
                      <a:pt x="26" y="14"/>
                    </a:lnTo>
                    <a:lnTo>
                      <a:pt x="18" y="15"/>
                    </a:lnTo>
                    <a:lnTo>
                      <a:pt x="10" y="16"/>
                    </a:lnTo>
                    <a:lnTo>
                      <a:pt x="4" y="15"/>
                    </a:lnTo>
                    <a:lnTo>
                      <a:pt x="0" y="13"/>
                    </a:lnTo>
                    <a:lnTo>
                      <a:pt x="0" y="11"/>
                    </a:lnTo>
                    <a:lnTo>
                      <a:pt x="4" y="9"/>
                    </a:lnTo>
                    <a:lnTo>
                      <a:pt x="10" y="7"/>
                    </a:lnTo>
                    <a:lnTo>
                      <a:pt x="16" y="6"/>
                    </a:lnTo>
                    <a:lnTo>
                      <a:pt x="26" y="6"/>
                    </a:lnTo>
                    <a:lnTo>
                      <a:pt x="35" y="4"/>
                    </a:lnTo>
                    <a:lnTo>
                      <a:pt x="43" y="2"/>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4" name="Freeform 475"/>
              <p:cNvSpPr>
                <a:spLocks/>
              </p:cNvSpPr>
              <p:nvPr/>
            </p:nvSpPr>
            <p:spPr bwMode="auto">
              <a:xfrm>
                <a:off x="3709" y="2636"/>
                <a:ext cx="25" cy="10"/>
              </a:xfrm>
              <a:custGeom>
                <a:avLst/>
                <a:gdLst>
                  <a:gd name="T0" fmla="*/ 2 w 48"/>
                  <a:gd name="T1" fmla="*/ 0 h 21"/>
                  <a:gd name="T2" fmla="*/ 2 w 48"/>
                  <a:gd name="T3" fmla="*/ 0 h 21"/>
                  <a:gd name="T4" fmla="*/ 2 w 48"/>
                  <a:gd name="T5" fmla="*/ 0 h 21"/>
                  <a:gd name="T6" fmla="*/ 1 w 48"/>
                  <a:gd name="T7" fmla="*/ 0 h 21"/>
                  <a:gd name="T8" fmla="*/ 1 w 48"/>
                  <a:gd name="T9" fmla="*/ 0 h 21"/>
                  <a:gd name="T10" fmla="*/ 1 w 48"/>
                  <a:gd name="T11" fmla="*/ 0 h 21"/>
                  <a:gd name="T12" fmla="*/ 1 w 48"/>
                  <a:gd name="T13" fmla="*/ 0 h 21"/>
                  <a:gd name="T14" fmla="*/ 1 w 48"/>
                  <a:gd name="T15" fmla="*/ 0 h 21"/>
                  <a:gd name="T16" fmla="*/ 0 w 48"/>
                  <a:gd name="T17" fmla="*/ 0 h 21"/>
                  <a:gd name="T18" fmla="*/ 1 w 48"/>
                  <a:gd name="T19" fmla="*/ 0 h 21"/>
                  <a:gd name="T20" fmla="*/ 1 w 48"/>
                  <a:gd name="T21" fmla="*/ 0 h 21"/>
                  <a:gd name="T22" fmla="*/ 1 w 48"/>
                  <a:gd name="T23" fmla="*/ 0 h 21"/>
                  <a:gd name="T24" fmla="*/ 1 w 48"/>
                  <a:gd name="T25" fmla="*/ 0 h 21"/>
                  <a:gd name="T26" fmla="*/ 1 w 48"/>
                  <a:gd name="T27" fmla="*/ 0 h 21"/>
                  <a:gd name="T28" fmla="*/ 2 w 48"/>
                  <a:gd name="T29" fmla="*/ 0 h 21"/>
                  <a:gd name="T30" fmla="*/ 2 w 48"/>
                  <a:gd name="T31" fmla="*/ 0 h 21"/>
                  <a:gd name="T32" fmla="*/ 2 w 48"/>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21">
                    <a:moveTo>
                      <a:pt x="48" y="0"/>
                    </a:moveTo>
                    <a:lnTo>
                      <a:pt x="45" y="5"/>
                    </a:lnTo>
                    <a:lnTo>
                      <a:pt x="38" y="11"/>
                    </a:lnTo>
                    <a:lnTo>
                      <a:pt x="31" y="14"/>
                    </a:lnTo>
                    <a:lnTo>
                      <a:pt x="23" y="17"/>
                    </a:lnTo>
                    <a:lnTo>
                      <a:pt x="15" y="20"/>
                    </a:lnTo>
                    <a:lnTo>
                      <a:pt x="8" y="21"/>
                    </a:lnTo>
                    <a:lnTo>
                      <a:pt x="2" y="21"/>
                    </a:lnTo>
                    <a:lnTo>
                      <a:pt x="0" y="19"/>
                    </a:lnTo>
                    <a:lnTo>
                      <a:pt x="1" y="16"/>
                    </a:lnTo>
                    <a:lnTo>
                      <a:pt x="4" y="13"/>
                    </a:lnTo>
                    <a:lnTo>
                      <a:pt x="10" y="11"/>
                    </a:lnTo>
                    <a:lnTo>
                      <a:pt x="18" y="9"/>
                    </a:lnTo>
                    <a:lnTo>
                      <a:pt x="26" y="7"/>
                    </a:lnTo>
                    <a:lnTo>
                      <a:pt x="34" y="5"/>
                    </a:lnTo>
                    <a:lnTo>
                      <a:pt x="42" y="2"/>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5" name="Freeform 476"/>
              <p:cNvSpPr>
                <a:spLocks/>
              </p:cNvSpPr>
              <p:nvPr/>
            </p:nvSpPr>
            <p:spPr bwMode="auto">
              <a:xfrm>
                <a:off x="3711" y="2645"/>
                <a:ext cx="25" cy="15"/>
              </a:xfrm>
              <a:custGeom>
                <a:avLst/>
                <a:gdLst>
                  <a:gd name="T0" fmla="*/ 1 w 51"/>
                  <a:gd name="T1" fmla="*/ 0 h 31"/>
                  <a:gd name="T2" fmla="*/ 1 w 51"/>
                  <a:gd name="T3" fmla="*/ 0 h 31"/>
                  <a:gd name="T4" fmla="*/ 1 w 51"/>
                  <a:gd name="T5" fmla="*/ 0 h 31"/>
                  <a:gd name="T6" fmla="*/ 0 w 51"/>
                  <a:gd name="T7" fmla="*/ 0 h 31"/>
                  <a:gd name="T8" fmla="*/ 0 w 51"/>
                  <a:gd name="T9" fmla="*/ 0 h 31"/>
                  <a:gd name="T10" fmla="*/ 0 w 51"/>
                  <a:gd name="T11" fmla="*/ 0 h 31"/>
                  <a:gd name="T12" fmla="*/ 0 w 51"/>
                  <a:gd name="T13" fmla="*/ 0 h 31"/>
                  <a:gd name="T14" fmla="*/ 0 w 51"/>
                  <a:gd name="T15" fmla="*/ 0 h 31"/>
                  <a:gd name="T16" fmla="*/ 0 w 51"/>
                  <a:gd name="T17" fmla="*/ 0 h 31"/>
                  <a:gd name="T18" fmla="*/ 0 w 51"/>
                  <a:gd name="T19" fmla="*/ 0 h 31"/>
                  <a:gd name="T20" fmla="*/ 0 w 51"/>
                  <a:gd name="T21" fmla="*/ 0 h 31"/>
                  <a:gd name="T22" fmla="*/ 0 w 51"/>
                  <a:gd name="T23" fmla="*/ 0 h 31"/>
                  <a:gd name="T24" fmla="*/ 0 w 51"/>
                  <a:gd name="T25" fmla="*/ 0 h 31"/>
                  <a:gd name="T26" fmla="*/ 0 w 51"/>
                  <a:gd name="T27" fmla="*/ 0 h 31"/>
                  <a:gd name="T28" fmla="*/ 1 w 51"/>
                  <a:gd name="T29" fmla="*/ 0 h 31"/>
                  <a:gd name="T30" fmla="*/ 1 w 51"/>
                  <a:gd name="T31" fmla="*/ 0 h 31"/>
                  <a:gd name="T32" fmla="*/ 1 w 51"/>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31">
                    <a:moveTo>
                      <a:pt x="51" y="0"/>
                    </a:moveTo>
                    <a:lnTo>
                      <a:pt x="45" y="4"/>
                    </a:lnTo>
                    <a:lnTo>
                      <a:pt x="39" y="10"/>
                    </a:lnTo>
                    <a:lnTo>
                      <a:pt x="31" y="17"/>
                    </a:lnTo>
                    <a:lnTo>
                      <a:pt x="23" y="23"/>
                    </a:lnTo>
                    <a:lnTo>
                      <a:pt x="15" y="27"/>
                    </a:lnTo>
                    <a:lnTo>
                      <a:pt x="9" y="30"/>
                    </a:lnTo>
                    <a:lnTo>
                      <a:pt x="4" y="31"/>
                    </a:lnTo>
                    <a:lnTo>
                      <a:pt x="0" y="28"/>
                    </a:lnTo>
                    <a:lnTo>
                      <a:pt x="0" y="25"/>
                    </a:lnTo>
                    <a:lnTo>
                      <a:pt x="5" y="20"/>
                    </a:lnTo>
                    <a:lnTo>
                      <a:pt x="10" y="17"/>
                    </a:lnTo>
                    <a:lnTo>
                      <a:pt x="20" y="12"/>
                    </a:lnTo>
                    <a:lnTo>
                      <a:pt x="29" y="9"/>
                    </a:lnTo>
                    <a:lnTo>
                      <a:pt x="38" y="5"/>
                    </a:lnTo>
                    <a:lnTo>
                      <a:pt x="45" y="2"/>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6" name="Freeform 477"/>
              <p:cNvSpPr>
                <a:spLocks/>
              </p:cNvSpPr>
              <p:nvPr/>
            </p:nvSpPr>
            <p:spPr bwMode="auto">
              <a:xfrm>
                <a:off x="3715" y="2655"/>
                <a:ext cx="25" cy="22"/>
              </a:xfrm>
              <a:custGeom>
                <a:avLst/>
                <a:gdLst>
                  <a:gd name="T0" fmla="*/ 2 w 50"/>
                  <a:gd name="T1" fmla="*/ 0 h 43"/>
                  <a:gd name="T2" fmla="*/ 2 w 50"/>
                  <a:gd name="T3" fmla="*/ 1 h 43"/>
                  <a:gd name="T4" fmla="*/ 2 w 50"/>
                  <a:gd name="T5" fmla="*/ 1 h 43"/>
                  <a:gd name="T6" fmla="*/ 1 w 50"/>
                  <a:gd name="T7" fmla="*/ 1 h 43"/>
                  <a:gd name="T8" fmla="*/ 1 w 50"/>
                  <a:gd name="T9" fmla="*/ 1 h 43"/>
                  <a:gd name="T10" fmla="*/ 1 w 50"/>
                  <a:gd name="T11" fmla="*/ 2 h 43"/>
                  <a:gd name="T12" fmla="*/ 1 w 50"/>
                  <a:gd name="T13" fmla="*/ 2 h 43"/>
                  <a:gd name="T14" fmla="*/ 1 w 50"/>
                  <a:gd name="T15" fmla="*/ 2 h 43"/>
                  <a:gd name="T16" fmla="*/ 0 w 50"/>
                  <a:gd name="T17" fmla="*/ 2 h 43"/>
                  <a:gd name="T18" fmla="*/ 1 w 50"/>
                  <a:gd name="T19" fmla="*/ 2 h 43"/>
                  <a:gd name="T20" fmla="*/ 1 w 50"/>
                  <a:gd name="T21" fmla="*/ 1 h 43"/>
                  <a:gd name="T22" fmla="*/ 1 w 50"/>
                  <a:gd name="T23" fmla="*/ 1 h 43"/>
                  <a:gd name="T24" fmla="*/ 1 w 50"/>
                  <a:gd name="T25" fmla="*/ 1 h 43"/>
                  <a:gd name="T26" fmla="*/ 1 w 50"/>
                  <a:gd name="T27" fmla="*/ 1 h 43"/>
                  <a:gd name="T28" fmla="*/ 2 w 50"/>
                  <a:gd name="T29" fmla="*/ 1 h 43"/>
                  <a:gd name="T30" fmla="*/ 2 w 50"/>
                  <a:gd name="T31" fmla="*/ 1 h 43"/>
                  <a:gd name="T32" fmla="*/ 2 w 50"/>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43">
                    <a:moveTo>
                      <a:pt x="50" y="0"/>
                    </a:moveTo>
                    <a:lnTo>
                      <a:pt x="45" y="5"/>
                    </a:lnTo>
                    <a:lnTo>
                      <a:pt x="39" y="12"/>
                    </a:lnTo>
                    <a:lnTo>
                      <a:pt x="31" y="20"/>
                    </a:lnTo>
                    <a:lnTo>
                      <a:pt x="23" y="28"/>
                    </a:lnTo>
                    <a:lnTo>
                      <a:pt x="15" y="35"/>
                    </a:lnTo>
                    <a:lnTo>
                      <a:pt x="8" y="41"/>
                    </a:lnTo>
                    <a:lnTo>
                      <a:pt x="3" y="43"/>
                    </a:lnTo>
                    <a:lnTo>
                      <a:pt x="0" y="41"/>
                    </a:lnTo>
                    <a:lnTo>
                      <a:pt x="1" y="36"/>
                    </a:lnTo>
                    <a:lnTo>
                      <a:pt x="6" y="30"/>
                    </a:lnTo>
                    <a:lnTo>
                      <a:pt x="13" y="25"/>
                    </a:lnTo>
                    <a:lnTo>
                      <a:pt x="22" y="19"/>
                    </a:lnTo>
                    <a:lnTo>
                      <a:pt x="30" y="13"/>
                    </a:lnTo>
                    <a:lnTo>
                      <a:pt x="39" y="7"/>
                    </a:lnTo>
                    <a:lnTo>
                      <a:pt x="46" y="4"/>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7" name="Freeform 478"/>
              <p:cNvSpPr>
                <a:spLocks/>
              </p:cNvSpPr>
              <p:nvPr/>
            </p:nvSpPr>
            <p:spPr bwMode="auto">
              <a:xfrm>
                <a:off x="3719" y="2667"/>
                <a:ext cx="25" cy="24"/>
              </a:xfrm>
              <a:custGeom>
                <a:avLst/>
                <a:gdLst>
                  <a:gd name="T0" fmla="*/ 1 w 51"/>
                  <a:gd name="T1" fmla="*/ 0 h 48"/>
                  <a:gd name="T2" fmla="*/ 1 w 51"/>
                  <a:gd name="T3" fmla="*/ 1 h 48"/>
                  <a:gd name="T4" fmla="*/ 1 w 51"/>
                  <a:gd name="T5" fmla="*/ 1 h 48"/>
                  <a:gd name="T6" fmla="*/ 1 w 51"/>
                  <a:gd name="T7" fmla="*/ 1 h 48"/>
                  <a:gd name="T8" fmla="*/ 0 w 51"/>
                  <a:gd name="T9" fmla="*/ 1 h 48"/>
                  <a:gd name="T10" fmla="*/ 0 w 51"/>
                  <a:gd name="T11" fmla="*/ 2 h 48"/>
                  <a:gd name="T12" fmla="*/ 0 w 51"/>
                  <a:gd name="T13" fmla="*/ 2 h 48"/>
                  <a:gd name="T14" fmla="*/ 0 w 51"/>
                  <a:gd name="T15" fmla="*/ 2 h 48"/>
                  <a:gd name="T16" fmla="*/ 0 w 51"/>
                  <a:gd name="T17" fmla="*/ 2 h 48"/>
                  <a:gd name="T18" fmla="*/ 0 w 51"/>
                  <a:gd name="T19" fmla="*/ 2 h 48"/>
                  <a:gd name="T20" fmla="*/ 0 w 51"/>
                  <a:gd name="T21" fmla="*/ 2 h 48"/>
                  <a:gd name="T22" fmla="*/ 0 w 51"/>
                  <a:gd name="T23" fmla="*/ 1 h 48"/>
                  <a:gd name="T24" fmla="*/ 0 w 51"/>
                  <a:gd name="T25" fmla="*/ 1 h 48"/>
                  <a:gd name="T26" fmla="*/ 0 w 51"/>
                  <a:gd name="T27" fmla="*/ 1 h 48"/>
                  <a:gd name="T28" fmla="*/ 1 w 51"/>
                  <a:gd name="T29" fmla="*/ 1 h 48"/>
                  <a:gd name="T30" fmla="*/ 1 w 51"/>
                  <a:gd name="T31" fmla="*/ 1 h 48"/>
                  <a:gd name="T32" fmla="*/ 1 w 51"/>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8">
                    <a:moveTo>
                      <a:pt x="51" y="0"/>
                    </a:moveTo>
                    <a:lnTo>
                      <a:pt x="47" y="5"/>
                    </a:lnTo>
                    <a:lnTo>
                      <a:pt x="42" y="13"/>
                    </a:lnTo>
                    <a:lnTo>
                      <a:pt x="34" y="23"/>
                    </a:lnTo>
                    <a:lnTo>
                      <a:pt x="26" y="32"/>
                    </a:lnTo>
                    <a:lnTo>
                      <a:pt x="18" y="40"/>
                    </a:lnTo>
                    <a:lnTo>
                      <a:pt x="11" y="46"/>
                    </a:lnTo>
                    <a:lnTo>
                      <a:pt x="4" y="48"/>
                    </a:lnTo>
                    <a:lnTo>
                      <a:pt x="0" y="46"/>
                    </a:lnTo>
                    <a:lnTo>
                      <a:pt x="0" y="41"/>
                    </a:lnTo>
                    <a:lnTo>
                      <a:pt x="4" y="35"/>
                    </a:lnTo>
                    <a:lnTo>
                      <a:pt x="12" y="30"/>
                    </a:lnTo>
                    <a:lnTo>
                      <a:pt x="21" y="23"/>
                    </a:lnTo>
                    <a:lnTo>
                      <a:pt x="30" y="17"/>
                    </a:lnTo>
                    <a:lnTo>
                      <a:pt x="39" y="10"/>
                    </a:lnTo>
                    <a:lnTo>
                      <a:pt x="46" y="4"/>
                    </a:lnTo>
                    <a:lnTo>
                      <a:pt x="5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8" name="Freeform 479"/>
              <p:cNvSpPr>
                <a:spLocks/>
              </p:cNvSpPr>
              <p:nvPr/>
            </p:nvSpPr>
            <p:spPr bwMode="auto">
              <a:xfrm>
                <a:off x="3726" y="2677"/>
                <a:ext cx="24" cy="27"/>
              </a:xfrm>
              <a:custGeom>
                <a:avLst/>
                <a:gdLst>
                  <a:gd name="T0" fmla="*/ 2 w 48"/>
                  <a:gd name="T1" fmla="*/ 0 h 55"/>
                  <a:gd name="T2" fmla="*/ 2 w 48"/>
                  <a:gd name="T3" fmla="*/ 0 h 55"/>
                  <a:gd name="T4" fmla="*/ 2 w 48"/>
                  <a:gd name="T5" fmla="*/ 0 h 55"/>
                  <a:gd name="T6" fmla="*/ 2 w 48"/>
                  <a:gd name="T7" fmla="*/ 0 h 55"/>
                  <a:gd name="T8" fmla="*/ 1 w 48"/>
                  <a:gd name="T9" fmla="*/ 1 h 55"/>
                  <a:gd name="T10" fmla="*/ 1 w 48"/>
                  <a:gd name="T11" fmla="*/ 1 h 55"/>
                  <a:gd name="T12" fmla="*/ 1 w 48"/>
                  <a:gd name="T13" fmla="*/ 1 h 55"/>
                  <a:gd name="T14" fmla="*/ 1 w 48"/>
                  <a:gd name="T15" fmla="*/ 1 h 55"/>
                  <a:gd name="T16" fmla="*/ 1 w 48"/>
                  <a:gd name="T17" fmla="*/ 1 h 55"/>
                  <a:gd name="T18" fmla="*/ 0 w 48"/>
                  <a:gd name="T19" fmla="*/ 1 h 55"/>
                  <a:gd name="T20" fmla="*/ 1 w 48"/>
                  <a:gd name="T21" fmla="*/ 1 h 55"/>
                  <a:gd name="T22" fmla="*/ 1 w 48"/>
                  <a:gd name="T23" fmla="*/ 1 h 55"/>
                  <a:gd name="T24" fmla="*/ 1 w 48"/>
                  <a:gd name="T25" fmla="*/ 0 h 55"/>
                  <a:gd name="T26" fmla="*/ 1 w 48"/>
                  <a:gd name="T27" fmla="*/ 0 h 55"/>
                  <a:gd name="T28" fmla="*/ 2 w 48"/>
                  <a:gd name="T29" fmla="*/ 0 h 55"/>
                  <a:gd name="T30" fmla="*/ 2 w 48"/>
                  <a:gd name="T31" fmla="*/ 0 h 55"/>
                  <a:gd name="T32" fmla="*/ 2 w 48"/>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55">
                    <a:moveTo>
                      <a:pt x="48" y="0"/>
                    </a:moveTo>
                    <a:lnTo>
                      <a:pt x="46" y="7"/>
                    </a:lnTo>
                    <a:lnTo>
                      <a:pt x="42" y="16"/>
                    </a:lnTo>
                    <a:lnTo>
                      <a:pt x="36" y="25"/>
                    </a:lnTo>
                    <a:lnTo>
                      <a:pt x="30" y="35"/>
                    </a:lnTo>
                    <a:lnTo>
                      <a:pt x="23" y="43"/>
                    </a:lnTo>
                    <a:lnTo>
                      <a:pt x="16" y="50"/>
                    </a:lnTo>
                    <a:lnTo>
                      <a:pt x="8" y="54"/>
                    </a:lnTo>
                    <a:lnTo>
                      <a:pt x="1" y="55"/>
                    </a:lnTo>
                    <a:lnTo>
                      <a:pt x="0" y="53"/>
                    </a:lnTo>
                    <a:lnTo>
                      <a:pt x="2" y="47"/>
                    </a:lnTo>
                    <a:lnTo>
                      <a:pt x="9" y="39"/>
                    </a:lnTo>
                    <a:lnTo>
                      <a:pt x="17" y="30"/>
                    </a:lnTo>
                    <a:lnTo>
                      <a:pt x="27" y="21"/>
                    </a:lnTo>
                    <a:lnTo>
                      <a:pt x="36" y="12"/>
                    </a:lnTo>
                    <a:lnTo>
                      <a:pt x="44" y="5"/>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9" name="Freeform 480"/>
              <p:cNvSpPr>
                <a:spLocks/>
              </p:cNvSpPr>
              <p:nvPr/>
            </p:nvSpPr>
            <p:spPr bwMode="auto">
              <a:xfrm>
                <a:off x="3741" y="2683"/>
                <a:ext cx="11" cy="31"/>
              </a:xfrm>
              <a:custGeom>
                <a:avLst/>
                <a:gdLst>
                  <a:gd name="T0" fmla="*/ 0 w 22"/>
                  <a:gd name="T1" fmla="*/ 2 h 61"/>
                  <a:gd name="T2" fmla="*/ 1 w 22"/>
                  <a:gd name="T3" fmla="*/ 2 h 61"/>
                  <a:gd name="T4" fmla="*/ 1 w 22"/>
                  <a:gd name="T5" fmla="*/ 2 h 61"/>
                  <a:gd name="T6" fmla="*/ 1 w 22"/>
                  <a:gd name="T7" fmla="*/ 1 h 61"/>
                  <a:gd name="T8" fmla="*/ 1 w 22"/>
                  <a:gd name="T9" fmla="*/ 0 h 61"/>
                  <a:gd name="T10" fmla="*/ 1 w 22"/>
                  <a:gd name="T11" fmla="*/ 1 h 61"/>
                  <a:gd name="T12" fmla="*/ 1 w 22"/>
                  <a:gd name="T13" fmla="*/ 2 h 61"/>
                  <a:gd name="T14" fmla="*/ 1 w 22"/>
                  <a:gd name="T15" fmla="*/ 2 h 61"/>
                  <a:gd name="T16" fmla="*/ 0 w 22"/>
                  <a:gd name="T17" fmla="*/ 2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1">
                    <a:moveTo>
                      <a:pt x="0" y="61"/>
                    </a:moveTo>
                    <a:lnTo>
                      <a:pt x="1" y="52"/>
                    </a:lnTo>
                    <a:lnTo>
                      <a:pt x="7" y="33"/>
                    </a:lnTo>
                    <a:lnTo>
                      <a:pt x="15" y="14"/>
                    </a:lnTo>
                    <a:lnTo>
                      <a:pt x="21" y="0"/>
                    </a:lnTo>
                    <a:lnTo>
                      <a:pt x="22" y="18"/>
                    </a:lnTo>
                    <a:lnTo>
                      <a:pt x="17" y="40"/>
                    </a:lnTo>
                    <a:lnTo>
                      <a:pt x="11" y="56"/>
                    </a:lnTo>
                    <a:lnTo>
                      <a:pt x="0"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0" name="Freeform 481"/>
              <p:cNvSpPr>
                <a:spLocks/>
              </p:cNvSpPr>
              <p:nvPr/>
            </p:nvSpPr>
            <p:spPr bwMode="auto">
              <a:xfrm>
                <a:off x="3750" y="2694"/>
                <a:ext cx="11" cy="29"/>
              </a:xfrm>
              <a:custGeom>
                <a:avLst/>
                <a:gdLst>
                  <a:gd name="T0" fmla="*/ 0 w 22"/>
                  <a:gd name="T1" fmla="*/ 2 h 58"/>
                  <a:gd name="T2" fmla="*/ 1 w 22"/>
                  <a:gd name="T3" fmla="*/ 2 h 58"/>
                  <a:gd name="T4" fmla="*/ 1 w 22"/>
                  <a:gd name="T5" fmla="*/ 1 h 58"/>
                  <a:gd name="T6" fmla="*/ 1 w 22"/>
                  <a:gd name="T7" fmla="*/ 1 h 58"/>
                  <a:gd name="T8" fmla="*/ 1 w 22"/>
                  <a:gd name="T9" fmla="*/ 0 h 58"/>
                  <a:gd name="T10" fmla="*/ 1 w 22"/>
                  <a:gd name="T11" fmla="*/ 1 h 58"/>
                  <a:gd name="T12" fmla="*/ 1 w 22"/>
                  <a:gd name="T13" fmla="*/ 2 h 58"/>
                  <a:gd name="T14" fmla="*/ 1 w 22"/>
                  <a:gd name="T15" fmla="*/ 2 h 58"/>
                  <a:gd name="T16" fmla="*/ 0 w 22"/>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8">
                    <a:moveTo>
                      <a:pt x="0" y="58"/>
                    </a:moveTo>
                    <a:lnTo>
                      <a:pt x="2" y="49"/>
                    </a:lnTo>
                    <a:lnTo>
                      <a:pt x="8" y="31"/>
                    </a:lnTo>
                    <a:lnTo>
                      <a:pt x="17" y="12"/>
                    </a:lnTo>
                    <a:lnTo>
                      <a:pt x="21" y="0"/>
                    </a:lnTo>
                    <a:lnTo>
                      <a:pt x="22" y="18"/>
                    </a:lnTo>
                    <a:lnTo>
                      <a:pt x="18" y="39"/>
                    </a:lnTo>
                    <a:lnTo>
                      <a:pt x="11" y="55"/>
                    </a:lnTo>
                    <a:lnTo>
                      <a:pt x="0"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1" name="Freeform 482"/>
              <p:cNvSpPr>
                <a:spLocks/>
              </p:cNvSpPr>
              <p:nvPr/>
            </p:nvSpPr>
            <p:spPr bwMode="auto">
              <a:xfrm>
                <a:off x="3704" y="2664"/>
                <a:ext cx="32" cy="149"/>
              </a:xfrm>
              <a:custGeom>
                <a:avLst/>
                <a:gdLst>
                  <a:gd name="T0" fmla="*/ 0 w 65"/>
                  <a:gd name="T1" fmla="*/ 1 h 298"/>
                  <a:gd name="T2" fmla="*/ 0 w 65"/>
                  <a:gd name="T3" fmla="*/ 1 h 298"/>
                  <a:gd name="T4" fmla="*/ 0 w 65"/>
                  <a:gd name="T5" fmla="*/ 1 h 298"/>
                  <a:gd name="T6" fmla="*/ 0 w 65"/>
                  <a:gd name="T7" fmla="*/ 1 h 298"/>
                  <a:gd name="T8" fmla="*/ 0 w 65"/>
                  <a:gd name="T9" fmla="*/ 0 h 298"/>
                  <a:gd name="T10" fmla="*/ 0 w 65"/>
                  <a:gd name="T11" fmla="*/ 2 h 298"/>
                  <a:gd name="T12" fmla="*/ 1 w 65"/>
                  <a:gd name="T13" fmla="*/ 3 h 298"/>
                  <a:gd name="T14" fmla="*/ 1 w 65"/>
                  <a:gd name="T15" fmla="*/ 4 h 298"/>
                  <a:gd name="T16" fmla="*/ 1 w 65"/>
                  <a:gd name="T17" fmla="*/ 6 h 298"/>
                  <a:gd name="T18" fmla="*/ 1 w 65"/>
                  <a:gd name="T19" fmla="*/ 7 h 298"/>
                  <a:gd name="T20" fmla="*/ 1 w 65"/>
                  <a:gd name="T21" fmla="*/ 8 h 298"/>
                  <a:gd name="T22" fmla="*/ 1 w 65"/>
                  <a:gd name="T23" fmla="*/ 9 h 298"/>
                  <a:gd name="T24" fmla="*/ 1 w 65"/>
                  <a:gd name="T25" fmla="*/ 10 h 298"/>
                  <a:gd name="T26" fmla="*/ 1 w 65"/>
                  <a:gd name="T27" fmla="*/ 9 h 298"/>
                  <a:gd name="T28" fmla="*/ 2 w 65"/>
                  <a:gd name="T29" fmla="*/ 8 h 298"/>
                  <a:gd name="T30" fmla="*/ 2 w 65"/>
                  <a:gd name="T31" fmla="*/ 7 h 298"/>
                  <a:gd name="T32" fmla="*/ 1 w 65"/>
                  <a:gd name="T33" fmla="*/ 6 h 298"/>
                  <a:gd name="T34" fmla="*/ 1 w 65"/>
                  <a:gd name="T35" fmla="*/ 4 h 298"/>
                  <a:gd name="T36" fmla="*/ 1 w 65"/>
                  <a:gd name="T37" fmla="*/ 3 h 298"/>
                  <a:gd name="T38" fmla="*/ 0 w 65"/>
                  <a:gd name="T39" fmla="*/ 2 h 298"/>
                  <a:gd name="T40" fmla="*/ 0 w 65"/>
                  <a:gd name="T41" fmla="*/ 1 h 2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298">
                    <a:moveTo>
                      <a:pt x="10" y="3"/>
                    </a:moveTo>
                    <a:lnTo>
                      <a:pt x="7" y="2"/>
                    </a:lnTo>
                    <a:lnTo>
                      <a:pt x="5" y="1"/>
                    </a:lnTo>
                    <a:lnTo>
                      <a:pt x="3" y="1"/>
                    </a:lnTo>
                    <a:lnTo>
                      <a:pt x="0" y="0"/>
                    </a:lnTo>
                    <a:lnTo>
                      <a:pt x="22" y="43"/>
                    </a:lnTo>
                    <a:lnTo>
                      <a:pt x="38" y="86"/>
                    </a:lnTo>
                    <a:lnTo>
                      <a:pt x="49" y="128"/>
                    </a:lnTo>
                    <a:lnTo>
                      <a:pt x="55" y="167"/>
                    </a:lnTo>
                    <a:lnTo>
                      <a:pt x="57" y="204"/>
                    </a:lnTo>
                    <a:lnTo>
                      <a:pt x="58" y="238"/>
                    </a:lnTo>
                    <a:lnTo>
                      <a:pt x="58" y="269"/>
                    </a:lnTo>
                    <a:lnTo>
                      <a:pt x="57" y="298"/>
                    </a:lnTo>
                    <a:lnTo>
                      <a:pt x="61" y="276"/>
                    </a:lnTo>
                    <a:lnTo>
                      <a:pt x="65" y="245"/>
                    </a:lnTo>
                    <a:lnTo>
                      <a:pt x="65" y="205"/>
                    </a:lnTo>
                    <a:lnTo>
                      <a:pt x="63" y="161"/>
                    </a:lnTo>
                    <a:lnTo>
                      <a:pt x="56" y="116"/>
                    </a:lnTo>
                    <a:lnTo>
                      <a:pt x="45" y="72"/>
                    </a:lnTo>
                    <a:lnTo>
                      <a:pt x="30" y="34"/>
                    </a:lnTo>
                    <a:lnTo>
                      <a:pt x="1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2" name="Freeform 483"/>
              <p:cNvSpPr>
                <a:spLocks/>
              </p:cNvSpPr>
              <p:nvPr/>
            </p:nvSpPr>
            <p:spPr bwMode="auto">
              <a:xfrm>
                <a:off x="3712" y="2782"/>
                <a:ext cx="23" cy="22"/>
              </a:xfrm>
              <a:custGeom>
                <a:avLst/>
                <a:gdLst>
                  <a:gd name="T0" fmla="*/ 0 w 44"/>
                  <a:gd name="T1" fmla="*/ 2 h 44"/>
                  <a:gd name="T2" fmla="*/ 1 w 44"/>
                  <a:gd name="T3" fmla="*/ 2 h 44"/>
                  <a:gd name="T4" fmla="*/ 1 w 44"/>
                  <a:gd name="T5" fmla="*/ 2 h 44"/>
                  <a:gd name="T6" fmla="*/ 1 w 44"/>
                  <a:gd name="T7" fmla="*/ 2 h 44"/>
                  <a:gd name="T8" fmla="*/ 1 w 44"/>
                  <a:gd name="T9" fmla="*/ 2 h 44"/>
                  <a:gd name="T10" fmla="*/ 1 w 44"/>
                  <a:gd name="T11" fmla="*/ 1 h 44"/>
                  <a:gd name="T12" fmla="*/ 2 w 44"/>
                  <a:gd name="T13" fmla="*/ 1 h 44"/>
                  <a:gd name="T14" fmla="*/ 2 w 44"/>
                  <a:gd name="T15" fmla="*/ 1 h 44"/>
                  <a:gd name="T16" fmla="*/ 2 w 44"/>
                  <a:gd name="T17" fmla="*/ 0 h 44"/>
                  <a:gd name="T18" fmla="*/ 2 w 44"/>
                  <a:gd name="T19" fmla="*/ 1 h 44"/>
                  <a:gd name="T20" fmla="*/ 2 w 44"/>
                  <a:gd name="T21" fmla="*/ 1 h 44"/>
                  <a:gd name="T22" fmla="*/ 1 w 44"/>
                  <a:gd name="T23" fmla="*/ 1 h 44"/>
                  <a:gd name="T24" fmla="*/ 1 w 44"/>
                  <a:gd name="T25" fmla="*/ 1 h 44"/>
                  <a:gd name="T26" fmla="*/ 1 w 44"/>
                  <a:gd name="T27" fmla="*/ 1 h 44"/>
                  <a:gd name="T28" fmla="*/ 1 w 44"/>
                  <a:gd name="T29" fmla="*/ 2 h 44"/>
                  <a:gd name="T30" fmla="*/ 1 w 44"/>
                  <a:gd name="T31" fmla="*/ 2 h 44"/>
                  <a:gd name="T32" fmla="*/ 0 w 44"/>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0" y="43"/>
                    </a:moveTo>
                    <a:lnTo>
                      <a:pt x="2" y="44"/>
                    </a:lnTo>
                    <a:lnTo>
                      <a:pt x="6" y="43"/>
                    </a:lnTo>
                    <a:lnTo>
                      <a:pt x="13" y="39"/>
                    </a:lnTo>
                    <a:lnTo>
                      <a:pt x="21" y="35"/>
                    </a:lnTo>
                    <a:lnTo>
                      <a:pt x="28" y="28"/>
                    </a:lnTo>
                    <a:lnTo>
                      <a:pt x="36" y="20"/>
                    </a:lnTo>
                    <a:lnTo>
                      <a:pt x="41" y="10"/>
                    </a:lnTo>
                    <a:lnTo>
                      <a:pt x="44" y="0"/>
                    </a:lnTo>
                    <a:lnTo>
                      <a:pt x="40" y="6"/>
                    </a:lnTo>
                    <a:lnTo>
                      <a:pt x="33" y="12"/>
                    </a:lnTo>
                    <a:lnTo>
                      <a:pt x="26" y="17"/>
                    </a:lnTo>
                    <a:lnTo>
                      <a:pt x="18" y="23"/>
                    </a:lnTo>
                    <a:lnTo>
                      <a:pt x="10" y="30"/>
                    </a:lnTo>
                    <a:lnTo>
                      <a:pt x="4" y="35"/>
                    </a:lnTo>
                    <a:lnTo>
                      <a:pt x="1" y="39"/>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3" name="Freeform 484"/>
              <p:cNvSpPr>
                <a:spLocks/>
              </p:cNvSpPr>
              <p:nvPr/>
            </p:nvSpPr>
            <p:spPr bwMode="auto">
              <a:xfrm>
                <a:off x="3710" y="2755"/>
                <a:ext cx="26" cy="28"/>
              </a:xfrm>
              <a:custGeom>
                <a:avLst/>
                <a:gdLst>
                  <a:gd name="T0" fmla="*/ 0 w 52"/>
                  <a:gd name="T1" fmla="*/ 2 h 55"/>
                  <a:gd name="T2" fmla="*/ 1 w 52"/>
                  <a:gd name="T3" fmla="*/ 2 h 55"/>
                  <a:gd name="T4" fmla="*/ 1 w 52"/>
                  <a:gd name="T5" fmla="*/ 2 h 55"/>
                  <a:gd name="T6" fmla="*/ 1 w 52"/>
                  <a:gd name="T7" fmla="*/ 2 h 55"/>
                  <a:gd name="T8" fmla="*/ 1 w 52"/>
                  <a:gd name="T9" fmla="*/ 2 h 55"/>
                  <a:gd name="T10" fmla="*/ 2 w 52"/>
                  <a:gd name="T11" fmla="*/ 1 h 55"/>
                  <a:gd name="T12" fmla="*/ 2 w 52"/>
                  <a:gd name="T13" fmla="*/ 1 h 55"/>
                  <a:gd name="T14" fmla="*/ 2 w 52"/>
                  <a:gd name="T15" fmla="*/ 1 h 55"/>
                  <a:gd name="T16" fmla="*/ 2 w 52"/>
                  <a:gd name="T17" fmla="*/ 0 h 55"/>
                  <a:gd name="T18" fmla="*/ 2 w 52"/>
                  <a:gd name="T19" fmla="*/ 1 h 55"/>
                  <a:gd name="T20" fmla="*/ 2 w 52"/>
                  <a:gd name="T21" fmla="*/ 1 h 55"/>
                  <a:gd name="T22" fmla="*/ 1 w 52"/>
                  <a:gd name="T23" fmla="*/ 1 h 55"/>
                  <a:gd name="T24" fmla="*/ 1 w 52"/>
                  <a:gd name="T25" fmla="*/ 1 h 55"/>
                  <a:gd name="T26" fmla="*/ 1 w 52"/>
                  <a:gd name="T27" fmla="*/ 2 h 55"/>
                  <a:gd name="T28" fmla="*/ 1 w 52"/>
                  <a:gd name="T29" fmla="*/ 2 h 55"/>
                  <a:gd name="T30" fmla="*/ 1 w 52"/>
                  <a:gd name="T31" fmla="*/ 2 h 55"/>
                  <a:gd name="T32" fmla="*/ 0 w 52"/>
                  <a:gd name="T33" fmla="*/ 2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5">
                    <a:moveTo>
                      <a:pt x="0" y="54"/>
                    </a:moveTo>
                    <a:lnTo>
                      <a:pt x="3" y="55"/>
                    </a:lnTo>
                    <a:lnTo>
                      <a:pt x="9" y="54"/>
                    </a:lnTo>
                    <a:lnTo>
                      <a:pt x="16" y="48"/>
                    </a:lnTo>
                    <a:lnTo>
                      <a:pt x="25" y="41"/>
                    </a:lnTo>
                    <a:lnTo>
                      <a:pt x="33" y="32"/>
                    </a:lnTo>
                    <a:lnTo>
                      <a:pt x="41" y="22"/>
                    </a:lnTo>
                    <a:lnTo>
                      <a:pt x="48" y="11"/>
                    </a:lnTo>
                    <a:lnTo>
                      <a:pt x="52" y="0"/>
                    </a:lnTo>
                    <a:lnTo>
                      <a:pt x="48" y="5"/>
                    </a:lnTo>
                    <a:lnTo>
                      <a:pt x="40" y="10"/>
                    </a:lnTo>
                    <a:lnTo>
                      <a:pt x="32" y="18"/>
                    </a:lnTo>
                    <a:lnTo>
                      <a:pt x="23" y="26"/>
                    </a:lnTo>
                    <a:lnTo>
                      <a:pt x="14" y="35"/>
                    </a:lnTo>
                    <a:lnTo>
                      <a:pt x="6" y="43"/>
                    </a:lnTo>
                    <a:lnTo>
                      <a:pt x="1" y="50"/>
                    </a:lnTo>
                    <a:lnTo>
                      <a:pt x="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4" name="Freeform 485"/>
              <p:cNvSpPr>
                <a:spLocks/>
              </p:cNvSpPr>
              <p:nvPr/>
            </p:nvSpPr>
            <p:spPr bwMode="auto">
              <a:xfrm>
                <a:off x="3705" y="2742"/>
                <a:ext cx="29" cy="24"/>
              </a:xfrm>
              <a:custGeom>
                <a:avLst/>
                <a:gdLst>
                  <a:gd name="T0" fmla="*/ 0 w 57"/>
                  <a:gd name="T1" fmla="*/ 1 h 49"/>
                  <a:gd name="T2" fmla="*/ 1 w 57"/>
                  <a:gd name="T3" fmla="*/ 1 h 49"/>
                  <a:gd name="T4" fmla="*/ 1 w 57"/>
                  <a:gd name="T5" fmla="*/ 1 h 49"/>
                  <a:gd name="T6" fmla="*/ 1 w 57"/>
                  <a:gd name="T7" fmla="*/ 1 h 49"/>
                  <a:gd name="T8" fmla="*/ 1 w 57"/>
                  <a:gd name="T9" fmla="*/ 1 h 49"/>
                  <a:gd name="T10" fmla="*/ 2 w 57"/>
                  <a:gd name="T11" fmla="*/ 0 h 49"/>
                  <a:gd name="T12" fmla="*/ 2 w 57"/>
                  <a:gd name="T13" fmla="*/ 0 h 49"/>
                  <a:gd name="T14" fmla="*/ 2 w 57"/>
                  <a:gd name="T15" fmla="*/ 0 h 49"/>
                  <a:gd name="T16" fmla="*/ 2 w 57"/>
                  <a:gd name="T17" fmla="*/ 0 h 49"/>
                  <a:gd name="T18" fmla="*/ 2 w 57"/>
                  <a:gd name="T19" fmla="*/ 0 h 49"/>
                  <a:gd name="T20" fmla="*/ 2 w 57"/>
                  <a:gd name="T21" fmla="*/ 0 h 49"/>
                  <a:gd name="T22" fmla="*/ 2 w 57"/>
                  <a:gd name="T23" fmla="*/ 0 h 49"/>
                  <a:gd name="T24" fmla="*/ 1 w 57"/>
                  <a:gd name="T25" fmla="*/ 0 h 49"/>
                  <a:gd name="T26" fmla="*/ 1 w 57"/>
                  <a:gd name="T27" fmla="*/ 0 h 49"/>
                  <a:gd name="T28" fmla="*/ 1 w 57"/>
                  <a:gd name="T29" fmla="*/ 1 h 49"/>
                  <a:gd name="T30" fmla="*/ 1 w 57"/>
                  <a:gd name="T31" fmla="*/ 1 h 49"/>
                  <a:gd name="T32" fmla="*/ 0 w 57"/>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49">
                    <a:moveTo>
                      <a:pt x="0" y="47"/>
                    </a:moveTo>
                    <a:lnTo>
                      <a:pt x="3" y="49"/>
                    </a:lnTo>
                    <a:lnTo>
                      <a:pt x="11" y="48"/>
                    </a:lnTo>
                    <a:lnTo>
                      <a:pt x="19" y="43"/>
                    </a:lnTo>
                    <a:lnTo>
                      <a:pt x="30" y="37"/>
                    </a:lnTo>
                    <a:lnTo>
                      <a:pt x="39" y="29"/>
                    </a:lnTo>
                    <a:lnTo>
                      <a:pt x="48" y="20"/>
                    </a:lnTo>
                    <a:lnTo>
                      <a:pt x="54" y="10"/>
                    </a:lnTo>
                    <a:lnTo>
                      <a:pt x="57" y="0"/>
                    </a:lnTo>
                    <a:lnTo>
                      <a:pt x="53" y="3"/>
                    </a:lnTo>
                    <a:lnTo>
                      <a:pt x="46" y="9"/>
                    </a:lnTo>
                    <a:lnTo>
                      <a:pt x="35" y="14"/>
                    </a:lnTo>
                    <a:lnTo>
                      <a:pt x="25" y="22"/>
                    </a:lnTo>
                    <a:lnTo>
                      <a:pt x="16" y="29"/>
                    </a:lnTo>
                    <a:lnTo>
                      <a:pt x="7" y="37"/>
                    </a:lnTo>
                    <a:lnTo>
                      <a:pt x="1" y="43"/>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5" name="Freeform 486"/>
              <p:cNvSpPr>
                <a:spLocks/>
              </p:cNvSpPr>
              <p:nvPr/>
            </p:nvSpPr>
            <p:spPr bwMode="auto">
              <a:xfrm>
                <a:off x="3704" y="2717"/>
                <a:ext cx="27" cy="21"/>
              </a:xfrm>
              <a:custGeom>
                <a:avLst/>
                <a:gdLst>
                  <a:gd name="T0" fmla="*/ 0 w 53"/>
                  <a:gd name="T1" fmla="*/ 2 h 41"/>
                  <a:gd name="T2" fmla="*/ 1 w 53"/>
                  <a:gd name="T3" fmla="*/ 2 h 41"/>
                  <a:gd name="T4" fmla="*/ 1 w 53"/>
                  <a:gd name="T5" fmla="*/ 2 h 41"/>
                  <a:gd name="T6" fmla="*/ 1 w 53"/>
                  <a:gd name="T7" fmla="*/ 2 h 41"/>
                  <a:gd name="T8" fmla="*/ 1 w 53"/>
                  <a:gd name="T9" fmla="*/ 1 h 41"/>
                  <a:gd name="T10" fmla="*/ 2 w 53"/>
                  <a:gd name="T11" fmla="*/ 1 h 41"/>
                  <a:gd name="T12" fmla="*/ 2 w 53"/>
                  <a:gd name="T13" fmla="*/ 1 h 41"/>
                  <a:gd name="T14" fmla="*/ 2 w 53"/>
                  <a:gd name="T15" fmla="*/ 1 h 41"/>
                  <a:gd name="T16" fmla="*/ 2 w 53"/>
                  <a:gd name="T17" fmla="*/ 0 h 41"/>
                  <a:gd name="T18" fmla="*/ 2 w 53"/>
                  <a:gd name="T19" fmla="*/ 1 h 41"/>
                  <a:gd name="T20" fmla="*/ 2 w 53"/>
                  <a:gd name="T21" fmla="*/ 1 h 41"/>
                  <a:gd name="T22" fmla="*/ 1 w 53"/>
                  <a:gd name="T23" fmla="*/ 1 h 41"/>
                  <a:gd name="T24" fmla="*/ 1 w 53"/>
                  <a:gd name="T25" fmla="*/ 1 h 41"/>
                  <a:gd name="T26" fmla="*/ 1 w 53"/>
                  <a:gd name="T27" fmla="*/ 1 h 41"/>
                  <a:gd name="T28" fmla="*/ 1 w 53"/>
                  <a:gd name="T29" fmla="*/ 1 h 41"/>
                  <a:gd name="T30" fmla="*/ 1 w 53"/>
                  <a:gd name="T31" fmla="*/ 2 h 41"/>
                  <a:gd name="T32" fmla="*/ 0 w 53"/>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1">
                    <a:moveTo>
                      <a:pt x="0" y="40"/>
                    </a:moveTo>
                    <a:lnTo>
                      <a:pt x="3" y="41"/>
                    </a:lnTo>
                    <a:lnTo>
                      <a:pt x="10" y="40"/>
                    </a:lnTo>
                    <a:lnTo>
                      <a:pt x="18" y="35"/>
                    </a:lnTo>
                    <a:lnTo>
                      <a:pt x="27" y="30"/>
                    </a:lnTo>
                    <a:lnTo>
                      <a:pt x="36" y="23"/>
                    </a:lnTo>
                    <a:lnTo>
                      <a:pt x="44" y="16"/>
                    </a:lnTo>
                    <a:lnTo>
                      <a:pt x="51" y="8"/>
                    </a:lnTo>
                    <a:lnTo>
                      <a:pt x="53" y="0"/>
                    </a:lnTo>
                    <a:lnTo>
                      <a:pt x="49" y="3"/>
                    </a:lnTo>
                    <a:lnTo>
                      <a:pt x="41" y="8"/>
                    </a:lnTo>
                    <a:lnTo>
                      <a:pt x="32" y="12"/>
                    </a:lnTo>
                    <a:lnTo>
                      <a:pt x="22" y="18"/>
                    </a:lnTo>
                    <a:lnTo>
                      <a:pt x="13" y="24"/>
                    </a:lnTo>
                    <a:lnTo>
                      <a:pt x="5" y="30"/>
                    </a:lnTo>
                    <a:lnTo>
                      <a:pt x="2" y="35"/>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6" name="Freeform 487"/>
              <p:cNvSpPr>
                <a:spLocks/>
              </p:cNvSpPr>
              <p:nvPr/>
            </p:nvSpPr>
            <p:spPr bwMode="auto">
              <a:xfrm>
                <a:off x="3703" y="2706"/>
                <a:ext cx="24" cy="15"/>
              </a:xfrm>
              <a:custGeom>
                <a:avLst/>
                <a:gdLst>
                  <a:gd name="T0" fmla="*/ 0 w 49"/>
                  <a:gd name="T1" fmla="*/ 1 h 30"/>
                  <a:gd name="T2" fmla="*/ 0 w 49"/>
                  <a:gd name="T3" fmla="*/ 1 h 30"/>
                  <a:gd name="T4" fmla="*/ 0 w 49"/>
                  <a:gd name="T5" fmla="*/ 1 h 30"/>
                  <a:gd name="T6" fmla="*/ 0 w 49"/>
                  <a:gd name="T7" fmla="*/ 1 h 30"/>
                  <a:gd name="T8" fmla="*/ 0 w 49"/>
                  <a:gd name="T9" fmla="*/ 1 h 30"/>
                  <a:gd name="T10" fmla="*/ 0 w 49"/>
                  <a:gd name="T11" fmla="*/ 1 h 30"/>
                  <a:gd name="T12" fmla="*/ 1 w 49"/>
                  <a:gd name="T13" fmla="*/ 1 h 30"/>
                  <a:gd name="T14" fmla="*/ 1 w 49"/>
                  <a:gd name="T15" fmla="*/ 1 h 30"/>
                  <a:gd name="T16" fmla="*/ 1 w 49"/>
                  <a:gd name="T17" fmla="*/ 0 h 30"/>
                  <a:gd name="T18" fmla="*/ 1 w 49"/>
                  <a:gd name="T19" fmla="*/ 1 h 30"/>
                  <a:gd name="T20" fmla="*/ 1 w 49"/>
                  <a:gd name="T21" fmla="*/ 1 h 30"/>
                  <a:gd name="T22" fmla="*/ 0 w 49"/>
                  <a:gd name="T23" fmla="*/ 1 h 30"/>
                  <a:gd name="T24" fmla="*/ 0 w 49"/>
                  <a:gd name="T25" fmla="*/ 1 h 30"/>
                  <a:gd name="T26" fmla="*/ 0 w 49"/>
                  <a:gd name="T27" fmla="*/ 1 h 30"/>
                  <a:gd name="T28" fmla="*/ 0 w 49"/>
                  <a:gd name="T29" fmla="*/ 1 h 30"/>
                  <a:gd name="T30" fmla="*/ 0 w 49"/>
                  <a:gd name="T31" fmla="*/ 1 h 30"/>
                  <a:gd name="T32" fmla="*/ 0 w 49"/>
                  <a:gd name="T33" fmla="*/ 1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30">
                    <a:moveTo>
                      <a:pt x="0" y="26"/>
                    </a:moveTo>
                    <a:lnTo>
                      <a:pt x="2" y="29"/>
                    </a:lnTo>
                    <a:lnTo>
                      <a:pt x="8" y="30"/>
                    </a:lnTo>
                    <a:lnTo>
                      <a:pt x="15" y="29"/>
                    </a:lnTo>
                    <a:lnTo>
                      <a:pt x="23" y="26"/>
                    </a:lnTo>
                    <a:lnTo>
                      <a:pt x="31" y="22"/>
                    </a:lnTo>
                    <a:lnTo>
                      <a:pt x="39" y="16"/>
                    </a:lnTo>
                    <a:lnTo>
                      <a:pt x="45" y="9"/>
                    </a:lnTo>
                    <a:lnTo>
                      <a:pt x="49" y="0"/>
                    </a:lnTo>
                    <a:lnTo>
                      <a:pt x="44" y="2"/>
                    </a:lnTo>
                    <a:lnTo>
                      <a:pt x="37" y="6"/>
                    </a:lnTo>
                    <a:lnTo>
                      <a:pt x="28" y="9"/>
                    </a:lnTo>
                    <a:lnTo>
                      <a:pt x="20" y="13"/>
                    </a:lnTo>
                    <a:lnTo>
                      <a:pt x="12" y="16"/>
                    </a:lnTo>
                    <a:lnTo>
                      <a:pt x="5" y="20"/>
                    </a:lnTo>
                    <a:lnTo>
                      <a:pt x="1" y="23"/>
                    </a:lnTo>
                    <a:lnTo>
                      <a:pt x="0" y="2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7" name="Freeform 488"/>
              <p:cNvSpPr>
                <a:spLocks/>
              </p:cNvSpPr>
              <p:nvPr/>
            </p:nvSpPr>
            <p:spPr bwMode="auto">
              <a:xfrm>
                <a:off x="3700" y="2683"/>
                <a:ext cx="18" cy="12"/>
              </a:xfrm>
              <a:custGeom>
                <a:avLst/>
                <a:gdLst>
                  <a:gd name="T0" fmla="*/ 0 w 37"/>
                  <a:gd name="T1" fmla="*/ 1 h 23"/>
                  <a:gd name="T2" fmla="*/ 0 w 37"/>
                  <a:gd name="T3" fmla="*/ 1 h 23"/>
                  <a:gd name="T4" fmla="*/ 0 w 37"/>
                  <a:gd name="T5" fmla="*/ 1 h 23"/>
                  <a:gd name="T6" fmla="*/ 0 w 37"/>
                  <a:gd name="T7" fmla="*/ 1 h 23"/>
                  <a:gd name="T8" fmla="*/ 0 w 37"/>
                  <a:gd name="T9" fmla="*/ 1 h 23"/>
                  <a:gd name="T10" fmla="*/ 0 w 37"/>
                  <a:gd name="T11" fmla="*/ 1 h 23"/>
                  <a:gd name="T12" fmla="*/ 0 w 37"/>
                  <a:gd name="T13" fmla="*/ 1 h 23"/>
                  <a:gd name="T14" fmla="*/ 1 w 37"/>
                  <a:gd name="T15" fmla="*/ 1 h 23"/>
                  <a:gd name="T16" fmla="*/ 1 w 37"/>
                  <a:gd name="T17" fmla="*/ 0 h 23"/>
                  <a:gd name="T18" fmla="*/ 1 w 37"/>
                  <a:gd name="T19" fmla="*/ 1 h 23"/>
                  <a:gd name="T20" fmla="*/ 0 w 37"/>
                  <a:gd name="T21" fmla="*/ 1 h 23"/>
                  <a:gd name="T22" fmla="*/ 0 w 37"/>
                  <a:gd name="T23" fmla="*/ 1 h 23"/>
                  <a:gd name="T24" fmla="*/ 0 w 37"/>
                  <a:gd name="T25" fmla="*/ 1 h 23"/>
                  <a:gd name="T26" fmla="*/ 0 w 37"/>
                  <a:gd name="T27" fmla="*/ 1 h 23"/>
                  <a:gd name="T28" fmla="*/ 0 w 37"/>
                  <a:gd name="T29" fmla="*/ 1 h 23"/>
                  <a:gd name="T30" fmla="*/ 0 w 37"/>
                  <a:gd name="T31" fmla="*/ 1 h 23"/>
                  <a:gd name="T32" fmla="*/ 0 w 37"/>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3">
                    <a:moveTo>
                      <a:pt x="0" y="21"/>
                    </a:moveTo>
                    <a:lnTo>
                      <a:pt x="3" y="23"/>
                    </a:lnTo>
                    <a:lnTo>
                      <a:pt x="7" y="23"/>
                    </a:lnTo>
                    <a:lnTo>
                      <a:pt x="13" y="21"/>
                    </a:lnTo>
                    <a:lnTo>
                      <a:pt x="20" y="18"/>
                    </a:lnTo>
                    <a:lnTo>
                      <a:pt x="27" y="14"/>
                    </a:lnTo>
                    <a:lnTo>
                      <a:pt x="31" y="9"/>
                    </a:lnTo>
                    <a:lnTo>
                      <a:pt x="36" y="4"/>
                    </a:lnTo>
                    <a:lnTo>
                      <a:pt x="37" y="0"/>
                    </a:lnTo>
                    <a:lnTo>
                      <a:pt x="34" y="2"/>
                    </a:lnTo>
                    <a:lnTo>
                      <a:pt x="28" y="4"/>
                    </a:lnTo>
                    <a:lnTo>
                      <a:pt x="22" y="7"/>
                    </a:lnTo>
                    <a:lnTo>
                      <a:pt x="16" y="9"/>
                    </a:lnTo>
                    <a:lnTo>
                      <a:pt x="11" y="11"/>
                    </a:lnTo>
                    <a:lnTo>
                      <a:pt x="5" y="15"/>
                    </a:lnTo>
                    <a:lnTo>
                      <a:pt x="1" y="17"/>
                    </a:lnTo>
                    <a:lnTo>
                      <a:pt x="0"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8" name="Freeform 489"/>
              <p:cNvSpPr>
                <a:spLocks/>
              </p:cNvSpPr>
              <p:nvPr/>
            </p:nvSpPr>
            <p:spPr bwMode="auto">
              <a:xfrm>
                <a:off x="3701" y="2673"/>
                <a:ext cx="12" cy="9"/>
              </a:xfrm>
              <a:custGeom>
                <a:avLst/>
                <a:gdLst>
                  <a:gd name="T0" fmla="*/ 1 w 24"/>
                  <a:gd name="T1" fmla="*/ 1 h 17"/>
                  <a:gd name="T2" fmla="*/ 1 w 24"/>
                  <a:gd name="T3" fmla="*/ 1 h 17"/>
                  <a:gd name="T4" fmla="*/ 1 w 24"/>
                  <a:gd name="T5" fmla="*/ 1 h 17"/>
                  <a:gd name="T6" fmla="*/ 1 w 24"/>
                  <a:gd name="T7" fmla="*/ 1 h 17"/>
                  <a:gd name="T8" fmla="*/ 1 w 24"/>
                  <a:gd name="T9" fmla="*/ 0 h 17"/>
                  <a:gd name="T10" fmla="*/ 1 w 24"/>
                  <a:gd name="T11" fmla="*/ 1 h 17"/>
                  <a:gd name="T12" fmla="*/ 1 w 24"/>
                  <a:gd name="T13" fmla="*/ 1 h 17"/>
                  <a:gd name="T14" fmla="*/ 0 w 24"/>
                  <a:gd name="T15" fmla="*/ 1 h 17"/>
                  <a:gd name="T16" fmla="*/ 1 w 24"/>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7">
                    <a:moveTo>
                      <a:pt x="1" y="16"/>
                    </a:moveTo>
                    <a:lnTo>
                      <a:pt x="8" y="17"/>
                    </a:lnTo>
                    <a:lnTo>
                      <a:pt x="17" y="15"/>
                    </a:lnTo>
                    <a:lnTo>
                      <a:pt x="24" y="8"/>
                    </a:lnTo>
                    <a:lnTo>
                      <a:pt x="23" y="0"/>
                    </a:lnTo>
                    <a:lnTo>
                      <a:pt x="18" y="7"/>
                    </a:lnTo>
                    <a:lnTo>
                      <a:pt x="9" y="9"/>
                    </a:lnTo>
                    <a:lnTo>
                      <a:pt x="0" y="12"/>
                    </a:lnTo>
                    <a:lnTo>
                      <a:pt x="1"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9" name="Freeform 490"/>
              <p:cNvSpPr>
                <a:spLocks/>
              </p:cNvSpPr>
              <p:nvPr/>
            </p:nvSpPr>
            <p:spPr bwMode="auto">
              <a:xfrm>
                <a:off x="3711" y="2768"/>
                <a:ext cx="24" cy="25"/>
              </a:xfrm>
              <a:custGeom>
                <a:avLst/>
                <a:gdLst>
                  <a:gd name="T0" fmla="*/ 0 w 49"/>
                  <a:gd name="T1" fmla="*/ 2 h 50"/>
                  <a:gd name="T2" fmla="*/ 0 w 49"/>
                  <a:gd name="T3" fmla="*/ 2 h 50"/>
                  <a:gd name="T4" fmla="*/ 0 w 49"/>
                  <a:gd name="T5" fmla="*/ 2 h 50"/>
                  <a:gd name="T6" fmla="*/ 0 w 49"/>
                  <a:gd name="T7" fmla="*/ 2 h 50"/>
                  <a:gd name="T8" fmla="*/ 0 w 49"/>
                  <a:gd name="T9" fmla="*/ 2 h 50"/>
                  <a:gd name="T10" fmla="*/ 1 w 49"/>
                  <a:gd name="T11" fmla="*/ 1 h 50"/>
                  <a:gd name="T12" fmla="*/ 1 w 49"/>
                  <a:gd name="T13" fmla="*/ 1 h 50"/>
                  <a:gd name="T14" fmla="*/ 1 w 49"/>
                  <a:gd name="T15" fmla="*/ 1 h 50"/>
                  <a:gd name="T16" fmla="*/ 1 w 49"/>
                  <a:gd name="T17" fmla="*/ 0 h 50"/>
                  <a:gd name="T18" fmla="*/ 1 w 49"/>
                  <a:gd name="T19" fmla="*/ 1 h 50"/>
                  <a:gd name="T20" fmla="*/ 1 w 49"/>
                  <a:gd name="T21" fmla="*/ 1 h 50"/>
                  <a:gd name="T22" fmla="*/ 0 w 49"/>
                  <a:gd name="T23" fmla="*/ 1 h 50"/>
                  <a:gd name="T24" fmla="*/ 0 w 49"/>
                  <a:gd name="T25" fmla="*/ 1 h 50"/>
                  <a:gd name="T26" fmla="*/ 0 w 49"/>
                  <a:gd name="T27" fmla="*/ 1 h 50"/>
                  <a:gd name="T28" fmla="*/ 0 w 49"/>
                  <a:gd name="T29" fmla="*/ 2 h 50"/>
                  <a:gd name="T30" fmla="*/ 0 w 49"/>
                  <a:gd name="T31" fmla="*/ 2 h 50"/>
                  <a:gd name="T32" fmla="*/ 0 w 49"/>
                  <a:gd name="T33" fmla="*/ 2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50">
                    <a:moveTo>
                      <a:pt x="0" y="48"/>
                    </a:moveTo>
                    <a:lnTo>
                      <a:pt x="4" y="50"/>
                    </a:lnTo>
                    <a:lnTo>
                      <a:pt x="9" y="48"/>
                    </a:lnTo>
                    <a:lnTo>
                      <a:pt x="16" y="44"/>
                    </a:lnTo>
                    <a:lnTo>
                      <a:pt x="24" y="38"/>
                    </a:lnTo>
                    <a:lnTo>
                      <a:pt x="33" y="30"/>
                    </a:lnTo>
                    <a:lnTo>
                      <a:pt x="39" y="21"/>
                    </a:lnTo>
                    <a:lnTo>
                      <a:pt x="45" y="11"/>
                    </a:lnTo>
                    <a:lnTo>
                      <a:pt x="49" y="0"/>
                    </a:lnTo>
                    <a:lnTo>
                      <a:pt x="45" y="4"/>
                    </a:lnTo>
                    <a:lnTo>
                      <a:pt x="38" y="10"/>
                    </a:lnTo>
                    <a:lnTo>
                      <a:pt x="30" y="16"/>
                    </a:lnTo>
                    <a:lnTo>
                      <a:pt x="21" y="23"/>
                    </a:lnTo>
                    <a:lnTo>
                      <a:pt x="13" y="30"/>
                    </a:lnTo>
                    <a:lnTo>
                      <a:pt x="6" y="37"/>
                    </a:lnTo>
                    <a:lnTo>
                      <a:pt x="1" y="43"/>
                    </a:lnTo>
                    <a:lnTo>
                      <a:pt x="0" y="4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0" name="Freeform 491"/>
              <p:cNvSpPr>
                <a:spLocks/>
              </p:cNvSpPr>
              <p:nvPr/>
            </p:nvSpPr>
            <p:spPr bwMode="auto">
              <a:xfrm>
                <a:off x="3716" y="2795"/>
                <a:ext cx="19" cy="19"/>
              </a:xfrm>
              <a:custGeom>
                <a:avLst/>
                <a:gdLst>
                  <a:gd name="T0" fmla="*/ 0 w 38"/>
                  <a:gd name="T1" fmla="*/ 2 h 38"/>
                  <a:gd name="T2" fmla="*/ 1 w 38"/>
                  <a:gd name="T3" fmla="*/ 2 h 38"/>
                  <a:gd name="T4" fmla="*/ 1 w 38"/>
                  <a:gd name="T5" fmla="*/ 2 h 38"/>
                  <a:gd name="T6" fmla="*/ 1 w 38"/>
                  <a:gd name="T7" fmla="*/ 2 h 38"/>
                  <a:gd name="T8" fmla="*/ 1 w 38"/>
                  <a:gd name="T9" fmla="*/ 1 h 38"/>
                  <a:gd name="T10" fmla="*/ 1 w 38"/>
                  <a:gd name="T11" fmla="*/ 1 h 38"/>
                  <a:gd name="T12" fmla="*/ 1 w 38"/>
                  <a:gd name="T13" fmla="*/ 1 h 38"/>
                  <a:gd name="T14" fmla="*/ 2 w 38"/>
                  <a:gd name="T15" fmla="*/ 1 h 38"/>
                  <a:gd name="T16" fmla="*/ 2 w 38"/>
                  <a:gd name="T17" fmla="*/ 0 h 38"/>
                  <a:gd name="T18" fmla="*/ 2 w 38"/>
                  <a:gd name="T19" fmla="*/ 1 h 38"/>
                  <a:gd name="T20" fmla="*/ 1 w 38"/>
                  <a:gd name="T21" fmla="*/ 1 h 38"/>
                  <a:gd name="T22" fmla="*/ 1 w 38"/>
                  <a:gd name="T23" fmla="*/ 1 h 38"/>
                  <a:gd name="T24" fmla="*/ 1 w 38"/>
                  <a:gd name="T25" fmla="*/ 1 h 38"/>
                  <a:gd name="T26" fmla="*/ 1 w 38"/>
                  <a:gd name="T27" fmla="*/ 1 h 38"/>
                  <a:gd name="T28" fmla="*/ 1 w 38"/>
                  <a:gd name="T29" fmla="*/ 1 h 38"/>
                  <a:gd name="T30" fmla="*/ 0 w 38"/>
                  <a:gd name="T31" fmla="*/ 2 h 38"/>
                  <a:gd name="T32" fmla="*/ 0 w 38"/>
                  <a:gd name="T33" fmla="*/ 2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8">
                    <a:moveTo>
                      <a:pt x="0" y="36"/>
                    </a:moveTo>
                    <a:lnTo>
                      <a:pt x="3" y="38"/>
                    </a:lnTo>
                    <a:lnTo>
                      <a:pt x="6" y="38"/>
                    </a:lnTo>
                    <a:lnTo>
                      <a:pt x="12" y="35"/>
                    </a:lnTo>
                    <a:lnTo>
                      <a:pt x="19" y="32"/>
                    </a:lnTo>
                    <a:lnTo>
                      <a:pt x="25" y="26"/>
                    </a:lnTo>
                    <a:lnTo>
                      <a:pt x="30" y="18"/>
                    </a:lnTo>
                    <a:lnTo>
                      <a:pt x="36" y="10"/>
                    </a:lnTo>
                    <a:lnTo>
                      <a:pt x="38" y="0"/>
                    </a:lnTo>
                    <a:lnTo>
                      <a:pt x="34" y="4"/>
                    </a:lnTo>
                    <a:lnTo>
                      <a:pt x="28" y="10"/>
                    </a:lnTo>
                    <a:lnTo>
                      <a:pt x="21" y="14"/>
                    </a:lnTo>
                    <a:lnTo>
                      <a:pt x="14" y="20"/>
                    </a:lnTo>
                    <a:lnTo>
                      <a:pt x="9" y="25"/>
                    </a:lnTo>
                    <a:lnTo>
                      <a:pt x="4" y="29"/>
                    </a:lnTo>
                    <a:lnTo>
                      <a:pt x="0" y="34"/>
                    </a:lnTo>
                    <a:lnTo>
                      <a:pt x="0" y="3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1" name="Freeform 492"/>
              <p:cNvSpPr>
                <a:spLocks/>
              </p:cNvSpPr>
              <p:nvPr/>
            </p:nvSpPr>
            <p:spPr bwMode="auto">
              <a:xfrm>
                <a:off x="3707" y="2728"/>
                <a:ext cx="27" cy="21"/>
              </a:xfrm>
              <a:custGeom>
                <a:avLst/>
                <a:gdLst>
                  <a:gd name="T0" fmla="*/ 0 w 53"/>
                  <a:gd name="T1" fmla="*/ 2 h 41"/>
                  <a:gd name="T2" fmla="*/ 1 w 53"/>
                  <a:gd name="T3" fmla="*/ 2 h 41"/>
                  <a:gd name="T4" fmla="*/ 1 w 53"/>
                  <a:gd name="T5" fmla="*/ 2 h 41"/>
                  <a:gd name="T6" fmla="*/ 1 w 53"/>
                  <a:gd name="T7" fmla="*/ 2 h 41"/>
                  <a:gd name="T8" fmla="*/ 1 w 53"/>
                  <a:gd name="T9" fmla="*/ 1 h 41"/>
                  <a:gd name="T10" fmla="*/ 2 w 53"/>
                  <a:gd name="T11" fmla="*/ 1 h 41"/>
                  <a:gd name="T12" fmla="*/ 2 w 53"/>
                  <a:gd name="T13" fmla="*/ 1 h 41"/>
                  <a:gd name="T14" fmla="*/ 2 w 53"/>
                  <a:gd name="T15" fmla="*/ 1 h 41"/>
                  <a:gd name="T16" fmla="*/ 2 w 53"/>
                  <a:gd name="T17" fmla="*/ 0 h 41"/>
                  <a:gd name="T18" fmla="*/ 2 w 53"/>
                  <a:gd name="T19" fmla="*/ 1 h 41"/>
                  <a:gd name="T20" fmla="*/ 2 w 53"/>
                  <a:gd name="T21" fmla="*/ 1 h 41"/>
                  <a:gd name="T22" fmla="*/ 1 w 53"/>
                  <a:gd name="T23" fmla="*/ 1 h 41"/>
                  <a:gd name="T24" fmla="*/ 1 w 53"/>
                  <a:gd name="T25" fmla="*/ 1 h 41"/>
                  <a:gd name="T26" fmla="*/ 1 w 53"/>
                  <a:gd name="T27" fmla="*/ 1 h 41"/>
                  <a:gd name="T28" fmla="*/ 1 w 53"/>
                  <a:gd name="T29" fmla="*/ 1 h 41"/>
                  <a:gd name="T30" fmla="*/ 1 w 53"/>
                  <a:gd name="T31" fmla="*/ 2 h 41"/>
                  <a:gd name="T32" fmla="*/ 0 w 53"/>
                  <a:gd name="T33" fmla="*/ 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1">
                    <a:moveTo>
                      <a:pt x="0" y="40"/>
                    </a:moveTo>
                    <a:lnTo>
                      <a:pt x="3" y="41"/>
                    </a:lnTo>
                    <a:lnTo>
                      <a:pt x="9" y="39"/>
                    </a:lnTo>
                    <a:lnTo>
                      <a:pt x="17" y="35"/>
                    </a:lnTo>
                    <a:lnTo>
                      <a:pt x="27" y="30"/>
                    </a:lnTo>
                    <a:lnTo>
                      <a:pt x="36" y="23"/>
                    </a:lnTo>
                    <a:lnTo>
                      <a:pt x="44" y="15"/>
                    </a:lnTo>
                    <a:lnTo>
                      <a:pt x="51" y="7"/>
                    </a:lnTo>
                    <a:lnTo>
                      <a:pt x="53" y="0"/>
                    </a:lnTo>
                    <a:lnTo>
                      <a:pt x="49" y="3"/>
                    </a:lnTo>
                    <a:lnTo>
                      <a:pt x="41" y="7"/>
                    </a:lnTo>
                    <a:lnTo>
                      <a:pt x="31" y="12"/>
                    </a:lnTo>
                    <a:lnTo>
                      <a:pt x="22" y="18"/>
                    </a:lnTo>
                    <a:lnTo>
                      <a:pt x="13" y="24"/>
                    </a:lnTo>
                    <a:lnTo>
                      <a:pt x="5" y="30"/>
                    </a:lnTo>
                    <a:lnTo>
                      <a:pt x="1" y="35"/>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2" name="Freeform 493"/>
              <p:cNvSpPr>
                <a:spLocks/>
              </p:cNvSpPr>
              <p:nvPr/>
            </p:nvSpPr>
            <p:spPr bwMode="auto">
              <a:xfrm>
                <a:off x="3701" y="2694"/>
                <a:ext cx="22" cy="16"/>
              </a:xfrm>
              <a:custGeom>
                <a:avLst/>
                <a:gdLst>
                  <a:gd name="T0" fmla="*/ 0 w 43"/>
                  <a:gd name="T1" fmla="*/ 1 h 31"/>
                  <a:gd name="T2" fmla="*/ 1 w 43"/>
                  <a:gd name="T3" fmla="*/ 1 h 31"/>
                  <a:gd name="T4" fmla="*/ 1 w 43"/>
                  <a:gd name="T5" fmla="*/ 1 h 31"/>
                  <a:gd name="T6" fmla="*/ 1 w 43"/>
                  <a:gd name="T7" fmla="*/ 1 h 31"/>
                  <a:gd name="T8" fmla="*/ 1 w 43"/>
                  <a:gd name="T9" fmla="*/ 1 h 31"/>
                  <a:gd name="T10" fmla="*/ 1 w 43"/>
                  <a:gd name="T11" fmla="*/ 1 h 31"/>
                  <a:gd name="T12" fmla="*/ 2 w 43"/>
                  <a:gd name="T13" fmla="*/ 1 h 31"/>
                  <a:gd name="T14" fmla="*/ 2 w 43"/>
                  <a:gd name="T15" fmla="*/ 1 h 31"/>
                  <a:gd name="T16" fmla="*/ 2 w 43"/>
                  <a:gd name="T17" fmla="*/ 0 h 31"/>
                  <a:gd name="T18" fmla="*/ 2 w 43"/>
                  <a:gd name="T19" fmla="*/ 1 h 31"/>
                  <a:gd name="T20" fmla="*/ 2 w 43"/>
                  <a:gd name="T21" fmla="*/ 1 h 31"/>
                  <a:gd name="T22" fmla="*/ 1 w 43"/>
                  <a:gd name="T23" fmla="*/ 1 h 31"/>
                  <a:gd name="T24" fmla="*/ 1 w 43"/>
                  <a:gd name="T25" fmla="*/ 1 h 31"/>
                  <a:gd name="T26" fmla="*/ 1 w 43"/>
                  <a:gd name="T27" fmla="*/ 1 h 31"/>
                  <a:gd name="T28" fmla="*/ 1 w 43"/>
                  <a:gd name="T29" fmla="*/ 1 h 31"/>
                  <a:gd name="T30" fmla="*/ 1 w 43"/>
                  <a:gd name="T31" fmla="*/ 1 h 31"/>
                  <a:gd name="T32" fmla="*/ 0 w 43"/>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31">
                    <a:moveTo>
                      <a:pt x="0" y="29"/>
                    </a:moveTo>
                    <a:lnTo>
                      <a:pt x="3" y="31"/>
                    </a:lnTo>
                    <a:lnTo>
                      <a:pt x="8" y="30"/>
                    </a:lnTo>
                    <a:lnTo>
                      <a:pt x="16" y="26"/>
                    </a:lnTo>
                    <a:lnTo>
                      <a:pt x="24" y="22"/>
                    </a:lnTo>
                    <a:lnTo>
                      <a:pt x="31" y="16"/>
                    </a:lnTo>
                    <a:lnTo>
                      <a:pt x="38" y="10"/>
                    </a:lnTo>
                    <a:lnTo>
                      <a:pt x="42" y="4"/>
                    </a:lnTo>
                    <a:lnTo>
                      <a:pt x="43" y="0"/>
                    </a:lnTo>
                    <a:lnTo>
                      <a:pt x="40" y="2"/>
                    </a:lnTo>
                    <a:lnTo>
                      <a:pt x="34" y="6"/>
                    </a:lnTo>
                    <a:lnTo>
                      <a:pt x="27" y="9"/>
                    </a:lnTo>
                    <a:lnTo>
                      <a:pt x="19" y="12"/>
                    </a:lnTo>
                    <a:lnTo>
                      <a:pt x="12" y="17"/>
                    </a:lnTo>
                    <a:lnTo>
                      <a:pt x="7" y="22"/>
                    </a:lnTo>
                    <a:lnTo>
                      <a:pt x="2" y="25"/>
                    </a:lnTo>
                    <a:lnTo>
                      <a:pt x="0" y="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3" name="Freeform 494"/>
              <p:cNvSpPr>
                <a:spLocks/>
              </p:cNvSpPr>
              <p:nvPr/>
            </p:nvSpPr>
            <p:spPr bwMode="auto">
              <a:xfrm>
                <a:off x="3731" y="2805"/>
                <a:ext cx="4" cy="23"/>
              </a:xfrm>
              <a:custGeom>
                <a:avLst/>
                <a:gdLst>
                  <a:gd name="T0" fmla="*/ 1 w 6"/>
                  <a:gd name="T1" fmla="*/ 0 h 45"/>
                  <a:gd name="T2" fmla="*/ 1 w 6"/>
                  <a:gd name="T3" fmla="*/ 1 h 45"/>
                  <a:gd name="T4" fmla="*/ 1 w 6"/>
                  <a:gd name="T5" fmla="*/ 1 h 45"/>
                  <a:gd name="T6" fmla="*/ 1 w 6"/>
                  <a:gd name="T7" fmla="*/ 2 h 45"/>
                  <a:gd name="T8" fmla="*/ 1 w 6"/>
                  <a:gd name="T9" fmla="*/ 2 h 45"/>
                  <a:gd name="T10" fmla="*/ 0 w 6"/>
                  <a:gd name="T11" fmla="*/ 2 h 45"/>
                  <a:gd name="T12" fmla="*/ 0 w 6"/>
                  <a:gd name="T13" fmla="*/ 1 h 45"/>
                  <a:gd name="T14" fmla="*/ 1 w 6"/>
                  <a:gd name="T15" fmla="*/ 1 h 45"/>
                  <a:gd name="T16" fmla="*/ 1 w 6"/>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5">
                    <a:moveTo>
                      <a:pt x="3" y="0"/>
                    </a:moveTo>
                    <a:lnTo>
                      <a:pt x="4" y="9"/>
                    </a:lnTo>
                    <a:lnTo>
                      <a:pt x="5" y="25"/>
                    </a:lnTo>
                    <a:lnTo>
                      <a:pt x="6" y="39"/>
                    </a:lnTo>
                    <a:lnTo>
                      <a:pt x="3" y="45"/>
                    </a:lnTo>
                    <a:lnTo>
                      <a:pt x="0" y="39"/>
                    </a:lnTo>
                    <a:lnTo>
                      <a:pt x="0" y="25"/>
                    </a:lnTo>
                    <a:lnTo>
                      <a:pt x="2" y="10"/>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4" name="Freeform 495"/>
              <p:cNvSpPr>
                <a:spLocks/>
              </p:cNvSpPr>
              <p:nvPr/>
            </p:nvSpPr>
            <p:spPr bwMode="auto">
              <a:xfrm>
                <a:off x="3735" y="2779"/>
                <a:ext cx="25" cy="32"/>
              </a:xfrm>
              <a:custGeom>
                <a:avLst/>
                <a:gdLst>
                  <a:gd name="T0" fmla="*/ 0 w 49"/>
                  <a:gd name="T1" fmla="*/ 0 h 64"/>
                  <a:gd name="T2" fmla="*/ 1 w 49"/>
                  <a:gd name="T3" fmla="*/ 1 h 64"/>
                  <a:gd name="T4" fmla="*/ 1 w 49"/>
                  <a:gd name="T5" fmla="*/ 1 h 64"/>
                  <a:gd name="T6" fmla="*/ 1 w 49"/>
                  <a:gd name="T7" fmla="*/ 1 h 64"/>
                  <a:gd name="T8" fmla="*/ 1 w 49"/>
                  <a:gd name="T9" fmla="*/ 2 h 64"/>
                  <a:gd name="T10" fmla="*/ 1 w 49"/>
                  <a:gd name="T11" fmla="*/ 2 h 64"/>
                  <a:gd name="T12" fmla="*/ 2 w 49"/>
                  <a:gd name="T13" fmla="*/ 2 h 64"/>
                  <a:gd name="T14" fmla="*/ 2 w 49"/>
                  <a:gd name="T15" fmla="*/ 2 h 64"/>
                  <a:gd name="T16" fmla="*/ 2 w 49"/>
                  <a:gd name="T17" fmla="*/ 2 h 64"/>
                  <a:gd name="T18" fmla="*/ 2 w 49"/>
                  <a:gd name="T19" fmla="*/ 2 h 64"/>
                  <a:gd name="T20" fmla="*/ 2 w 49"/>
                  <a:gd name="T21" fmla="*/ 2 h 64"/>
                  <a:gd name="T22" fmla="*/ 2 w 49"/>
                  <a:gd name="T23" fmla="*/ 2 h 64"/>
                  <a:gd name="T24" fmla="*/ 1 w 49"/>
                  <a:gd name="T25" fmla="*/ 2 h 64"/>
                  <a:gd name="T26" fmla="*/ 1 w 49"/>
                  <a:gd name="T27" fmla="*/ 1 h 64"/>
                  <a:gd name="T28" fmla="*/ 1 w 49"/>
                  <a:gd name="T29" fmla="*/ 1 h 64"/>
                  <a:gd name="T30" fmla="*/ 1 w 49"/>
                  <a:gd name="T31" fmla="*/ 1 h 64"/>
                  <a:gd name="T32" fmla="*/ 0 w 49"/>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64">
                    <a:moveTo>
                      <a:pt x="0" y="0"/>
                    </a:moveTo>
                    <a:lnTo>
                      <a:pt x="3" y="7"/>
                    </a:lnTo>
                    <a:lnTo>
                      <a:pt x="9" y="18"/>
                    </a:lnTo>
                    <a:lnTo>
                      <a:pt x="16" y="29"/>
                    </a:lnTo>
                    <a:lnTo>
                      <a:pt x="24" y="41"/>
                    </a:lnTo>
                    <a:lnTo>
                      <a:pt x="32" y="51"/>
                    </a:lnTo>
                    <a:lnTo>
                      <a:pt x="39" y="59"/>
                    </a:lnTo>
                    <a:lnTo>
                      <a:pt x="46" y="64"/>
                    </a:lnTo>
                    <a:lnTo>
                      <a:pt x="49" y="62"/>
                    </a:lnTo>
                    <a:lnTo>
                      <a:pt x="49" y="58"/>
                    </a:lnTo>
                    <a:lnTo>
                      <a:pt x="46" y="50"/>
                    </a:lnTo>
                    <a:lnTo>
                      <a:pt x="39" y="42"/>
                    </a:lnTo>
                    <a:lnTo>
                      <a:pt x="30" y="33"/>
                    </a:lnTo>
                    <a:lnTo>
                      <a:pt x="20" y="23"/>
                    </a:lnTo>
                    <a:lnTo>
                      <a:pt x="11" y="14"/>
                    </a:lnTo>
                    <a:lnTo>
                      <a:pt x="4"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5" name="Freeform 496"/>
              <p:cNvSpPr>
                <a:spLocks/>
              </p:cNvSpPr>
              <p:nvPr/>
            </p:nvSpPr>
            <p:spPr bwMode="auto">
              <a:xfrm>
                <a:off x="3735" y="2768"/>
                <a:ext cx="26" cy="29"/>
              </a:xfrm>
              <a:custGeom>
                <a:avLst/>
                <a:gdLst>
                  <a:gd name="T0" fmla="*/ 0 w 53"/>
                  <a:gd name="T1" fmla="*/ 0 h 58"/>
                  <a:gd name="T2" fmla="*/ 0 w 53"/>
                  <a:gd name="T3" fmla="*/ 1 h 58"/>
                  <a:gd name="T4" fmla="*/ 0 w 53"/>
                  <a:gd name="T5" fmla="*/ 1 h 58"/>
                  <a:gd name="T6" fmla="*/ 0 w 53"/>
                  <a:gd name="T7" fmla="*/ 1 h 58"/>
                  <a:gd name="T8" fmla="*/ 0 w 53"/>
                  <a:gd name="T9" fmla="*/ 2 h 58"/>
                  <a:gd name="T10" fmla="*/ 1 w 53"/>
                  <a:gd name="T11" fmla="*/ 2 h 58"/>
                  <a:gd name="T12" fmla="*/ 1 w 53"/>
                  <a:gd name="T13" fmla="*/ 2 h 58"/>
                  <a:gd name="T14" fmla="*/ 1 w 53"/>
                  <a:gd name="T15" fmla="*/ 2 h 58"/>
                  <a:gd name="T16" fmla="*/ 1 w 53"/>
                  <a:gd name="T17" fmla="*/ 2 h 58"/>
                  <a:gd name="T18" fmla="*/ 1 w 53"/>
                  <a:gd name="T19" fmla="*/ 2 h 58"/>
                  <a:gd name="T20" fmla="*/ 1 w 53"/>
                  <a:gd name="T21" fmla="*/ 2 h 58"/>
                  <a:gd name="T22" fmla="*/ 1 w 53"/>
                  <a:gd name="T23" fmla="*/ 2 h 58"/>
                  <a:gd name="T24" fmla="*/ 0 w 53"/>
                  <a:gd name="T25" fmla="*/ 1 h 58"/>
                  <a:gd name="T26" fmla="*/ 0 w 53"/>
                  <a:gd name="T27" fmla="*/ 1 h 58"/>
                  <a:gd name="T28" fmla="*/ 0 w 53"/>
                  <a:gd name="T29" fmla="*/ 1 h 58"/>
                  <a:gd name="T30" fmla="*/ 0 w 53"/>
                  <a:gd name="T31" fmla="*/ 1 h 58"/>
                  <a:gd name="T32" fmla="*/ 0 w 53"/>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58">
                    <a:moveTo>
                      <a:pt x="0" y="0"/>
                    </a:moveTo>
                    <a:lnTo>
                      <a:pt x="5" y="7"/>
                    </a:lnTo>
                    <a:lnTo>
                      <a:pt x="12" y="18"/>
                    </a:lnTo>
                    <a:lnTo>
                      <a:pt x="20" y="28"/>
                    </a:lnTo>
                    <a:lnTo>
                      <a:pt x="29" y="38"/>
                    </a:lnTo>
                    <a:lnTo>
                      <a:pt x="37" y="48"/>
                    </a:lnTo>
                    <a:lnTo>
                      <a:pt x="45" y="55"/>
                    </a:lnTo>
                    <a:lnTo>
                      <a:pt x="51" y="58"/>
                    </a:lnTo>
                    <a:lnTo>
                      <a:pt x="53" y="57"/>
                    </a:lnTo>
                    <a:lnTo>
                      <a:pt x="52" y="51"/>
                    </a:lnTo>
                    <a:lnTo>
                      <a:pt x="47" y="44"/>
                    </a:lnTo>
                    <a:lnTo>
                      <a:pt x="38" y="36"/>
                    </a:lnTo>
                    <a:lnTo>
                      <a:pt x="29" y="27"/>
                    </a:lnTo>
                    <a:lnTo>
                      <a:pt x="20" y="19"/>
                    </a:lnTo>
                    <a:lnTo>
                      <a:pt x="11" y="11"/>
                    </a:lnTo>
                    <a:lnTo>
                      <a:pt x="4"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6" name="Freeform 497"/>
              <p:cNvSpPr>
                <a:spLocks/>
              </p:cNvSpPr>
              <p:nvPr/>
            </p:nvSpPr>
            <p:spPr bwMode="auto">
              <a:xfrm>
                <a:off x="3735" y="2755"/>
                <a:ext cx="27" cy="26"/>
              </a:xfrm>
              <a:custGeom>
                <a:avLst/>
                <a:gdLst>
                  <a:gd name="T0" fmla="*/ 0 w 56"/>
                  <a:gd name="T1" fmla="*/ 0 h 51"/>
                  <a:gd name="T2" fmla="*/ 0 w 56"/>
                  <a:gd name="T3" fmla="*/ 1 h 51"/>
                  <a:gd name="T4" fmla="*/ 0 w 56"/>
                  <a:gd name="T5" fmla="*/ 1 h 51"/>
                  <a:gd name="T6" fmla="*/ 0 w 56"/>
                  <a:gd name="T7" fmla="*/ 1 h 51"/>
                  <a:gd name="T8" fmla="*/ 0 w 56"/>
                  <a:gd name="T9" fmla="*/ 2 h 51"/>
                  <a:gd name="T10" fmla="*/ 1 w 56"/>
                  <a:gd name="T11" fmla="*/ 2 h 51"/>
                  <a:gd name="T12" fmla="*/ 1 w 56"/>
                  <a:gd name="T13" fmla="*/ 2 h 51"/>
                  <a:gd name="T14" fmla="*/ 1 w 56"/>
                  <a:gd name="T15" fmla="*/ 2 h 51"/>
                  <a:gd name="T16" fmla="*/ 1 w 56"/>
                  <a:gd name="T17" fmla="*/ 2 h 51"/>
                  <a:gd name="T18" fmla="*/ 1 w 56"/>
                  <a:gd name="T19" fmla="*/ 2 h 51"/>
                  <a:gd name="T20" fmla="*/ 1 w 56"/>
                  <a:gd name="T21" fmla="*/ 2 h 51"/>
                  <a:gd name="T22" fmla="*/ 1 w 56"/>
                  <a:gd name="T23" fmla="*/ 1 h 51"/>
                  <a:gd name="T24" fmla="*/ 0 w 56"/>
                  <a:gd name="T25" fmla="*/ 1 h 51"/>
                  <a:gd name="T26" fmla="*/ 0 w 56"/>
                  <a:gd name="T27" fmla="*/ 1 h 51"/>
                  <a:gd name="T28" fmla="*/ 0 w 56"/>
                  <a:gd name="T29" fmla="*/ 1 h 51"/>
                  <a:gd name="T30" fmla="*/ 0 w 56"/>
                  <a:gd name="T31" fmla="*/ 1 h 51"/>
                  <a:gd name="T32" fmla="*/ 0 w 56"/>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51">
                    <a:moveTo>
                      <a:pt x="0" y="0"/>
                    </a:moveTo>
                    <a:lnTo>
                      <a:pt x="6" y="8"/>
                    </a:lnTo>
                    <a:lnTo>
                      <a:pt x="13" y="17"/>
                    </a:lnTo>
                    <a:lnTo>
                      <a:pt x="22" y="26"/>
                    </a:lnTo>
                    <a:lnTo>
                      <a:pt x="32" y="36"/>
                    </a:lnTo>
                    <a:lnTo>
                      <a:pt x="40" y="44"/>
                    </a:lnTo>
                    <a:lnTo>
                      <a:pt x="48" y="48"/>
                    </a:lnTo>
                    <a:lnTo>
                      <a:pt x="53" y="51"/>
                    </a:lnTo>
                    <a:lnTo>
                      <a:pt x="56" y="50"/>
                    </a:lnTo>
                    <a:lnTo>
                      <a:pt x="55" y="45"/>
                    </a:lnTo>
                    <a:lnTo>
                      <a:pt x="49" y="39"/>
                    </a:lnTo>
                    <a:lnTo>
                      <a:pt x="41" y="32"/>
                    </a:lnTo>
                    <a:lnTo>
                      <a:pt x="32" y="25"/>
                    </a:lnTo>
                    <a:lnTo>
                      <a:pt x="21" y="18"/>
                    </a:lnTo>
                    <a:lnTo>
                      <a:pt x="12" y="11"/>
                    </a:lnTo>
                    <a:lnTo>
                      <a:pt x="5"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7" name="Freeform 498"/>
              <p:cNvSpPr>
                <a:spLocks/>
              </p:cNvSpPr>
              <p:nvPr/>
            </p:nvSpPr>
            <p:spPr bwMode="auto">
              <a:xfrm>
                <a:off x="3732" y="2743"/>
                <a:ext cx="27" cy="19"/>
              </a:xfrm>
              <a:custGeom>
                <a:avLst/>
                <a:gdLst>
                  <a:gd name="T0" fmla="*/ 0 w 53"/>
                  <a:gd name="T1" fmla="*/ 0 h 39"/>
                  <a:gd name="T2" fmla="*/ 1 w 53"/>
                  <a:gd name="T3" fmla="*/ 0 h 39"/>
                  <a:gd name="T4" fmla="*/ 1 w 53"/>
                  <a:gd name="T5" fmla="*/ 0 h 39"/>
                  <a:gd name="T6" fmla="*/ 1 w 53"/>
                  <a:gd name="T7" fmla="*/ 0 h 39"/>
                  <a:gd name="T8" fmla="*/ 1 w 53"/>
                  <a:gd name="T9" fmla="*/ 0 h 39"/>
                  <a:gd name="T10" fmla="*/ 2 w 53"/>
                  <a:gd name="T11" fmla="*/ 1 h 39"/>
                  <a:gd name="T12" fmla="*/ 2 w 53"/>
                  <a:gd name="T13" fmla="*/ 1 h 39"/>
                  <a:gd name="T14" fmla="*/ 2 w 53"/>
                  <a:gd name="T15" fmla="*/ 1 h 39"/>
                  <a:gd name="T16" fmla="*/ 2 w 53"/>
                  <a:gd name="T17" fmla="*/ 1 h 39"/>
                  <a:gd name="T18" fmla="*/ 2 w 53"/>
                  <a:gd name="T19" fmla="*/ 0 h 39"/>
                  <a:gd name="T20" fmla="*/ 2 w 53"/>
                  <a:gd name="T21" fmla="*/ 0 h 39"/>
                  <a:gd name="T22" fmla="*/ 2 w 53"/>
                  <a:gd name="T23" fmla="*/ 0 h 39"/>
                  <a:gd name="T24" fmla="*/ 1 w 53"/>
                  <a:gd name="T25" fmla="*/ 0 h 39"/>
                  <a:gd name="T26" fmla="*/ 1 w 53"/>
                  <a:gd name="T27" fmla="*/ 0 h 39"/>
                  <a:gd name="T28" fmla="*/ 1 w 53"/>
                  <a:gd name="T29" fmla="*/ 0 h 39"/>
                  <a:gd name="T30" fmla="*/ 1 w 53"/>
                  <a:gd name="T31" fmla="*/ 0 h 39"/>
                  <a:gd name="T32" fmla="*/ 0 w 53"/>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39">
                    <a:moveTo>
                      <a:pt x="0" y="0"/>
                    </a:moveTo>
                    <a:lnTo>
                      <a:pt x="4" y="5"/>
                    </a:lnTo>
                    <a:lnTo>
                      <a:pt x="11" y="12"/>
                    </a:lnTo>
                    <a:lnTo>
                      <a:pt x="21" y="20"/>
                    </a:lnTo>
                    <a:lnTo>
                      <a:pt x="30" y="27"/>
                    </a:lnTo>
                    <a:lnTo>
                      <a:pt x="38" y="34"/>
                    </a:lnTo>
                    <a:lnTo>
                      <a:pt x="46" y="38"/>
                    </a:lnTo>
                    <a:lnTo>
                      <a:pt x="51" y="39"/>
                    </a:lnTo>
                    <a:lnTo>
                      <a:pt x="53" y="35"/>
                    </a:lnTo>
                    <a:lnTo>
                      <a:pt x="51" y="30"/>
                    </a:lnTo>
                    <a:lnTo>
                      <a:pt x="46" y="25"/>
                    </a:lnTo>
                    <a:lnTo>
                      <a:pt x="39" y="20"/>
                    </a:lnTo>
                    <a:lnTo>
                      <a:pt x="30" y="16"/>
                    </a:lnTo>
                    <a:lnTo>
                      <a:pt x="21" y="11"/>
                    </a:lnTo>
                    <a:lnTo>
                      <a:pt x="13" y="8"/>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8" name="Freeform 499"/>
              <p:cNvSpPr>
                <a:spLocks/>
              </p:cNvSpPr>
              <p:nvPr/>
            </p:nvSpPr>
            <p:spPr bwMode="auto">
              <a:xfrm>
                <a:off x="3731" y="2728"/>
                <a:ext cx="26" cy="18"/>
              </a:xfrm>
              <a:custGeom>
                <a:avLst/>
                <a:gdLst>
                  <a:gd name="T0" fmla="*/ 0 w 52"/>
                  <a:gd name="T1" fmla="*/ 0 h 36"/>
                  <a:gd name="T2" fmla="*/ 1 w 52"/>
                  <a:gd name="T3" fmla="*/ 1 h 36"/>
                  <a:gd name="T4" fmla="*/ 1 w 52"/>
                  <a:gd name="T5" fmla="*/ 1 h 36"/>
                  <a:gd name="T6" fmla="*/ 1 w 52"/>
                  <a:gd name="T7" fmla="*/ 1 h 36"/>
                  <a:gd name="T8" fmla="*/ 1 w 52"/>
                  <a:gd name="T9" fmla="*/ 1 h 36"/>
                  <a:gd name="T10" fmla="*/ 2 w 52"/>
                  <a:gd name="T11" fmla="*/ 1 h 36"/>
                  <a:gd name="T12" fmla="*/ 2 w 52"/>
                  <a:gd name="T13" fmla="*/ 2 h 36"/>
                  <a:gd name="T14" fmla="*/ 2 w 52"/>
                  <a:gd name="T15" fmla="*/ 2 h 36"/>
                  <a:gd name="T16" fmla="*/ 2 w 52"/>
                  <a:gd name="T17" fmla="*/ 1 h 36"/>
                  <a:gd name="T18" fmla="*/ 2 w 52"/>
                  <a:gd name="T19" fmla="*/ 1 h 36"/>
                  <a:gd name="T20" fmla="*/ 2 w 52"/>
                  <a:gd name="T21" fmla="*/ 1 h 36"/>
                  <a:gd name="T22" fmla="*/ 2 w 52"/>
                  <a:gd name="T23" fmla="*/ 1 h 36"/>
                  <a:gd name="T24" fmla="*/ 1 w 52"/>
                  <a:gd name="T25" fmla="*/ 1 h 36"/>
                  <a:gd name="T26" fmla="*/ 1 w 52"/>
                  <a:gd name="T27" fmla="*/ 1 h 36"/>
                  <a:gd name="T28" fmla="*/ 1 w 52"/>
                  <a:gd name="T29" fmla="*/ 1 h 36"/>
                  <a:gd name="T30" fmla="*/ 1 w 52"/>
                  <a:gd name="T31" fmla="*/ 1 h 36"/>
                  <a:gd name="T32" fmla="*/ 0 w 52"/>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6">
                    <a:moveTo>
                      <a:pt x="0" y="0"/>
                    </a:moveTo>
                    <a:lnTo>
                      <a:pt x="5" y="4"/>
                    </a:lnTo>
                    <a:lnTo>
                      <a:pt x="13" y="11"/>
                    </a:lnTo>
                    <a:lnTo>
                      <a:pt x="22" y="18"/>
                    </a:lnTo>
                    <a:lnTo>
                      <a:pt x="32" y="25"/>
                    </a:lnTo>
                    <a:lnTo>
                      <a:pt x="40" y="31"/>
                    </a:lnTo>
                    <a:lnTo>
                      <a:pt x="46" y="34"/>
                    </a:lnTo>
                    <a:lnTo>
                      <a:pt x="51" y="36"/>
                    </a:lnTo>
                    <a:lnTo>
                      <a:pt x="52" y="32"/>
                    </a:lnTo>
                    <a:lnTo>
                      <a:pt x="50" y="26"/>
                    </a:lnTo>
                    <a:lnTo>
                      <a:pt x="44" y="22"/>
                    </a:lnTo>
                    <a:lnTo>
                      <a:pt x="36" y="17"/>
                    </a:lnTo>
                    <a:lnTo>
                      <a:pt x="28" y="12"/>
                    </a:lnTo>
                    <a:lnTo>
                      <a:pt x="19" y="9"/>
                    </a:lnTo>
                    <a:lnTo>
                      <a:pt x="11" y="6"/>
                    </a:lnTo>
                    <a:lnTo>
                      <a:pt x="4"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9" name="Freeform 500"/>
              <p:cNvSpPr>
                <a:spLocks/>
              </p:cNvSpPr>
              <p:nvPr/>
            </p:nvSpPr>
            <p:spPr bwMode="auto">
              <a:xfrm>
                <a:off x="3728" y="2715"/>
                <a:ext cx="23" cy="9"/>
              </a:xfrm>
              <a:custGeom>
                <a:avLst/>
                <a:gdLst>
                  <a:gd name="T0" fmla="*/ 0 w 45"/>
                  <a:gd name="T1" fmla="*/ 0 h 19"/>
                  <a:gd name="T2" fmla="*/ 1 w 45"/>
                  <a:gd name="T3" fmla="*/ 0 h 19"/>
                  <a:gd name="T4" fmla="*/ 1 w 45"/>
                  <a:gd name="T5" fmla="*/ 0 h 19"/>
                  <a:gd name="T6" fmla="*/ 1 w 45"/>
                  <a:gd name="T7" fmla="*/ 0 h 19"/>
                  <a:gd name="T8" fmla="*/ 1 w 45"/>
                  <a:gd name="T9" fmla="*/ 0 h 19"/>
                  <a:gd name="T10" fmla="*/ 2 w 45"/>
                  <a:gd name="T11" fmla="*/ 0 h 19"/>
                  <a:gd name="T12" fmla="*/ 2 w 45"/>
                  <a:gd name="T13" fmla="*/ 0 h 19"/>
                  <a:gd name="T14" fmla="*/ 2 w 45"/>
                  <a:gd name="T15" fmla="*/ 0 h 19"/>
                  <a:gd name="T16" fmla="*/ 2 w 45"/>
                  <a:gd name="T17" fmla="*/ 0 h 19"/>
                  <a:gd name="T18" fmla="*/ 2 w 45"/>
                  <a:gd name="T19" fmla="*/ 0 h 19"/>
                  <a:gd name="T20" fmla="*/ 2 w 45"/>
                  <a:gd name="T21" fmla="*/ 0 h 19"/>
                  <a:gd name="T22" fmla="*/ 2 w 45"/>
                  <a:gd name="T23" fmla="*/ 0 h 19"/>
                  <a:gd name="T24" fmla="*/ 1 w 45"/>
                  <a:gd name="T25" fmla="*/ 0 h 19"/>
                  <a:gd name="T26" fmla="*/ 1 w 45"/>
                  <a:gd name="T27" fmla="*/ 0 h 19"/>
                  <a:gd name="T28" fmla="*/ 1 w 45"/>
                  <a:gd name="T29" fmla="*/ 0 h 19"/>
                  <a:gd name="T30" fmla="*/ 1 w 45"/>
                  <a:gd name="T31" fmla="*/ 0 h 19"/>
                  <a:gd name="T32" fmla="*/ 0 w 45"/>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19">
                    <a:moveTo>
                      <a:pt x="0" y="0"/>
                    </a:moveTo>
                    <a:lnTo>
                      <a:pt x="6" y="5"/>
                    </a:lnTo>
                    <a:lnTo>
                      <a:pt x="12" y="8"/>
                    </a:lnTo>
                    <a:lnTo>
                      <a:pt x="19" y="13"/>
                    </a:lnTo>
                    <a:lnTo>
                      <a:pt x="27" y="16"/>
                    </a:lnTo>
                    <a:lnTo>
                      <a:pt x="34" y="19"/>
                    </a:lnTo>
                    <a:lnTo>
                      <a:pt x="40" y="19"/>
                    </a:lnTo>
                    <a:lnTo>
                      <a:pt x="44" y="18"/>
                    </a:lnTo>
                    <a:lnTo>
                      <a:pt x="45" y="14"/>
                    </a:lnTo>
                    <a:lnTo>
                      <a:pt x="42" y="9"/>
                    </a:lnTo>
                    <a:lnTo>
                      <a:pt x="39" y="6"/>
                    </a:lnTo>
                    <a:lnTo>
                      <a:pt x="33" y="5"/>
                    </a:lnTo>
                    <a:lnTo>
                      <a:pt x="26" y="4"/>
                    </a:lnTo>
                    <a:lnTo>
                      <a:pt x="18" y="4"/>
                    </a:lnTo>
                    <a:lnTo>
                      <a:pt x="11" y="3"/>
                    </a:lnTo>
                    <a:lnTo>
                      <a:pt x="4" y="1"/>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0" name="Freeform 501"/>
              <p:cNvSpPr>
                <a:spLocks/>
              </p:cNvSpPr>
              <p:nvPr/>
            </p:nvSpPr>
            <p:spPr bwMode="auto">
              <a:xfrm>
                <a:off x="3726" y="2705"/>
                <a:ext cx="20" cy="4"/>
              </a:xfrm>
              <a:custGeom>
                <a:avLst/>
                <a:gdLst>
                  <a:gd name="T0" fmla="*/ 0 w 39"/>
                  <a:gd name="T1" fmla="*/ 0 h 10"/>
                  <a:gd name="T2" fmla="*/ 1 w 39"/>
                  <a:gd name="T3" fmla="*/ 0 h 10"/>
                  <a:gd name="T4" fmla="*/ 1 w 39"/>
                  <a:gd name="T5" fmla="*/ 0 h 10"/>
                  <a:gd name="T6" fmla="*/ 1 w 39"/>
                  <a:gd name="T7" fmla="*/ 0 h 10"/>
                  <a:gd name="T8" fmla="*/ 1 w 39"/>
                  <a:gd name="T9" fmla="*/ 0 h 10"/>
                  <a:gd name="T10" fmla="*/ 1 w 39"/>
                  <a:gd name="T11" fmla="*/ 0 h 10"/>
                  <a:gd name="T12" fmla="*/ 2 w 39"/>
                  <a:gd name="T13" fmla="*/ 0 h 10"/>
                  <a:gd name="T14" fmla="*/ 2 w 39"/>
                  <a:gd name="T15" fmla="*/ 0 h 10"/>
                  <a:gd name="T16" fmla="*/ 2 w 39"/>
                  <a:gd name="T17" fmla="*/ 0 h 10"/>
                  <a:gd name="T18" fmla="*/ 2 w 39"/>
                  <a:gd name="T19" fmla="*/ 0 h 10"/>
                  <a:gd name="T20" fmla="*/ 2 w 39"/>
                  <a:gd name="T21" fmla="*/ 0 h 10"/>
                  <a:gd name="T22" fmla="*/ 1 w 39"/>
                  <a:gd name="T23" fmla="*/ 0 h 10"/>
                  <a:gd name="T24" fmla="*/ 1 w 39"/>
                  <a:gd name="T25" fmla="*/ 0 h 10"/>
                  <a:gd name="T26" fmla="*/ 1 w 39"/>
                  <a:gd name="T27" fmla="*/ 0 h 10"/>
                  <a:gd name="T28" fmla="*/ 1 w 39"/>
                  <a:gd name="T29" fmla="*/ 0 h 10"/>
                  <a:gd name="T30" fmla="*/ 1 w 39"/>
                  <a:gd name="T31" fmla="*/ 0 h 10"/>
                  <a:gd name="T32" fmla="*/ 0 w 3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0">
                    <a:moveTo>
                      <a:pt x="0" y="0"/>
                    </a:moveTo>
                    <a:lnTo>
                      <a:pt x="5" y="2"/>
                    </a:lnTo>
                    <a:lnTo>
                      <a:pt x="9" y="4"/>
                    </a:lnTo>
                    <a:lnTo>
                      <a:pt x="16" y="6"/>
                    </a:lnTo>
                    <a:lnTo>
                      <a:pt x="23" y="9"/>
                    </a:lnTo>
                    <a:lnTo>
                      <a:pt x="30" y="10"/>
                    </a:lnTo>
                    <a:lnTo>
                      <a:pt x="35" y="10"/>
                    </a:lnTo>
                    <a:lnTo>
                      <a:pt x="38" y="9"/>
                    </a:lnTo>
                    <a:lnTo>
                      <a:pt x="39" y="5"/>
                    </a:lnTo>
                    <a:lnTo>
                      <a:pt x="37" y="2"/>
                    </a:lnTo>
                    <a:lnTo>
                      <a:pt x="34" y="0"/>
                    </a:lnTo>
                    <a:lnTo>
                      <a:pt x="29" y="0"/>
                    </a:lnTo>
                    <a:lnTo>
                      <a:pt x="23" y="0"/>
                    </a:lnTo>
                    <a:lnTo>
                      <a:pt x="17" y="2"/>
                    </a:lnTo>
                    <a:lnTo>
                      <a:pt x="11" y="2"/>
                    </a:lnTo>
                    <a:lnTo>
                      <a:pt x="5"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1" name="Freeform 502"/>
              <p:cNvSpPr>
                <a:spLocks/>
              </p:cNvSpPr>
              <p:nvPr/>
            </p:nvSpPr>
            <p:spPr bwMode="auto">
              <a:xfrm>
                <a:off x="3723" y="2692"/>
                <a:ext cx="19" cy="6"/>
              </a:xfrm>
              <a:custGeom>
                <a:avLst/>
                <a:gdLst>
                  <a:gd name="T0" fmla="*/ 0 w 39"/>
                  <a:gd name="T1" fmla="*/ 1 h 12"/>
                  <a:gd name="T2" fmla="*/ 0 w 39"/>
                  <a:gd name="T3" fmla="*/ 1 h 12"/>
                  <a:gd name="T4" fmla="*/ 0 w 39"/>
                  <a:gd name="T5" fmla="*/ 1 h 12"/>
                  <a:gd name="T6" fmla="*/ 0 w 39"/>
                  <a:gd name="T7" fmla="*/ 1 h 12"/>
                  <a:gd name="T8" fmla="*/ 0 w 39"/>
                  <a:gd name="T9" fmla="*/ 1 h 12"/>
                  <a:gd name="T10" fmla="*/ 0 w 39"/>
                  <a:gd name="T11" fmla="*/ 1 h 12"/>
                  <a:gd name="T12" fmla="*/ 1 w 39"/>
                  <a:gd name="T13" fmla="*/ 1 h 12"/>
                  <a:gd name="T14" fmla="*/ 1 w 39"/>
                  <a:gd name="T15" fmla="*/ 1 h 12"/>
                  <a:gd name="T16" fmla="*/ 1 w 39"/>
                  <a:gd name="T17" fmla="*/ 1 h 12"/>
                  <a:gd name="T18" fmla="*/ 1 w 39"/>
                  <a:gd name="T19" fmla="*/ 1 h 12"/>
                  <a:gd name="T20" fmla="*/ 1 w 39"/>
                  <a:gd name="T21" fmla="*/ 0 h 12"/>
                  <a:gd name="T22" fmla="*/ 0 w 39"/>
                  <a:gd name="T23" fmla="*/ 0 h 12"/>
                  <a:gd name="T24" fmla="*/ 0 w 39"/>
                  <a:gd name="T25" fmla="*/ 1 h 12"/>
                  <a:gd name="T26" fmla="*/ 0 w 39"/>
                  <a:gd name="T27" fmla="*/ 1 h 12"/>
                  <a:gd name="T28" fmla="*/ 0 w 39"/>
                  <a:gd name="T29" fmla="*/ 1 h 12"/>
                  <a:gd name="T30" fmla="*/ 0 w 39"/>
                  <a:gd name="T31" fmla="*/ 1 h 12"/>
                  <a:gd name="T32" fmla="*/ 0 w 39"/>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2">
                    <a:moveTo>
                      <a:pt x="0" y="6"/>
                    </a:moveTo>
                    <a:lnTo>
                      <a:pt x="4" y="8"/>
                    </a:lnTo>
                    <a:lnTo>
                      <a:pt x="10" y="9"/>
                    </a:lnTo>
                    <a:lnTo>
                      <a:pt x="15" y="11"/>
                    </a:lnTo>
                    <a:lnTo>
                      <a:pt x="22" y="12"/>
                    </a:lnTo>
                    <a:lnTo>
                      <a:pt x="28" y="11"/>
                    </a:lnTo>
                    <a:lnTo>
                      <a:pt x="34" y="9"/>
                    </a:lnTo>
                    <a:lnTo>
                      <a:pt x="37" y="7"/>
                    </a:lnTo>
                    <a:lnTo>
                      <a:pt x="39" y="4"/>
                    </a:lnTo>
                    <a:lnTo>
                      <a:pt x="38" y="1"/>
                    </a:lnTo>
                    <a:lnTo>
                      <a:pt x="36" y="0"/>
                    </a:lnTo>
                    <a:lnTo>
                      <a:pt x="31" y="0"/>
                    </a:lnTo>
                    <a:lnTo>
                      <a:pt x="26" y="1"/>
                    </a:lnTo>
                    <a:lnTo>
                      <a:pt x="19" y="2"/>
                    </a:lnTo>
                    <a:lnTo>
                      <a:pt x="13" y="5"/>
                    </a:lnTo>
                    <a:lnTo>
                      <a:pt x="6" y="6"/>
                    </a:lnTo>
                    <a:lnTo>
                      <a:pt x="0" y="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2" name="Freeform 503"/>
              <p:cNvSpPr>
                <a:spLocks/>
              </p:cNvSpPr>
              <p:nvPr/>
            </p:nvSpPr>
            <p:spPr bwMode="auto">
              <a:xfrm>
                <a:off x="3713" y="2675"/>
                <a:ext cx="21" cy="6"/>
              </a:xfrm>
              <a:custGeom>
                <a:avLst/>
                <a:gdLst>
                  <a:gd name="T0" fmla="*/ 0 w 42"/>
                  <a:gd name="T1" fmla="*/ 1 h 11"/>
                  <a:gd name="T2" fmla="*/ 1 w 42"/>
                  <a:gd name="T3" fmla="*/ 1 h 11"/>
                  <a:gd name="T4" fmla="*/ 1 w 42"/>
                  <a:gd name="T5" fmla="*/ 1 h 11"/>
                  <a:gd name="T6" fmla="*/ 1 w 42"/>
                  <a:gd name="T7" fmla="*/ 1 h 11"/>
                  <a:gd name="T8" fmla="*/ 1 w 42"/>
                  <a:gd name="T9" fmla="*/ 1 h 11"/>
                  <a:gd name="T10" fmla="*/ 1 w 42"/>
                  <a:gd name="T11" fmla="*/ 1 h 11"/>
                  <a:gd name="T12" fmla="*/ 2 w 42"/>
                  <a:gd name="T13" fmla="*/ 1 h 11"/>
                  <a:gd name="T14" fmla="*/ 2 w 42"/>
                  <a:gd name="T15" fmla="*/ 1 h 11"/>
                  <a:gd name="T16" fmla="*/ 2 w 42"/>
                  <a:gd name="T17" fmla="*/ 1 h 11"/>
                  <a:gd name="T18" fmla="*/ 2 w 42"/>
                  <a:gd name="T19" fmla="*/ 1 h 11"/>
                  <a:gd name="T20" fmla="*/ 2 w 42"/>
                  <a:gd name="T21" fmla="*/ 1 h 11"/>
                  <a:gd name="T22" fmla="*/ 2 w 42"/>
                  <a:gd name="T23" fmla="*/ 1 h 11"/>
                  <a:gd name="T24" fmla="*/ 1 w 42"/>
                  <a:gd name="T25" fmla="*/ 0 h 11"/>
                  <a:gd name="T26" fmla="*/ 1 w 42"/>
                  <a:gd name="T27" fmla="*/ 1 h 11"/>
                  <a:gd name="T28" fmla="*/ 1 w 42"/>
                  <a:gd name="T29" fmla="*/ 1 h 11"/>
                  <a:gd name="T30" fmla="*/ 1 w 42"/>
                  <a:gd name="T31" fmla="*/ 1 h 11"/>
                  <a:gd name="T32" fmla="*/ 0 w 42"/>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11">
                    <a:moveTo>
                      <a:pt x="0" y="2"/>
                    </a:moveTo>
                    <a:lnTo>
                      <a:pt x="3" y="3"/>
                    </a:lnTo>
                    <a:lnTo>
                      <a:pt x="9" y="5"/>
                    </a:lnTo>
                    <a:lnTo>
                      <a:pt x="15" y="8"/>
                    </a:lnTo>
                    <a:lnTo>
                      <a:pt x="22" y="10"/>
                    </a:lnTo>
                    <a:lnTo>
                      <a:pt x="27" y="11"/>
                    </a:lnTo>
                    <a:lnTo>
                      <a:pt x="33" y="11"/>
                    </a:lnTo>
                    <a:lnTo>
                      <a:pt x="39" y="10"/>
                    </a:lnTo>
                    <a:lnTo>
                      <a:pt x="42" y="8"/>
                    </a:lnTo>
                    <a:lnTo>
                      <a:pt x="42" y="4"/>
                    </a:lnTo>
                    <a:lnTo>
                      <a:pt x="40" y="2"/>
                    </a:lnTo>
                    <a:lnTo>
                      <a:pt x="34" y="1"/>
                    </a:lnTo>
                    <a:lnTo>
                      <a:pt x="26" y="0"/>
                    </a:lnTo>
                    <a:lnTo>
                      <a:pt x="18" y="1"/>
                    </a:lnTo>
                    <a:lnTo>
                      <a:pt x="10" y="1"/>
                    </a:lnTo>
                    <a:lnTo>
                      <a:pt x="4" y="2"/>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3" name="Freeform 504"/>
              <p:cNvSpPr>
                <a:spLocks/>
              </p:cNvSpPr>
              <p:nvPr/>
            </p:nvSpPr>
            <p:spPr bwMode="auto">
              <a:xfrm>
                <a:off x="3735" y="2791"/>
                <a:ext cx="20" cy="33"/>
              </a:xfrm>
              <a:custGeom>
                <a:avLst/>
                <a:gdLst>
                  <a:gd name="T0" fmla="*/ 1 w 41"/>
                  <a:gd name="T1" fmla="*/ 2 h 66"/>
                  <a:gd name="T2" fmla="*/ 1 w 41"/>
                  <a:gd name="T3" fmla="*/ 2 h 66"/>
                  <a:gd name="T4" fmla="*/ 1 w 41"/>
                  <a:gd name="T5" fmla="*/ 2 h 66"/>
                  <a:gd name="T6" fmla="*/ 0 w 41"/>
                  <a:gd name="T7" fmla="*/ 2 h 66"/>
                  <a:gd name="T8" fmla="*/ 0 w 41"/>
                  <a:gd name="T9" fmla="*/ 2 h 66"/>
                  <a:gd name="T10" fmla="*/ 0 w 41"/>
                  <a:gd name="T11" fmla="*/ 1 h 66"/>
                  <a:gd name="T12" fmla="*/ 0 w 41"/>
                  <a:gd name="T13" fmla="*/ 1 h 66"/>
                  <a:gd name="T14" fmla="*/ 0 w 41"/>
                  <a:gd name="T15" fmla="*/ 1 h 66"/>
                  <a:gd name="T16" fmla="*/ 0 w 41"/>
                  <a:gd name="T17" fmla="*/ 0 h 66"/>
                  <a:gd name="T18" fmla="*/ 0 w 41"/>
                  <a:gd name="T19" fmla="*/ 1 h 66"/>
                  <a:gd name="T20" fmla="*/ 0 w 41"/>
                  <a:gd name="T21" fmla="*/ 1 h 66"/>
                  <a:gd name="T22" fmla="*/ 0 w 41"/>
                  <a:gd name="T23" fmla="*/ 2 h 66"/>
                  <a:gd name="T24" fmla="*/ 0 w 41"/>
                  <a:gd name="T25" fmla="*/ 2 h 66"/>
                  <a:gd name="T26" fmla="*/ 0 w 41"/>
                  <a:gd name="T27" fmla="*/ 2 h 66"/>
                  <a:gd name="T28" fmla="*/ 1 w 41"/>
                  <a:gd name="T29" fmla="*/ 2 h 66"/>
                  <a:gd name="T30" fmla="*/ 1 w 41"/>
                  <a:gd name="T31" fmla="*/ 3 h 66"/>
                  <a:gd name="T32" fmla="*/ 1 w 41"/>
                  <a:gd name="T33" fmla="*/ 2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66">
                    <a:moveTo>
                      <a:pt x="41" y="64"/>
                    </a:moveTo>
                    <a:lnTo>
                      <a:pt x="40" y="60"/>
                    </a:lnTo>
                    <a:lnTo>
                      <a:pt x="35" y="55"/>
                    </a:lnTo>
                    <a:lnTo>
                      <a:pt x="29" y="47"/>
                    </a:lnTo>
                    <a:lnTo>
                      <a:pt x="22" y="37"/>
                    </a:lnTo>
                    <a:lnTo>
                      <a:pt x="14" y="28"/>
                    </a:lnTo>
                    <a:lnTo>
                      <a:pt x="7" y="18"/>
                    </a:lnTo>
                    <a:lnTo>
                      <a:pt x="3" y="9"/>
                    </a:lnTo>
                    <a:lnTo>
                      <a:pt x="0" y="0"/>
                    </a:lnTo>
                    <a:lnTo>
                      <a:pt x="3" y="11"/>
                    </a:lnTo>
                    <a:lnTo>
                      <a:pt x="7" y="22"/>
                    </a:lnTo>
                    <a:lnTo>
                      <a:pt x="14" y="35"/>
                    </a:lnTo>
                    <a:lnTo>
                      <a:pt x="20" y="47"/>
                    </a:lnTo>
                    <a:lnTo>
                      <a:pt x="27" y="56"/>
                    </a:lnTo>
                    <a:lnTo>
                      <a:pt x="33" y="63"/>
                    </a:lnTo>
                    <a:lnTo>
                      <a:pt x="37" y="66"/>
                    </a:lnTo>
                    <a:lnTo>
                      <a:pt x="41"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4" name="Freeform 505"/>
              <p:cNvSpPr>
                <a:spLocks/>
              </p:cNvSpPr>
              <p:nvPr/>
            </p:nvSpPr>
            <p:spPr bwMode="auto">
              <a:xfrm>
                <a:off x="3733" y="2805"/>
                <a:ext cx="13" cy="24"/>
              </a:xfrm>
              <a:custGeom>
                <a:avLst/>
                <a:gdLst>
                  <a:gd name="T0" fmla="*/ 0 w 25"/>
                  <a:gd name="T1" fmla="*/ 0 h 47"/>
                  <a:gd name="T2" fmla="*/ 1 w 25"/>
                  <a:gd name="T3" fmla="*/ 1 h 47"/>
                  <a:gd name="T4" fmla="*/ 1 w 25"/>
                  <a:gd name="T5" fmla="*/ 1 h 47"/>
                  <a:gd name="T6" fmla="*/ 1 w 25"/>
                  <a:gd name="T7" fmla="*/ 2 h 47"/>
                  <a:gd name="T8" fmla="*/ 1 w 25"/>
                  <a:gd name="T9" fmla="*/ 2 h 47"/>
                  <a:gd name="T10" fmla="*/ 1 w 25"/>
                  <a:gd name="T11" fmla="*/ 2 h 47"/>
                  <a:gd name="T12" fmla="*/ 1 w 25"/>
                  <a:gd name="T13" fmla="*/ 1 h 47"/>
                  <a:gd name="T14" fmla="*/ 1 w 25"/>
                  <a:gd name="T15" fmla="*/ 1 h 47"/>
                  <a:gd name="T16" fmla="*/ 0 w 25"/>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47">
                    <a:moveTo>
                      <a:pt x="0" y="0"/>
                    </a:moveTo>
                    <a:lnTo>
                      <a:pt x="6" y="15"/>
                    </a:lnTo>
                    <a:lnTo>
                      <a:pt x="14" y="31"/>
                    </a:lnTo>
                    <a:lnTo>
                      <a:pt x="21" y="45"/>
                    </a:lnTo>
                    <a:lnTo>
                      <a:pt x="25" y="47"/>
                    </a:lnTo>
                    <a:lnTo>
                      <a:pt x="23" y="38"/>
                    </a:lnTo>
                    <a:lnTo>
                      <a:pt x="16" y="24"/>
                    </a:lnTo>
                    <a:lnTo>
                      <a:pt x="7"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5" name="Freeform 506"/>
              <p:cNvSpPr>
                <a:spLocks/>
              </p:cNvSpPr>
              <p:nvPr/>
            </p:nvSpPr>
            <p:spPr bwMode="auto">
              <a:xfrm>
                <a:off x="3640" y="2616"/>
                <a:ext cx="34" cy="126"/>
              </a:xfrm>
              <a:custGeom>
                <a:avLst/>
                <a:gdLst>
                  <a:gd name="T0" fmla="*/ 1 w 70"/>
                  <a:gd name="T1" fmla="*/ 0 h 251"/>
                  <a:gd name="T2" fmla="*/ 1 w 70"/>
                  <a:gd name="T3" fmla="*/ 0 h 251"/>
                  <a:gd name="T4" fmla="*/ 2 w 70"/>
                  <a:gd name="T5" fmla="*/ 0 h 251"/>
                  <a:gd name="T6" fmla="*/ 2 w 70"/>
                  <a:gd name="T7" fmla="*/ 1 h 251"/>
                  <a:gd name="T8" fmla="*/ 2 w 70"/>
                  <a:gd name="T9" fmla="*/ 1 h 251"/>
                  <a:gd name="T10" fmla="*/ 1 w 70"/>
                  <a:gd name="T11" fmla="*/ 1 h 251"/>
                  <a:gd name="T12" fmla="*/ 0 w 70"/>
                  <a:gd name="T13" fmla="*/ 3 h 251"/>
                  <a:gd name="T14" fmla="*/ 0 w 70"/>
                  <a:gd name="T15" fmla="*/ 4 h 251"/>
                  <a:gd name="T16" fmla="*/ 0 w 70"/>
                  <a:gd name="T17" fmla="*/ 5 h 251"/>
                  <a:gd name="T18" fmla="*/ 0 w 70"/>
                  <a:gd name="T19" fmla="*/ 6 h 251"/>
                  <a:gd name="T20" fmla="*/ 0 w 70"/>
                  <a:gd name="T21" fmla="*/ 7 h 251"/>
                  <a:gd name="T22" fmla="*/ 0 w 70"/>
                  <a:gd name="T23" fmla="*/ 8 h 251"/>
                  <a:gd name="T24" fmla="*/ 0 w 70"/>
                  <a:gd name="T25" fmla="*/ 8 h 251"/>
                  <a:gd name="T26" fmla="*/ 0 w 70"/>
                  <a:gd name="T27" fmla="*/ 8 h 251"/>
                  <a:gd name="T28" fmla="*/ 0 w 70"/>
                  <a:gd name="T29" fmla="*/ 7 h 251"/>
                  <a:gd name="T30" fmla="*/ 0 w 70"/>
                  <a:gd name="T31" fmla="*/ 6 h 251"/>
                  <a:gd name="T32" fmla="*/ 0 w 70"/>
                  <a:gd name="T33" fmla="*/ 4 h 251"/>
                  <a:gd name="T34" fmla="*/ 0 w 70"/>
                  <a:gd name="T35" fmla="*/ 3 h 251"/>
                  <a:gd name="T36" fmla="*/ 0 w 70"/>
                  <a:gd name="T37" fmla="*/ 2 h 251"/>
                  <a:gd name="T38" fmla="*/ 1 w 70"/>
                  <a:gd name="T39" fmla="*/ 1 h 251"/>
                  <a:gd name="T40" fmla="*/ 1 w 70"/>
                  <a:gd name="T41" fmla="*/ 0 h 2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251">
                    <a:moveTo>
                      <a:pt x="60" y="0"/>
                    </a:moveTo>
                    <a:lnTo>
                      <a:pt x="63" y="0"/>
                    </a:lnTo>
                    <a:lnTo>
                      <a:pt x="65" y="0"/>
                    </a:lnTo>
                    <a:lnTo>
                      <a:pt x="67" y="1"/>
                    </a:lnTo>
                    <a:lnTo>
                      <a:pt x="70" y="1"/>
                    </a:lnTo>
                    <a:lnTo>
                      <a:pt x="43" y="32"/>
                    </a:lnTo>
                    <a:lnTo>
                      <a:pt x="26" y="66"/>
                    </a:lnTo>
                    <a:lnTo>
                      <a:pt x="14" y="100"/>
                    </a:lnTo>
                    <a:lnTo>
                      <a:pt x="10" y="135"/>
                    </a:lnTo>
                    <a:lnTo>
                      <a:pt x="9" y="168"/>
                    </a:lnTo>
                    <a:lnTo>
                      <a:pt x="11" y="199"/>
                    </a:lnTo>
                    <a:lnTo>
                      <a:pt x="15" y="227"/>
                    </a:lnTo>
                    <a:lnTo>
                      <a:pt x="19" y="251"/>
                    </a:lnTo>
                    <a:lnTo>
                      <a:pt x="10" y="232"/>
                    </a:lnTo>
                    <a:lnTo>
                      <a:pt x="3" y="203"/>
                    </a:lnTo>
                    <a:lnTo>
                      <a:pt x="0" y="167"/>
                    </a:lnTo>
                    <a:lnTo>
                      <a:pt x="3" y="128"/>
                    </a:lnTo>
                    <a:lnTo>
                      <a:pt x="10" y="89"/>
                    </a:lnTo>
                    <a:lnTo>
                      <a:pt x="21" y="52"/>
                    </a:lnTo>
                    <a:lnTo>
                      <a:pt x="37" y="22"/>
                    </a:lnTo>
                    <a:lnTo>
                      <a:pt x="6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6" name="Freeform 507"/>
              <p:cNvSpPr>
                <a:spLocks/>
              </p:cNvSpPr>
              <p:nvPr/>
            </p:nvSpPr>
            <p:spPr bwMode="auto">
              <a:xfrm>
                <a:off x="3644" y="2721"/>
                <a:ext cx="25" cy="17"/>
              </a:xfrm>
              <a:custGeom>
                <a:avLst/>
                <a:gdLst>
                  <a:gd name="T0" fmla="*/ 0 w 49"/>
                  <a:gd name="T1" fmla="*/ 0 h 33"/>
                  <a:gd name="T2" fmla="*/ 1 w 49"/>
                  <a:gd name="T3" fmla="*/ 1 h 33"/>
                  <a:gd name="T4" fmla="*/ 1 w 49"/>
                  <a:gd name="T5" fmla="*/ 1 h 33"/>
                  <a:gd name="T6" fmla="*/ 1 w 49"/>
                  <a:gd name="T7" fmla="*/ 1 h 33"/>
                  <a:gd name="T8" fmla="*/ 1 w 49"/>
                  <a:gd name="T9" fmla="*/ 1 h 33"/>
                  <a:gd name="T10" fmla="*/ 2 w 49"/>
                  <a:gd name="T11" fmla="*/ 1 h 33"/>
                  <a:gd name="T12" fmla="*/ 2 w 49"/>
                  <a:gd name="T13" fmla="*/ 1 h 33"/>
                  <a:gd name="T14" fmla="*/ 2 w 49"/>
                  <a:gd name="T15" fmla="*/ 2 h 33"/>
                  <a:gd name="T16" fmla="*/ 2 w 49"/>
                  <a:gd name="T17" fmla="*/ 1 h 33"/>
                  <a:gd name="T18" fmla="*/ 2 w 49"/>
                  <a:gd name="T19" fmla="*/ 1 h 33"/>
                  <a:gd name="T20" fmla="*/ 2 w 49"/>
                  <a:gd name="T21" fmla="*/ 1 h 33"/>
                  <a:gd name="T22" fmla="*/ 2 w 49"/>
                  <a:gd name="T23" fmla="*/ 1 h 33"/>
                  <a:gd name="T24" fmla="*/ 1 w 49"/>
                  <a:gd name="T25" fmla="*/ 1 h 33"/>
                  <a:gd name="T26" fmla="*/ 1 w 49"/>
                  <a:gd name="T27" fmla="*/ 1 h 33"/>
                  <a:gd name="T28" fmla="*/ 1 w 49"/>
                  <a:gd name="T29" fmla="*/ 1 h 33"/>
                  <a:gd name="T30" fmla="*/ 1 w 49"/>
                  <a:gd name="T31" fmla="*/ 1 h 33"/>
                  <a:gd name="T32" fmla="*/ 0 w 49"/>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33">
                    <a:moveTo>
                      <a:pt x="0" y="0"/>
                    </a:moveTo>
                    <a:lnTo>
                      <a:pt x="4" y="7"/>
                    </a:lnTo>
                    <a:lnTo>
                      <a:pt x="11" y="14"/>
                    </a:lnTo>
                    <a:lnTo>
                      <a:pt x="18" y="20"/>
                    </a:lnTo>
                    <a:lnTo>
                      <a:pt x="26" y="25"/>
                    </a:lnTo>
                    <a:lnTo>
                      <a:pt x="34" y="30"/>
                    </a:lnTo>
                    <a:lnTo>
                      <a:pt x="41" y="32"/>
                    </a:lnTo>
                    <a:lnTo>
                      <a:pt x="47" y="33"/>
                    </a:lnTo>
                    <a:lnTo>
                      <a:pt x="49" y="32"/>
                    </a:lnTo>
                    <a:lnTo>
                      <a:pt x="49" y="30"/>
                    </a:lnTo>
                    <a:lnTo>
                      <a:pt x="44" y="26"/>
                    </a:lnTo>
                    <a:lnTo>
                      <a:pt x="39" y="23"/>
                    </a:lnTo>
                    <a:lnTo>
                      <a:pt x="32" y="20"/>
                    </a:lnTo>
                    <a:lnTo>
                      <a:pt x="23" y="15"/>
                    </a:lnTo>
                    <a:lnTo>
                      <a:pt x="14" y="10"/>
                    </a:lnTo>
                    <a:lnTo>
                      <a:pt x="6"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7" name="Freeform 508"/>
              <p:cNvSpPr>
                <a:spLocks/>
              </p:cNvSpPr>
              <p:nvPr/>
            </p:nvSpPr>
            <p:spPr bwMode="auto">
              <a:xfrm>
                <a:off x="3643" y="2709"/>
                <a:ext cx="29" cy="25"/>
              </a:xfrm>
              <a:custGeom>
                <a:avLst/>
                <a:gdLst>
                  <a:gd name="T0" fmla="*/ 1 w 59"/>
                  <a:gd name="T1" fmla="*/ 2 h 49"/>
                  <a:gd name="T2" fmla="*/ 1 w 59"/>
                  <a:gd name="T3" fmla="*/ 2 h 49"/>
                  <a:gd name="T4" fmla="*/ 1 w 59"/>
                  <a:gd name="T5" fmla="*/ 2 h 49"/>
                  <a:gd name="T6" fmla="*/ 1 w 59"/>
                  <a:gd name="T7" fmla="*/ 2 h 49"/>
                  <a:gd name="T8" fmla="*/ 0 w 59"/>
                  <a:gd name="T9" fmla="*/ 2 h 49"/>
                  <a:gd name="T10" fmla="*/ 0 w 59"/>
                  <a:gd name="T11" fmla="*/ 1 h 49"/>
                  <a:gd name="T12" fmla="*/ 0 w 59"/>
                  <a:gd name="T13" fmla="*/ 1 h 49"/>
                  <a:gd name="T14" fmla="*/ 0 w 59"/>
                  <a:gd name="T15" fmla="*/ 1 h 49"/>
                  <a:gd name="T16" fmla="*/ 0 w 59"/>
                  <a:gd name="T17" fmla="*/ 0 h 49"/>
                  <a:gd name="T18" fmla="*/ 0 w 59"/>
                  <a:gd name="T19" fmla="*/ 1 h 49"/>
                  <a:gd name="T20" fmla="*/ 0 w 59"/>
                  <a:gd name="T21" fmla="*/ 1 h 49"/>
                  <a:gd name="T22" fmla="*/ 0 w 59"/>
                  <a:gd name="T23" fmla="*/ 1 h 49"/>
                  <a:gd name="T24" fmla="*/ 1 w 59"/>
                  <a:gd name="T25" fmla="*/ 1 h 49"/>
                  <a:gd name="T26" fmla="*/ 1 w 59"/>
                  <a:gd name="T27" fmla="*/ 2 h 49"/>
                  <a:gd name="T28" fmla="*/ 1 w 59"/>
                  <a:gd name="T29" fmla="*/ 2 h 49"/>
                  <a:gd name="T30" fmla="*/ 1 w 59"/>
                  <a:gd name="T31" fmla="*/ 2 h 49"/>
                  <a:gd name="T32" fmla="*/ 1 w 59"/>
                  <a:gd name="T33" fmla="*/ 2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9">
                    <a:moveTo>
                      <a:pt x="59" y="49"/>
                    </a:moveTo>
                    <a:lnTo>
                      <a:pt x="56" y="49"/>
                    </a:lnTo>
                    <a:lnTo>
                      <a:pt x="50" y="47"/>
                    </a:lnTo>
                    <a:lnTo>
                      <a:pt x="42" y="42"/>
                    </a:lnTo>
                    <a:lnTo>
                      <a:pt x="31" y="37"/>
                    </a:lnTo>
                    <a:lnTo>
                      <a:pt x="21" y="29"/>
                    </a:lnTo>
                    <a:lnTo>
                      <a:pt x="12" y="19"/>
                    </a:lnTo>
                    <a:lnTo>
                      <a:pt x="5" y="10"/>
                    </a:lnTo>
                    <a:lnTo>
                      <a:pt x="0" y="0"/>
                    </a:lnTo>
                    <a:lnTo>
                      <a:pt x="6" y="5"/>
                    </a:lnTo>
                    <a:lnTo>
                      <a:pt x="15" y="12"/>
                    </a:lnTo>
                    <a:lnTo>
                      <a:pt x="26" y="20"/>
                    </a:lnTo>
                    <a:lnTo>
                      <a:pt x="36" y="27"/>
                    </a:lnTo>
                    <a:lnTo>
                      <a:pt x="45" y="34"/>
                    </a:lnTo>
                    <a:lnTo>
                      <a:pt x="53" y="41"/>
                    </a:lnTo>
                    <a:lnTo>
                      <a:pt x="58" y="46"/>
                    </a:lnTo>
                    <a:lnTo>
                      <a:pt x="59"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8" name="Freeform 509"/>
              <p:cNvSpPr>
                <a:spLocks/>
              </p:cNvSpPr>
              <p:nvPr/>
            </p:nvSpPr>
            <p:spPr bwMode="auto">
              <a:xfrm>
                <a:off x="3641" y="2686"/>
                <a:ext cx="36" cy="32"/>
              </a:xfrm>
              <a:custGeom>
                <a:avLst/>
                <a:gdLst>
                  <a:gd name="T0" fmla="*/ 3 w 70"/>
                  <a:gd name="T1" fmla="*/ 2 h 65"/>
                  <a:gd name="T2" fmla="*/ 3 w 70"/>
                  <a:gd name="T3" fmla="*/ 2 h 65"/>
                  <a:gd name="T4" fmla="*/ 2 w 70"/>
                  <a:gd name="T5" fmla="*/ 1 h 65"/>
                  <a:gd name="T6" fmla="*/ 2 w 70"/>
                  <a:gd name="T7" fmla="*/ 1 h 65"/>
                  <a:gd name="T8" fmla="*/ 2 w 70"/>
                  <a:gd name="T9" fmla="*/ 1 h 65"/>
                  <a:gd name="T10" fmla="*/ 1 w 70"/>
                  <a:gd name="T11" fmla="*/ 1 h 65"/>
                  <a:gd name="T12" fmla="*/ 1 w 70"/>
                  <a:gd name="T13" fmla="*/ 0 h 65"/>
                  <a:gd name="T14" fmla="*/ 1 w 70"/>
                  <a:gd name="T15" fmla="*/ 0 h 65"/>
                  <a:gd name="T16" fmla="*/ 0 w 70"/>
                  <a:gd name="T17" fmla="*/ 0 h 65"/>
                  <a:gd name="T18" fmla="*/ 1 w 70"/>
                  <a:gd name="T19" fmla="*/ 0 h 65"/>
                  <a:gd name="T20" fmla="*/ 1 w 70"/>
                  <a:gd name="T21" fmla="*/ 0 h 65"/>
                  <a:gd name="T22" fmla="*/ 1 w 70"/>
                  <a:gd name="T23" fmla="*/ 0 h 65"/>
                  <a:gd name="T24" fmla="*/ 2 w 70"/>
                  <a:gd name="T25" fmla="*/ 1 h 65"/>
                  <a:gd name="T26" fmla="*/ 2 w 70"/>
                  <a:gd name="T27" fmla="*/ 1 h 65"/>
                  <a:gd name="T28" fmla="*/ 2 w 70"/>
                  <a:gd name="T29" fmla="*/ 1 h 65"/>
                  <a:gd name="T30" fmla="*/ 3 w 70"/>
                  <a:gd name="T31" fmla="*/ 1 h 65"/>
                  <a:gd name="T32" fmla="*/ 3 w 70"/>
                  <a:gd name="T33" fmla="*/ 2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65">
                    <a:moveTo>
                      <a:pt x="70" y="64"/>
                    </a:moveTo>
                    <a:lnTo>
                      <a:pt x="67" y="65"/>
                    </a:lnTo>
                    <a:lnTo>
                      <a:pt x="59" y="62"/>
                    </a:lnTo>
                    <a:lnTo>
                      <a:pt x="48" y="55"/>
                    </a:lnTo>
                    <a:lnTo>
                      <a:pt x="37" y="45"/>
                    </a:lnTo>
                    <a:lnTo>
                      <a:pt x="25" y="34"/>
                    </a:lnTo>
                    <a:lnTo>
                      <a:pt x="14" y="22"/>
                    </a:lnTo>
                    <a:lnTo>
                      <a:pt x="6" y="11"/>
                    </a:lnTo>
                    <a:lnTo>
                      <a:pt x="0" y="0"/>
                    </a:lnTo>
                    <a:lnTo>
                      <a:pt x="6" y="5"/>
                    </a:lnTo>
                    <a:lnTo>
                      <a:pt x="15" y="13"/>
                    </a:lnTo>
                    <a:lnTo>
                      <a:pt x="26" y="22"/>
                    </a:lnTo>
                    <a:lnTo>
                      <a:pt x="40" y="33"/>
                    </a:lnTo>
                    <a:lnTo>
                      <a:pt x="52" y="43"/>
                    </a:lnTo>
                    <a:lnTo>
                      <a:pt x="62" y="52"/>
                    </a:lnTo>
                    <a:lnTo>
                      <a:pt x="69" y="59"/>
                    </a:lnTo>
                    <a:lnTo>
                      <a:pt x="70"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9" name="Freeform 510"/>
              <p:cNvSpPr>
                <a:spLocks/>
              </p:cNvSpPr>
              <p:nvPr/>
            </p:nvSpPr>
            <p:spPr bwMode="auto">
              <a:xfrm>
                <a:off x="3644" y="2663"/>
                <a:ext cx="38" cy="30"/>
              </a:xfrm>
              <a:custGeom>
                <a:avLst/>
                <a:gdLst>
                  <a:gd name="T0" fmla="*/ 3 w 76"/>
                  <a:gd name="T1" fmla="*/ 2 h 59"/>
                  <a:gd name="T2" fmla="*/ 3 w 76"/>
                  <a:gd name="T3" fmla="*/ 2 h 59"/>
                  <a:gd name="T4" fmla="*/ 2 w 76"/>
                  <a:gd name="T5" fmla="*/ 2 h 59"/>
                  <a:gd name="T6" fmla="*/ 2 w 76"/>
                  <a:gd name="T7" fmla="*/ 2 h 59"/>
                  <a:gd name="T8" fmla="*/ 2 w 76"/>
                  <a:gd name="T9" fmla="*/ 2 h 59"/>
                  <a:gd name="T10" fmla="*/ 1 w 76"/>
                  <a:gd name="T11" fmla="*/ 1 h 59"/>
                  <a:gd name="T12" fmla="*/ 1 w 76"/>
                  <a:gd name="T13" fmla="*/ 1 h 59"/>
                  <a:gd name="T14" fmla="*/ 1 w 76"/>
                  <a:gd name="T15" fmla="*/ 1 h 59"/>
                  <a:gd name="T16" fmla="*/ 0 w 76"/>
                  <a:gd name="T17" fmla="*/ 0 h 59"/>
                  <a:gd name="T18" fmla="*/ 1 w 76"/>
                  <a:gd name="T19" fmla="*/ 1 h 59"/>
                  <a:gd name="T20" fmla="*/ 1 w 76"/>
                  <a:gd name="T21" fmla="*/ 1 h 59"/>
                  <a:gd name="T22" fmla="*/ 1 w 76"/>
                  <a:gd name="T23" fmla="*/ 1 h 59"/>
                  <a:gd name="T24" fmla="*/ 2 w 76"/>
                  <a:gd name="T25" fmla="*/ 1 h 59"/>
                  <a:gd name="T26" fmla="*/ 2 w 76"/>
                  <a:gd name="T27" fmla="*/ 2 h 59"/>
                  <a:gd name="T28" fmla="*/ 3 w 76"/>
                  <a:gd name="T29" fmla="*/ 2 h 59"/>
                  <a:gd name="T30" fmla="*/ 3 w 76"/>
                  <a:gd name="T31" fmla="*/ 2 h 59"/>
                  <a:gd name="T32" fmla="*/ 3 w 76"/>
                  <a:gd name="T33" fmla="*/ 2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59">
                    <a:moveTo>
                      <a:pt x="76" y="58"/>
                    </a:moveTo>
                    <a:lnTo>
                      <a:pt x="71" y="59"/>
                    </a:lnTo>
                    <a:lnTo>
                      <a:pt x="62" y="56"/>
                    </a:lnTo>
                    <a:lnTo>
                      <a:pt x="50" y="50"/>
                    </a:lnTo>
                    <a:lnTo>
                      <a:pt x="38" y="41"/>
                    </a:lnTo>
                    <a:lnTo>
                      <a:pt x="25" y="30"/>
                    </a:lnTo>
                    <a:lnTo>
                      <a:pt x="13" y="20"/>
                    </a:lnTo>
                    <a:lnTo>
                      <a:pt x="4" y="10"/>
                    </a:lnTo>
                    <a:lnTo>
                      <a:pt x="0" y="0"/>
                    </a:lnTo>
                    <a:lnTo>
                      <a:pt x="5" y="4"/>
                    </a:lnTo>
                    <a:lnTo>
                      <a:pt x="16" y="11"/>
                    </a:lnTo>
                    <a:lnTo>
                      <a:pt x="28" y="19"/>
                    </a:lnTo>
                    <a:lnTo>
                      <a:pt x="42" y="29"/>
                    </a:lnTo>
                    <a:lnTo>
                      <a:pt x="55" y="39"/>
                    </a:lnTo>
                    <a:lnTo>
                      <a:pt x="66" y="48"/>
                    </a:lnTo>
                    <a:lnTo>
                      <a:pt x="73" y="55"/>
                    </a:lnTo>
                    <a:lnTo>
                      <a:pt x="76"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0" name="Freeform 511"/>
              <p:cNvSpPr>
                <a:spLocks/>
              </p:cNvSpPr>
              <p:nvPr/>
            </p:nvSpPr>
            <p:spPr bwMode="auto">
              <a:xfrm>
                <a:off x="3649" y="2654"/>
                <a:ext cx="34" cy="25"/>
              </a:xfrm>
              <a:custGeom>
                <a:avLst/>
                <a:gdLst>
                  <a:gd name="T0" fmla="*/ 2 w 69"/>
                  <a:gd name="T1" fmla="*/ 1 h 51"/>
                  <a:gd name="T2" fmla="*/ 2 w 69"/>
                  <a:gd name="T3" fmla="*/ 1 h 51"/>
                  <a:gd name="T4" fmla="*/ 1 w 69"/>
                  <a:gd name="T5" fmla="*/ 1 h 51"/>
                  <a:gd name="T6" fmla="*/ 1 w 69"/>
                  <a:gd name="T7" fmla="*/ 1 h 51"/>
                  <a:gd name="T8" fmla="*/ 1 w 69"/>
                  <a:gd name="T9" fmla="*/ 1 h 51"/>
                  <a:gd name="T10" fmla="*/ 0 w 69"/>
                  <a:gd name="T11" fmla="*/ 0 h 51"/>
                  <a:gd name="T12" fmla="*/ 0 w 69"/>
                  <a:gd name="T13" fmla="*/ 0 h 51"/>
                  <a:gd name="T14" fmla="*/ 0 w 69"/>
                  <a:gd name="T15" fmla="*/ 0 h 51"/>
                  <a:gd name="T16" fmla="*/ 0 w 69"/>
                  <a:gd name="T17" fmla="*/ 0 h 51"/>
                  <a:gd name="T18" fmla="*/ 0 w 69"/>
                  <a:gd name="T19" fmla="*/ 0 h 51"/>
                  <a:gd name="T20" fmla="*/ 0 w 69"/>
                  <a:gd name="T21" fmla="*/ 0 h 51"/>
                  <a:gd name="T22" fmla="*/ 0 w 69"/>
                  <a:gd name="T23" fmla="*/ 0 h 51"/>
                  <a:gd name="T24" fmla="*/ 1 w 69"/>
                  <a:gd name="T25" fmla="*/ 0 h 51"/>
                  <a:gd name="T26" fmla="*/ 1 w 69"/>
                  <a:gd name="T27" fmla="*/ 1 h 51"/>
                  <a:gd name="T28" fmla="*/ 1 w 69"/>
                  <a:gd name="T29" fmla="*/ 1 h 51"/>
                  <a:gd name="T30" fmla="*/ 2 w 69"/>
                  <a:gd name="T31" fmla="*/ 1 h 51"/>
                  <a:gd name="T32" fmla="*/ 2 w 69"/>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1">
                    <a:moveTo>
                      <a:pt x="69" y="51"/>
                    </a:moveTo>
                    <a:lnTo>
                      <a:pt x="66" y="51"/>
                    </a:lnTo>
                    <a:lnTo>
                      <a:pt x="57" y="47"/>
                    </a:lnTo>
                    <a:lnTo>
                      <a:pt x="47" y="42"/>
                    </a:lnTo>
                    <a:lnTo>
                      <a:pt x="34" y="33"/>
                    </a:lnTo>
                    <a:lnTo>
                      <a:pt x="22" y="25"/>
                    </a:lnTo>
                    <a:lnTo>
                      <a:pt x="11" y="16"/>
                    </a:lnTo>
                    <a:lnTo>
                      <a:pt x="3" y="7"/>
                    </a:lnTo>
                    <a:lnTo>
                      <a:pt x="0" y="0"/>
                    </a:lnTo>
                    <a:lnTo>
                      <a:pt x="7" y="5"/>
                    </a:lnTo>
                    <a:lnTo>
                      <a:pt x="16" y="10"/>
                    </a:lnTo>
                    <a:lnTo>
                      <a:pt x="29" y="17"/>
                    </a:lnTo>
                    <a:lnTo>
                      <a:pt x="41" y="24"/>
                    </a:lnTo>
                    <a:lnTo>
                      <a:pt x="53" y="32"/>
                    </a:lnTo>
                    <a:lnTo>
                      <a:pt x="62" y="39"/>
                    </a:lnTo>
                    <a:lnTo>
                      <a:pt x="68" y="46"/>
                    </a:lnTo>
                    <a:lnTo>
                      <a:pt x="69"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1" name="Freeform 512"/>
              <p:cNvSpPr>
                <a:spLocks/>
              </p:cNvSpPr>
              <p:nvPr/>
            </p:nvSpPr>
            <p:spPr bwMode="auto">
              <a:xfrm>
                <a:off x="3654" y="2636"/>
                <a:ext cx="29" cy="21"/>
              </a:xfrm>
              <a:custGeom>
                <a:avLst/>
                <a:gdLst>
                  <a:gd name="T0" fmla="*/ 1 w 59"/>
                  <a:gd name="T1" fmla="*/ 1 h 43"/>
                  <a:gd name="T2" fmla="*/ 1 w 59"/>
                  <a:gd name="T3" fmla="*/ 1 h 43"/>
                  <a:gd name="T4" fmla="*/ 1 w 59"/>
                  <a:gd name="T5" fmla="*/ 1 h 43"/>
                  <a:gd name="T6" fmla="*/ 1 w 59"/>
                  <a:gd name="T7" fmla="*/ 1 h 43"/>
                  <a:gd name="T8" fmla="*/ 0 w 59"/>
                  <a:gd name="T9" fmla="*/ 1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1 w 59"/>
                  <a:gd name="T25" fmla="*/ 0 h 43"/>
                  <a:gd name="T26" fmla="*/ 1 w 59"/>
                  <a:gd name="T27" fmla="*/ 0 h 43"/>
                  <a:gd name="T28" fmla="*/ 1 w 59"/>
                  <a:gd name="T29" fmla="*/ 1 h 43"/>
                  <a:gd name="T30" fmla="*/ 1 w 59"/>
                  <a:gd name="T31" fmla="*/ 1 h 43"/>
                  <a:gd name="T32" fmla="*/ 1 w 5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43">
                    <a:moveTo>
                      <a:pt x="59" y="42"/>
                    </a:moveTo>
                    <a:lnTo>
                      <a:pt x="55" y="43"/>
                    </a:lnTo>
                    <a:lnTo>
                      <a:pt x="48" y="42"/>
                    </a:lnTo>
                    <a:lnTo>
                      <a:pt x="40" y="38"/>
                    </a:lnTo>
                    <a:lnTo>
                      <a:pt x="30" y="33"/>
                    </a:lnTo>
                    <a:lnTo>
                      <a:pt x="21" y="27"/>
                    </a:lnTo>
                    <a:lnTo>
                      <a:pt x="12" y="19"/>
                    </a:lnTo>
                    <a:lnTo>
                      <a:pt x="5" y="10"/>
                    </a:lnTo>
                    <a:lnTo>
                      <a:pt x="0" y="0"/>
                    </a:lnTo>
                    <a:lnTo>
                      <a:pt x="6" y="5"/>
                    </a:lnTo>
                    <a:lnTo>
                      <a:pt x="15" y="10"/>
                    </a:lnTo>
                    <a:lnTo>
                      <a:pt x="25" y="16"/>
                    </a:lnTo>
                    <a:lnTo>
                      <a:pt x="36" y="22"/>
                    </a:lnTo>
                    <a:lnTo>
                      <a:pt x="45" y="29"/>
                    </a:lnTo>
                    <a:lnTo>
                      <a:pt x="53" y="34"/>
                    </a:lnTo>
                    <a:lnTo>
                      <a:pt x="58" y="38"/>
                    </a:lnTo>
                    <a:lnTo>
                      <a:pt x="59"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2" name="Freeform 513"/>
              <p:cNvSpPr>
                <a:spLocks/>
              </p:cNvSpPr>
              <p:nvPr/>
            </p:nvSpPr>
            <p:spPr bwMode="auto">
              <a:xfrm>
                <a:off x="3671" y="2621"/>
                <a:ext cx="18" cy="5"/>
              </a:xfrm>
              <a:custGeom>
                <a:avLst/>
                <a:gdLst>
                  <a:gd name="T0" fmla="*/ 2 w 34"/>
                  <a:gd name="T1" fmla="*/ 0 h 12"/>
                  <a:gd name="T2" fmla="*/ 2 w 34"/>
                  <a:gd name="T3" fmla="*/ 0 h 12"/>
                  <a:gd name="T4" fmla="*/ 1 w 34"/>
                  <a:gd name="T5" fmla="*/ 0 h 12"/>
                  <a:gd name="T6" fmla="*/ 1 w 34"/>
                  <a:gd name="T7" fmla="*/ 0 h 12"/>
                  <a:gd name="T8" fmla="*/ 1 w 34"/>
                  <a:gd name="T9" fmla="*/ 0 h 12"/>
                  <a:gd name="T10" fmla="*/ 1 w 34"/>
                  <a:gd name="T11" fmla="*/ 0 h 12"/>
                  <a:gd name="T12" fmla="*/ 1 w 34"/>
                  <a:gd name="T13" fmla="*/ 0 h 12"/>
                  <a:gd name="T14" fmla="*/ 1 w 34"/>
                  <a:gd name="T15" fmla="*/ 0 h 12"/>
                  <a:gd name="T16" fmla="*/ 0 w 34"/>
                  <a:gd name="T17" fmla="*/ 0 h 12"/>
                  <a:gd name="T18" fmla="*/ 1 w 34"/>
                  <a:gd name="T19" fmla="*/ 0 h 12"/>
                  <a:gd name="T20" fmla="*/ 1 w 34"/>
                  <a:gd name="T21" fmla="*/ 0 h 12"/>
                  <a:gd name="T22" fmla="*/ 1 w 34"/>
                  <a:gd name="T23" fmla="*/ 0 h 12"/>
                  <a:gd name="T24" fmla="*/ 1 w 34"/>
                  <a:gd name="T25" fmla="*/ 0 h 12"/>
                  <a:gd name="T26" fmla="*/ 1 w 34"/>
                  <a:gd name="T27" fmla="*/ 0 h 12"/>
                  <a:gd name="T28" fmla="*/ 2 w 34"/>
                  <a:gd name="T29" fmla="*/ 0 h 12"/>
                  <a:gd name="T30" fmla="*/ 2 w 34"/>
                  <a:gd name="T31" fmla="*/ 0 h 12"/>
                  <a:gd name="T32" fmla="*/ 2 w 34"/>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2">
                    <a:moveTo>
                      <a:pt x="34" y="8"/>
                    </a:moveTo>
                    <a:lnTo>
                      <a:pt x="32" y="11"/>
                    </a:lnTo>
                    <a:lnTo>
                      <a:pt x="27" y="12"/>
                    </a:lnTo>
                    <a:lnTo>
                      <a:pt x="23" y="12"/>
                    </a:lnTo>
                    <a:lnTo>
                      <a:pt x="16" y="12"/>
                    </a:lnTo>
                    <a:lnTo>
                      <a:pt x="10" y="11"/>
                    </a:lnTo>
                    <a:lnTo>
                      <a:pt x="4" y="8"/>
                    </a:lnTo>
                    <a:lnTo>
                      <a:pt x="1" y="5"/>
                    </a:lnTo>
                    <a:lnTo>
                      <a:pt x="0" y="0"/>
                    </a:lnTo>
                    <a:lnTo>
                      <a:pt x="4" y="4"/>
                    </a:lnTo>
                    <a:lnTo>
                      <a:pt x="9" y="5"/>
                    </a:lnTo>
                    <a:lnTo>
                      <a:pt x="16" y="5"/>
                    </a:lnTo>
                    <a:lnTo>
                      <a:pt x="23" y="5"/>
                    </a:lnTo>
                    <a:lnTo>
                      <a:pt x="29" y="5"/>
                    </a:lnTo>
                    <a:lnTo>
                      <a:pt x="32" y="5"/>
                    </a:lnTo>
                    <a:lnTo>
                      <a:pt x="34" y="6"/>
                    </a:lnTo>
                    <a:lnTo>
                      <a:pt x="34"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3" name="Freeform 514"/>
              <p:cNvSpPr>
                <a:spLocks/>
              </p:cNvSpPr>
              <p:nvPr/>
            </p:nvSpPr>
            <p:spPr bwMode="auto">
              <a:xfrm>
                <a:off x="3641" y="2697"/>
                <a:ext cx="33" cy="28"/>
              </a:xfrm>
              <a:custGeom>
                <a:avLst/>
                <a:gdLst>
                  <a:gd name="T0" fmla="*/ 3 w 65"/>
                  <a:gd name="T1" fmla="*/ 1 h 57"/>
                  <a:gd name="T2" fmla="*/ 2 w 65"/>
                  <a:gd name="T3" fmla="*/ 1 h 57"/>
                  <a:gd name="T4" fmla="*/ 2 w 65"/>
                  <a:gd name="T5" fmla="*/ 1 h 57"/>
                  <a:gd name="T6" fmla="*/ 2 w 65"/>
                  <a:gd name="T7" fmla="*/ 1 h 57"/>
                  <a:gd name="T8" fmla="*/ 2 w 65"/>
                  <a:gd name="T9" fmla="*/ 1 h 57"/>
                  <a:gd name="T10" fmla="*/ 1 w 65"/>
                  <a:gd name="T11" fmla="*/ 0 h 57"/>
                  <a:gd name="T12" fmla="*/ 1 w 65"/>
                  <a:gd name="T13" fmla="*/ 0 h 57"/>
                  <a:gd name="T14" fmla="*/ 1 w 65"/>
                  <a:gd name="T15" fmla="*/ 0 h 57"/>
                  <a:gd name="T16" fmla="*/ 0 w 65"/>
                  <a:gd name="T17" fmla="*/ 0 h 57"/>
                  <a:gd name="T18" fmla="*/ 1 w 65"/>
                  <a:gd name="T19" fmla="*/ 0 h 57"/>
                  <a:gd name="T20" fmla="*/ 1 w 65"/>
                  <a:gd name="T21" fmla="*/ 0 h 57"/>
                  <a:gd name="T22" fmla="*/ 1 w 65"/>
                  <a:gd name="T23" fmla="*/ 0 h 57"/>
                  <a:gd name="T24" fmla="*/ 2 w 65"/>
                  <a:gd name="T25" fmla="*/ 0 h 57"/>
                  <a:gd name="T26" fmla="*/ 2 w 65"/>
                  <a:gd name="T27" fmla="*/ 1 h 57"/>
                  <a:gd name="T28" fmla="*/ 2 w 65"/>
                  <a:gd name="T29" fmla="*/ 1 h 57"/>
                  <a:gd name="T30" fmla="*/ 2 w 65"/>
                  <a:gd name="T31" fmla="*/ 1 h 57"/>
                  <a:gd name="T32" fmla="*/ 3 w 65"/>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57">
                    <a:moveTo>
                      <a:pt x="65" y="56"/>
                    </a:moveTo>
                    <a:lnTo>
                      <a:pt x="62" y="57"/>
                    </a:lnTo>
                    <a:lnTo>
                      <a:pt x="55" y="53"/>
                    </a:lnTo>
                    <a:lnTo>
                      <a:pt x="45" y="49"/>
                    </a:lnTo>
                    <a:lnTo>
                      <a:pt x="34" y="41"/>
                    </a:lnTo>
                    <a:lnTo>
                      <a:pt x="23" y="31"/>
                    </a:lnTo>
                    <a:lnTo>
                      <a:pt x="14" y="21"/>
                    </a:lnTo>
                    <a:lnTo>
                      <a:pt x="6" y="11"/>
                    </a:lnTo>
                    <a:lnTo>
                      <a:pt x="0" y="0"/>
                    </a:lnTo>
                    <a:lnTo>
                      <a:pt x="6" y="5"/>
                    </a:lnTo>
                    <a:lnTo>
                      <a:pt x="14" y="11"/>
                    </a:lnTo>
                    <a:lnTo>
                      <a:pt x="25" y="19"/>
                    </a:lnTo>
                    <a:lnTo>
                      <a:pt x="37" y="28"/>
                    </a:lnTo>
                    <a:lnTo>
                      <a:pt x="48" y="37"/>
                    </a:lnTo>
                    <a:lnTo>
                      <a:pt x="57" y="45"/>
                    </a:lnTo>
                    <a:lnTo>
                      <a:pt x="64" y="51"/>
                    </a:lnTo>
                    <a:lnTo>
                      <a:pt x="65" y="5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4" name="Freeform 515"/>
              <p:cNvSpPr>
                <a:spLocks/>
              </p:cNvSpPr>
              <p:nvPr/>
            </p:nvSpPr>
            <p:spPr bwMode="auto">
              <a:xfrm>
                <a:off x="3642" y="2675"/>
                <a:ext cx="37" cy="29"/>
              </a:xfrm>
              <a:custGeom>
                <a:avLst/>
                <a:gdLst>
                  <a:gd name="T0" fmla="*/ 2 w 75"/>
                  <a:gd name="T1" fmla="*/ 2 h 56"/>
                  <a:gd name="T2" fmla="*/ 2 w 75"/>
                  <a:gd name="T3" fmla="*/ 2 h 56"/>
                  <a:gd name="T4" fmla="*/ 1 w 75"/>
                  <a:gd name="T5" fmla="*/ 2 h 56"/>
                  <a:gd name="T6" fmla="*/ 1 w 75"/>
                  <a:gd name="T7" fmla="*/ 2 h 56"/>
                  <a:gd name="T8" fmla="*/ 1 w 75"/>
                  <a:gd name="T9" fmla="*/ 2 h 56"/>
                  <a:gd name="T10" fmla="*/ 0 w 75"/>
                  <a:gd name="T11" fmla="*/ 1 h 56"/>
                  <a:gd name="T12" fmla="*/ 0 w 75"/>
                  <a:gd name="T13" fmla="*/ 1 h 56"/>
                  <a:gd name="T14" fmla="*/ 0 w 75"/>
                  <a:gd name="T15" fmla="*/ 1 h 56"/>
                  <a:gd name="T16" fmla="*/ 0 w 75"/>
                  <a:gd name="T17" fmla="*/ 0 h 56"/>
                  <a:gd name="T18" fmla="*/ 0 w 75"/>
                  <a:gd name="T19" fmla="*/ 1 h 56"/>
                  <a:gd name="T20" fmla="*/ 0 w 75"/>
                  <a:gd name="T21" fmla="*/ 1 h 56"/>
                  <a:gd name="T22" fmla="*/ 0 w 75"/>
                  <a:gd name="T23" fmla="*/ 1 h 56"/>
                  <a:gd name="T24" fmla="*/ 1 w 75"/>
                  <a:gd name="T25" fmla="*/ 1 h 56"/>
                  <a:gd name="T26" fmla="*/ 1 w 75"/>
                  <a:gd name="T27" fmla="*/ 2 h 56"/>
                  <a:gd name="T28" fmla="*/ 2 w 75"/>
                  <a:gd name="T29" fmla="*/ 2 h 56"/>
                  <a:gd name="T30" fmla="*/ 2 w 75"/>
                  <a:gd name="T31" fmla="*/ 2 h 56"/>
                  <a:gd name="T32" fmla="*/ 2 w 75"/>
                  <a:gd name="T33" fmla="*/ 2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6">
                    <a:moveTo>
                      <a:pt x="75" y="55"/>
                    </a:moveTo>
                    <a:lnTo>
                      <a:pt x="70" y="56"/>
                    </a:lnTo>
                    <a:lnTo>
                      <a:pt x="61" y="53"/>
                    </a:lnTo>
                    <a:lnTo>
                      <a:pt x="51" y="47"/>
                    </a:lnTo>
                    <a:lnTo>
                      <a:pt x="38" y="39"/>
                    </a:lnTo>
                    <a:lnTo>
                      <a:pt x="24" y="30"/>
                    </a:lnTo>
                    <a:lnTo>
                      <a:pt x="14" y="19"/>
                    </a:lnTo>
                    <a:lnTo>
                      <a:pt x="5" y="9"/>
                    </a:lnTo>
                    <a:lnTo>
                      <a:pt x="0" y="0"/>
                    </a:lnTo>
                    <a:lnTo>
                      <a:pt x="6" y="3"/>
                    </a:lnTo>
                    <a:lnTo>
                      <a:pt x="16" y="9"/>
                    </a:lnTo>
                    <a:lnTo>
                      <a:pt x="28" y="18"/>
                    </a:lnTo>
                    <a:lnTo>
                      <a:pt x="42" y="27"/>
                    </a:lnTo>
                    <a:lnTo>
                      <a:pt x="55" y="37"/>
                    </a:lnTo>
                    <a:lnTo>
                      <a:pt x="66" y="45"/>
                    </a:lnTo>
                    <a:lnTo>
                      <a:pt x="73" y="52"/>
                    </a:lnTo>
                    <a:lnTo>
                      <a:pt x="75"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5" name="Freeform 516"/>
              <p:cNvSpPr>
                <a:spLocks/>
              </p:cNvSpPr>
              <p:nvPr/>
            </p:nvSpPr>
            <p:spPr bwMode="auto">
              <a:xfrm>
                <a:off x="3649" y="2645"/>
                <a:ext cx="36" cy="21"/>
              </a:xfrm>
              <a:custGeom>
                <a:avLst/>
                <a:gdLst>
                  <a:gd name="T0" fmla="*/ 3 w 71"/>
                  <a:gd name="T1" fmla="*/ 2 h 42"/>
                  <a:gd name="T2" fmla="*/ 3 w 71"/>
                  <a:gd name="T3" fmla="*/ 2 h 42"/>
                  <a:gd name="T4" fmla="*/ 2 w 71"/>
                  <a:gd name="T5" fmla="*/ 2 h 42"/>
                  <a:gd name="T6" fmla="*/ 2 w 71"/>
                  <a:gd name="T7" fmla="*/ 2 h 42"/>
                  <a:gd name="T8" fmla="*/ 2 w 71"/>
                  <a:gd name="T9" fmla="*/ 1 h 42"/>
                  <a:gd name="T10" fmla="*/ 1 w 71"/>
                  <a:gd name="T11" fmla="*/ 1 h 42"/>
                  <a:gd name="T12" fmla="*/ 1 w 71"/>
                  <a:gd name="T13" fmla="*/ 1 h 42"/>
                  <a:gd name="T14" fmla="*/ 1 w 71"/>
                  <a:gd name="T15" fmla="*/ 1 h 42"/>
                  <a:gd name="T16" fmla="*/ 0 w 71"/>
                  <a:gd name="T17" fmla="*/ 0 h 42"/>
                  <a:gd name="T18" fmla="*/ 1 w 71"/>
                  <a:gd name="T19" fmla="*/ 1 h 42"/>
                  <a:gd name="T20" fmla="*/ 1 w 71"/>
                  <a:gd name="T21" fmla="*/ 1 h 42"/>
                  <a:gd name="T22" fmla="*/ 1 w 71"/>
                  <a:gd name="T23" fmla="*/ 1 h 42"/>
                  <a:gd name="T24" fmla="*/ 2 w 71"/>
                  <a:gd name="T25" fmla="*/ 1 h 42"/>
                  <a:gd name="T26" fmla="*/ 2 w 71"/>
                  <a:gd name="T27" fmla="*/ 1 h 42"/>
                  <a:gd name="T28" fmla="*/ 2 w 71"/>
                  <a:gd name="T29" fmla="*/ 2 h 42"/>
                  <a:gd name="T30" fmla="*/ 3 w 71"/>
                  <a:gd name="T31" fmla="*/ 2 h 42"/>
                  <a:gd name="T32" fmla="*/ 3 w 71"/>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42">
                    <a:moveTo>
                      <a:pt x="71" y="41"/>
                    </a:moveTo>
                    <a:lnTo>
                      <a:pt x="68" y="42"/>
                    </a:lnTo>
                    <a:lnTo>
                      <a:pt x="60" y="41"/>
                    </a:lnTo>
                    <a:lnTo>
                      <a:pt x="49" y="38"/>
                    </a:lnTo>
                    <a:lnTo>
                      <a:pt x="38" y="32"/>
                    </a:lnTo>
                    <a:lnTo>
                      <a:pt x="25" y="25"/>
                    </a:lnTo>
                    <a:lnTo>
                      <a:pt x="14" y="18"/>
                    </a:lnTo>
                    <a:lnTo>
                      <a:pt x="6" y="9"/>
                    </a:lnTo>
                    <a:lnTo>
                      <a:pt x="0" y="0"/>
                    </a:lnTo>
                    <a:lnTo>
                      <a:pt x="7" y="4"/>
                    </a:lnTo>
                    <a:lnTo>
                      <a:pt x="17" y="9"/>
                    </a:lnTo>
                    <a:lnTo>
                      <a:pt x="30" y="15"/>
                    </a:lnTo>
                    <a:lnTo>
                      <a:pt x="43" y="22"/>
                    </a:lnTo>
                    <a:lnTo>
                      <a:pt x="54" y="27"/>
                    </a:lnTo>
                    <a:lnTo>
                      <a:pt x="64" y="33"/>
                    </a:lnTo>
                    <a:lnTo>
                      <a:pt x="70" y="38"/>
                    </a:lnTo>
                    <a:lnTo>
                      <a:pt x="71"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6" name="Freeform 517"/>
              <p:cNvSpPr>
                <a:spLocks/>
              </p:cNvSpPr>
              <p:nvPr/>
            </p:nvSpPr>
            <p:spPr bwMode="auto">
              <a:xfrm>
                <a:off x="3658" y="2629"/>
                <a:ext cx="27" cy="22"/>
              </a:xfrm>
              <a:custGeom>
                <a:avLst/>
                <a:gdLst>
                  <a:gd name="T0" fmla="*/ 2 w 53"/>
                  <a:gd name="T1" fmla="*/ 2 h 44"/>
                  <a:gd name="T2" fmla="*/ 2 w 53"/>
                  <a:gd name="T3" fmla="*/ 2 h 44"/>
                  <a:gd name="T4" fmla="*/ 2 w 53"/>
                  <a:gd name="T5" fmla="*/ 2 h 44"/>
                  <a:gd name="T6" fmla="*/ 2 w 53"/>
                  <a:gd name="T7" fmla="*/ 2 h 44"/>
                  <a:gd name="T8" fmla="*/ 1 w 53"/>
                  <a:gd name="T9" fmla="*/ 1 h 44"/>
                  <a:gd name="T10" fmla="*/ 1 w 53"/>
                  <a:gd name="T11" fmla="*/ 1 h 44"/>
                  <a:gd name="T12" fmla="*/ 1 w 53"/>
                  <a:gd name="T13" fmla="*/ 1 h 44"/>
                  <a:gd name="T14" fmla="*/ 1 w 53"/>
                  <a:gd name="T15" fmla="*/ 1 h 44"/>
                  <a:gd name="T16" fmla="*/ 0 w 53"/>
                  <a:gd name="T17" fmla="*/ 0 h 44"/>
                  <a:gd name="T18" fmla="*/ 1 w 53"/>
                  <a:gd name="T19" fmla="*/ 1 h 44"/>
                  <a:gd name="T20" fmla="*/ 1 w 53"/>
                  <a:gd name="T21" fmla="*/ 1 h 44"/>
                  <a:gd name="T22" fmla="*/ 1 w 53"/>
                  <a:gd name="T23" fmla="*/ 1 h 44"/>
                  <a:gd name="T24" fmla="*/ 1 w 53"/>
                  <a:gd name="T25" fmla="*/ 1 h 44"/>
                  <a:gd name="T26" fmla="*/ 2 w 53"/>
                  <a:gd name="T27" fmla="*/ 1 h 44"/>
                  <a:gd name="T28" fmla="*/ 2 w 53"/>
                  <a:gd name="T29" fmla="*/ 2 h 44"/>
                  <a:gd name="T30" fmla="*/ 2 w 53"/>
                  <a:gd name="T31" fmla="*/ 2 h 44"/>
                  <a:gd name="T32" fmla="*/ 2 w 53"/>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44">
                    <a:moveTo>
                      <a:pt x="53" y="43"/>
                    </a:moveTo>
                    <a:lnTo>
                      <a:pt x="50" y="44"/>
                    </a:lnTo>
                    <a:lnTo>
                      <a:pt x="43" y="41"/>
                    </a:lnTo>
                    <a:lnTo>
                      <a:pt x="35" y="35"/>
                    </a:lnTo>
                    <a:lnTo>
                      <a:pt x="26" y="28"/>
                    </a:lnTo>
                    <a:lnTo>
                      <a:pt x="15" y="20"/>
                    </a:lnTo>
                    <a:lnTo>
                      <a:pt x="7" y="12"/>
                    </a:lnTo>
                    <a:lnTo>
                      <a:pt x="3" y="5"/>
                    </a:lnTo>
                    <a:lnTo>
                      <a:pt x="0" y="0"/>
                    </a:lnTo>
                    <a:lnTo>
                      <a:pt x="6" y="4"/>
                    </a:lnTo>
                    <a:lnTo>
                      <a:pt x="13" y="9"/>
                    </a:lnTo>
                    <a:lnTo>
                      <a:pt x="22" y="14"/>
                    </a:lnTo>
                    <a:lnTo>
                      <a:pt x="30" y="21"/>
                    </a:lnTo>
                    <a:lnTo>
                      <a:pt x="39" y="28"/>
                    </a:lnTo>
                    <a:lnTo>
                      <a:pt x="46" y="34"/>
                    </a:lnTo>
                    <a:lnTo>
                      <a:pt x="51" y="40"/>
                    </a:lnTo>
                    <a:lnTo>
                      <a:pt x="53"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7" name="Freeform 518"/>
              <p:cNvSpPr>
                <a:spLocks/>
              </p:cNvSpPr>
              <p:nvPr/>
            </p:nvSpPr>
            <p:spPr bwMode="auto">
              <a:xfrm>
                <a:off x="3662" y="2626"/>
                <a:ext cx="19" cy="8"/>
              </a:xfrm>
              <a:custGeom>
                <a:avLst/>
                <a:gdLst>
                  <a:gd name="T0" fmla="*/ 1 w 39"/>
                  <a:gd name="T1" fmla="*/ 0 h 17"/>
                  <a:gd name="T2" fmla="*/ 1 w 39"/>
                  <a:gd name="T3" fmla="*/ 0 h 17"/>
                  <a:gd name="T4" fmla="*/ 1 w 39"/>
                  <a:gd name="T5" fmla="*/ 0 h 17"/>
                  <a:gd name="T6" fmla="*/ 0 w 39"/>
                  <a:gd name="T7" fmla="*/ 0 h 17"/>
                  <a:gd name="T8" fmla="*/ 0 w 39"/>
                  <a:gd name="T9" fmla="*/ 0 h 17"/>
                  <a:gd name="T10" fmla="*/ 0 w 39"/>
                  <a:gd name="T11" fmla="*/ 0 h 17"/>
                  <a:gd name="T12" fmla="*/ 0 w 39"/>
                  <a:gd name="T13" fmla="*/ 0 h 17"/>
                  <a:gd name="T14" fmla="*/ 0 w 39"/>
                  <a:gd name="T15" fmla="*/ 0 h 17"/>
                  <a:gd name="T16" fmla="*/ 0 w 39"/>
                  <a:gd name="T17" fmla="*/ 0 h 17"/>
                  <a:gd name="T18" fmla="*/ 0 w 39"/>
                  <a:gd name="T19" fmla="*/ 0 h 17"/>
                  <a:gd name="T20" fmla="*/ 0 w 39"/>
                  <a:gd name="T21" fmla="*/ 0 h 17"/>
                  <a:gd name="T22" fmla="*/ 0 w 39"/>
                  <a:gd name="T23" fmla="*/ 0 h 17"/>
                  <a:gd name="T24" fmla="*/ 0 w 39"/>
                  <a:gd name="T25" fmla="*/ 0 h 17"/>
                  <a:gd name="T26" fmla="*/ 1 w 39"/>
                  <a:gd name="T27" fmla="*/ 0 h 17"/>
                  <a:gd name="T28" fmla="*/ 1 w 39"/>
                  <a:gd name="T29" fmla="*/ 0 h 17"/>
                  <a:gd name="T30" fmla="*/ 1 w 39"/>
                  <a:gd name="T31" fmla="*/ 0 h 17"/>
                  <a:gd name="T32" fmla="*/ 1 w 39"/>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17">
                    <a:moveTo>
                      <a:pt x="39" y="15"/>
                    </a:moveTo>
                    <a:lnTo>
                      <a:pt x="37" y="16"/>
                    </a:lnTo>
                    <a:lnTo>
                      <a:pt x="32" y="17"/>
                    </a:lnTo>
                    <a:lnTo>
                      <a:pt x="27" y="16"/>
                    </a:lnTo>
                    <a:lnTo>
                      <a:pt x="20" y="15"/>
                    </a:lnTo>
                    <a:lnTo>
                      <a:pt x="13" y="12"/>
                    </a:lnTo>
                    <a:lnTo>
                      <a:pt x="7" y="9"/>
                    </a:lnTo>
                    <a:lnTo>
                      <a:pt x="3" y="4"/>
                    </a:lnTo>
                    <a:lnTo>
                      <a:pt x="0" y="0"/>
                    </a:lnTo>
                    <a:lnTo>
                      <a:pt x="5" y="3"/>
                    </a:lnTo>
                    <a:lnTo>
                      <a:pt x="11" y="5"/>
                    </a:lnTo>
                    <a:lnTo>
                      <a:pt x="19" y="6"/>
                    </a:lnTo>
                    <a:lnTo>
                      <a:pt x="26" y="8"/>
                    </a:lnTo>
                    <a:lnTo>
                      <a:pt x="32" y="9"/>
                    </a:lnTo>
                    <a:lnTo>
                      <a:pt x="37" y="10"/>
                    </a:lnTo>
                    <a:lnTo>
                      <a:pt x="39" y="12"/>
                    </a:lnTo>
                    <a:lnTo>
                      <a:pt x="39"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8" name="Freeform 519"/>
              <p:cNvSpPr>
                <a:spLocks/>
              </p:cNvSpPr>
              <p:nvPr/>
            </p:nvSpPr>
            <p:spPr bwMode="auto">
              <a:xfrm>
                <a:off x="3646" y="2731"/>
                <a:ext cx="16" cy="17"/>
              </a:xfrm>
              <a:custGeom>
                <a:avLst/>
                <a:gdLst>
                  <a:gd name="T0" fmla="*/ 0 w 31"/>
                  <a:gd name="T1" fmla="*/ 0 h 33"/>
                  <a:gd name="T2" fmla="*/ 1 w 31"/>
                  <a:gd name="T3" fmla="*/ 1 h 33"/>
                  <a:gd name="T4" fmla="*/ 1 w 31"/>
                  <a:gd name="T5" fmla="*/ 1 h 33"/>
                  <a:gd name="T6" fmla="*/ 1 w 31"/>
                  <a:gd name="T7" fmla="*/ 1 h 33"/>
                  <a:gd name="T8" fmla="*/ 1 w 31"/>
                  <a:gd name="T9" fmla="*/ 1 h 33"/>
                  <a:gd name="T10" fmla="*/ 1 w 31"/>
                  <a:gd name="T11" fmla="*/ 1 h 33"/>
                  <a:gd name="T12" fmla="*/ 1 w 31"/>
                  <a:gd name="T13" fmla="*/ 1 h 33"/>
                  <a:gd name="T14" fmla="*/ 1 w 31"/>
                  <a:gd name="T15" fmla="*/ 1 h 33"/>
                  <a:gd name="T16" fmla="*/ 1 w 31"/>
                  <a:gd name="T17" fmla="*/ 2 h 33"/>
                  <a:gd name="T18" fmla="*/ 1 w 31"/>
                  <a:gd name="T19" fmla="*/ 1 h 33"/>
                  <a:gd name="T20" fmla="*/ 1 w 31"/>
                  <a:gd name="T21" fmla="*/ 1 h 33"/>
                  <a:gd name="T22" fmla="*/ 1 w 31"/>
                  <a:gd name="T23" fmla="*/ 1 h 33"/>
                  <a:gd name="T24" fmla="*/ 0 w 31"/>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33">
                    <a:moveTo>
                      <a:pt x="0" y="0"/>
                    </a:moveTo>
                    <a:lnTo>
                      <a:pt x="4" y="2"/>
                    </a:lnTo>
                    <a:lnTo>
                      <a:pt x="8" y="5"/>
                    </a:lnTo>
                    <a:lnTo>
                      <a:pt x="14" y="10"/>
                    </a:lnTo>
                    <a:lnTo>
                      <a:pt x="20" y="15"/>
                    </a:lnTo>
                    <a:lnTo>
                      <a:pt x="25" y="20"/>
                    </a:lnTo>
                    <a:lnTo>
                      <a:pt x="29" y="25"/>
                    </a:lnTo>
                    <a:lnTo>
                      <a:pt x="31" y="30"/>
                    </a:lnTo>
                    <a:lnTo>
                      <a:pt x="30" y="33"/>
                    </a:lnTo>
                    <a:lnTo>
                      <a:pt x="23" y="32"/>
                    </a:lnTo>
                    <a:lnTo>
                      <a:pt x="14" y="21"/>
                    </a:lnTo>
                    <a:lnTo>
                      <a:pt x="6" y="9"/>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9" name="Freeform 520"/>
              <p:cNvSpPr>
                <a:spLocks/>
              </p:cNvSpPr>
              <p:nvPr/>
            </p:nvSpPr>
            <p:spPr bwMode="auto">
              <a:xfrm>
                <a:off x="3645" y="2735"/>
                <a:ext cx="5" cy="20"/>
              </a:xfrm>
              <a:custGeom>
                <a:avLst/>
                <a:gdLst>
                  <a:gd name="T0" fmla="*/ 1 w 8"/>
                  <a:gd name="T1" fmla="*/ 0 h 42"/>
                  <a:gd name="T2" fmla="*/ 1 w 8"/>
                  <a:gd name="T3" fmla="*/ 0 h 42"/>
                  <a:gd name="T4" fmla="*/ 0 w 8"/>
                  <a:gd name="T5" fmla="*/ 0 h 42"/>
                  <a:gd name="T6" fmla="*/ 0 w 8"/>
                  <a:gd name="T7" fmla="*/ 1 h 42"/>
                  <a:gd name="T8" fmla="*/ 1 w 8"/>
                  <a:gd name="T9" fmla="*/ 1 h 42"/>
                  <a:gd name="T10" fmla="*/ 1 w 8"/>
                  <a:gd name="T11" fmla="*/ 1 h 42"/>
                  <a:gd name="T12" fmla="*/ 1 w 8"/>
                  <a:gd name="T13" fmla="*/ 0 h 42"/>
                  <a:gd name="T14" fmla="*/ 1 w 8"/>
                  <a:gd name="T15" fmla="*/ 0 h 42"/>
                  <a:gd name="T16" fmla="*/ 1 w 8"/>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2">
                    <a:moveTo>
                      <a:pt x="2" y="0"/>
                    </a:moveTo>
                    <a:lnTo>
                      <a:pt x="2" y="9"/>
                    </a:lnTo>
                    <a:lnTo>
                      <a:pt x="0" y="22"/>
                    </a:lnTo>
                    <a:lnTo>
                      <a:pt x="0" y="36"/>
                    </a:lnTo>
                    <a:lnTo>
                      <a:pt x="5" y="42"/>
                    </a:lnTo>
                    <a:lnTo>
                      <a:pt x="8" y="36"/>
                    </a:lnTo>
                    <a:lnTo>
                      <a:pt x="8" y="25"/>
                    </a:lnTo>
                    <a:lnTo>
                      <a:pt x="5" y="1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0" name="Freeform 521"/>
              <p:cNvSpPr>
                <a:spLocks/>
              </p:cNvSpPr>
              <p:nvPr/>
            </p:nvSpPr>
            <p:spPr bwMode="auto">
              <a:xfrm>
                <a:off x="3630" y="2731"/>
                <a:ext cx="17" cy="19"/>
              </a:xfrm>
              <a:custGeom>
                <a:avLst/>
                <a:gdLst>
                  <a:gd name="T0" fmla="*/ 2 w 33"/>
                  <a:gd name="T1" fmla="*/ 0 h 38"/>
                  <a:gd name="T2" fmla="*/ 1 w 33"/>
                  <a:gd name="T3" fmla="*/ 1 h 38"/>
                  <a:gd name="T4" fmla="*/ 1 w 33"/>
                  <a:gd name="T5" fmla="*/ 1 h 38"/>
                  <a:gd name="T6" fmla="*/ 1 w 33"/>
                  <a:gd name="T7" fmla="*/ 2 h 38"/>
                  <a:gd name="T8" fmla="*/ 0 w 33"/>
                  <a:gd name="T9" fmla="*/ 2 h 38"/>
                  <a:gd name="T10" fmla="*/ 0 w 33"/>
                  <a:gd name="T11" fmla="*/ 2 h 38"/>
                  <a:gd name="T12" fmla="*/ 1 w 33"/>
                  <a:gd name="T13" fmla="*/ 1 h 38"/>
                  <a:gd name="T14" fmla="*/ 1 w 33"/>
                  <a:gd name="T15" fmla="*/ 1 h 38"/>
                  <a:gd name="T16" fmla="*/ 1 w 33"/>
                  <a:gd name="T17" fmla="*/ 1 h 38"/>
                  <a:gd name="T18" fmla="*/ 1 w 33"/>
                  <a:gd name="T19" fmla="*/ 1 h 38"/>
                  <a:gd name="T20" fmla="*/ 1 w 33"/>
                  <a:gd name="T21" fmla="*/ 1 h 38"/>
                  <a:gd name="T22" fmla="*/ 1 w 33"/>
                  <a:gd name="T23" fmla="*/ 1 h 38"/>
                  <a:gd name="T24" fmla="*/ 2 w 33"/>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38">
                    <a:moveTo>
                      <a:pt x="33" y="0"/>
                    </a:moveTo>
                    <a:lnTo>
                      <a:pt x="25" y="12"/>
                    </a:lnTo>
                    <a:lnTo>
                      <a:pt x="15" y="26"/>
                    </a:lnTo>
                    <a:lnTo>
                      <a:pt x="6" y="37"/>
                    </a:lnTo>
                    <a:lnTo>
                      <a:pt x="0" y="38"/>
                    </a:lnTo>
                    <a:lnTo>
                      <a:pt x="0" y="35"/>
                    </a:lnTo>
                    <a:lnTo>
                      <a:pt x="2" y="30"/>
                    </a:lnTo>
                    <a:lnTo>
                      <a:pt x="7" y="26"/>
                    </a:lnTo>
                    <a:lnTo>
                      <a:pt x="13" y="19"/>
                    </a:lnTo>
                    <a:lnTo>
                      <a:pt x="19" y="13"/>
                    </a:lnTo>
                    <a:lnTo>
                      <a:pt x="25" y="8"/>
                    </a:lnTo>
                    <a:lnTo>
                      <a:pt x="30" y="4"/>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1" name="Freeform 522"/>
              <p:cNvSpPr>
                <a:spLocks/>
              </p:cNvSpPr>
              <p:nvPr/>
            </p:nvSpPr>
            <p:spPr bwMode="auto">
              <a:xfrm>
                <a:off x="3633" y="2625"/>
                <a:ext cx="26" cy="6"/>
              </a:xfrm>
              <a:custGeom>
                <a:avLst/>
                <a:gdLst>
                  <a:gd name="T0" fmla="*/ 2 w 52"/>
                  <a:gd name="T1" fmla="*/ 1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0 h 12"/>
                  <a:gd name="T22" fmla="*/ 1 w 52"/>
                  <a:gd name="T23" fmla="*/ 1 h 12"/>
                  <a:gd name="T24" fmla="*/ 1 w 52"/>
                  <a:gd name="T25" fmla="*/ 1 h 12"/>
                  <a:gd name="T26" fmla="*/ 1 w 52"/>
                  <a:gd name="T27" fmla="*/ 1 h 12"/>
                  <a:gd name="T28" fmla="*/ 2 w 52"/>
                  <a:gd name="T29" fmla="*/ 1 h 12"/>
                  <a:gd name="T30" fmla="*/ 2 w 52"/>
                  <a:gd name="T31" fmla="*/ 1 h 12"/>
                  <a:gd name="T32" fmla="*/ 2 w 52"/>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10"/>
                    </a:moveTo>
                    <a:lnTo>
                      <a:pt x="46" y="11"/>
                    </a:lnTo>
                    <a:lnTo>
                      <a:pt x="38" y="12"/>
                    </a:lnTo>
                    <a:lnTo>
                      <a:pt x="30" y="12"/>
                    </a:lnTo>
                    <a:lnTo>
                      <a:pt x="22" y="12"/>
                    </a:lnTo>
                    <a:lnTo>
                      <a:pt x="14" y="12"/>
                    </a:lnTo>
                    <a:lnTo>
                      <a:pt x="7" y="11"/>
                    </a:lnTo>
                    <a:lnTo>
                      <a:pt x="2" y="8"/>
                    </a:lnTo>
                    <a:lnTo>
                      <a:pt x="0" y="5"/>
                    </a:lnTo>
                    <a:lnTo>
                      <a:pt x="1" y="2"/>
                    </a:lnTo>
                    <a:lnTo>
                      <a:pt x="6" y="0"/>
                    </a:lnTo>
                    <a:lnTo>
                      <a:pt x="12" y="2"/>
                    </a:lnTo>
                    <a:lnTo>
                      <a:pt x="21" y="3"/>
                    </a:lnTo>
                    <a:lnTo>
                      <a:pt x="29" y="5"/>
                    </a:lnTo>
                    <a:lnTo>
                      <a:pt x="38" y="7"/>
                    </a:lnTo>
                    <a:lnTo>
                      <a:pt x="46" y="8"/>
                    </a:lnTo>
                    <a:lnTo>
                      <a:pt x="52"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2" name="Freeform 523"/>
              <p:cNvSpPr>
                <a:spLocks/>
              </p:cNvSpPr>
              <p:nvPr/>
            </p:nvSpPr>
            <p:spPr bwMode="auto">
              <a:xfrm>
                <a:off x="3639" y="2614"/>
                <a:ext cx="24" cy="11"/>
              </a:xfrm>
              <a:custGeom>
                <a:avLst/>
                <a:gdLst>
                  <a:gd name="T0" fmla="*/ 1 w 49"/>
                  <a:gd name="T1" fmla="*/ 1 h 22"/>
                  <a:gd name="T2" fmla="*/ 1 w 49"/>
                  <a:gd name="T3" fmla="*/ 1 h 22"/>
                  <a:gd name="T4" fmla="*/ 1 w 49"/>
                  <a:gd name="T5" fmla="*/ 1 h 22"/>
                  <a:gd name="T6" fmla="*/ 0 w 49"/>
                  <a:gd name="T7" fmla="*/ 1 h 22"/>
                  <a:gd name="T8" fmla="*/ 0 w 49"/>
                  <a:gd name="T9" fmla="*/ 1 h 22"/>
                  <a:gd name="T10" fmla="*/ 0 w 49"/>
                  <a:gd name="T11" fmla="*/ 1 h 22"/>
                  <a:gd name="T12" fmla="*/ 0 w 49"/>
                  <a:gd name="T13" fmla="*/ 1 h 22"/>
                  <a:gd name="T14" fmla="*/ 0 w 49"/>
                  <a:gd name="T15" fmla="*/ 1 h 22"/>
                  <a:gd name="T16" fmla="*/ 0 w 49"/>
                  <a:gd name="T17" fmla="*/ 1 h 22"/>
                  <a:gd name="T18" fmla="*/ 0 w 49"/>
                  <a:gd name="T19" fmla="*/ 0 h 22"/>
                  <a:gd name="T20" fmla="*/ 0 w 49"/>
                  <a:gd name="T21" fmla="*/ 0 h 22"/>
                  <a:gd name="T22" fmla="*/ 0 w 49"/>
                  <a:gd name="T23" fmla="*/ 1 h 22"/>
                  <a:gd name="T24" fmla="*/ 0 w 49"/>
                  <a:gd name="T25" fmla="*/ 1 h 22"/>
                  <a:gd name="T26" fmla="*/ 0 w 49"/>
                  <a:gd name="T27" fmla="*/ 1 h 22"/>
                  <a:gd name="T28" fmla="*/ 1 w 49"/>
                  <a:gd name="T29" fmla="*/ 1 h 22"/>
                  <a:gd name="T30" fmla="*/ 1 w 49"/>
                  <a:gd name="T31" fmla="*/ 1 h 22"/>
                  <a:gd name="T32" fmla="*/ 1 w 49"/>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22">
                    <a:moveTo>
                      <a:pt x="49" y="22"/>
                    </a:moveTo>
                    <a:lnTo>
                      <a:pt x="44" y="22"/>
                    </a:lnTo>
                    <a:lnTo>
                      <a:pt x="37" y="21"/>
                    </a:lnTo>
                    <a:lnTo>
                      <a:pt x="29" y="19"/>
                    </a:lnTo>
                    <a:lnTo>
                      <a:pt x="21" y="17"/>
                    </a:lnTo>
                    <a:lnTo>
                      <a:pt x="14" y="13"/>
                    </a:lnTo>
                    <a:lnTo>
                      <a:pt x="7" y="10"/>
                    </a:lnTo>
                    <a:lnTo>
                      <a:pt x="3" y="6"/>
                    </a:lnTo>
                    <a:lnTo>
                      <a:pt x="0" y="3"/>
                    </a:lnTo>
                    <a:lnTo>
                      <a:pt x="1" y="0"/>
                    </a:lnTo>
                    <a:lnTo>
                      <a:pt x="6" y="0"/>
                    </a:lnTo>
                    <a:lnTo>
                      <a:pt x="14" y="3"/>
                    </a:lnTo>
                    <a:lnTo>
                      <a:pt x="22" y="7"/>
                    </a:lnTo>
                    <a:lnTo>
                      <a:pt x="30" y="12"/>
                    </a:lnTo>
                    <a:lnTo>
                      <a:pt x="38" y="17"/>
                    </a:lnTo>
                    <a:lnTo>
                      <a:pt x="45" y="20"/>
                    </a:lnTo>
                    <a:lnTo>
                      <a:pt x="49" y="2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3" name="Freeform 524"/>
              <p:cNvSpPr>
                <a:spLocks/>
              </p:cNvSpPr>
              <p:nvPr/>
            </p:nvSpPr>
            <p:spPr bwMode="auto">
              <a:xfrm>
                <a:off x="3633" y="2636"/>
                <a:ext cx="25" cy="6"/>
              </a:xfrm>
              <a:custGeom>
                <a:avLst/>
                <a:gdLst>
                  <a:gd name="T0" fmla="*/ 2 w 48"/>
                  <a:gd name="T1" fmla="*/ 1 h 12"/>
                  <a:gd name="T2" fmla="*/ 2 w 48"/>
                  <a:gd name="T3" fmla="*/ 1 h 12"/>
                  <a:gd name="T4" fmla="*/ 2 w 48"/>
                  <a:gd name="T5" fmla="*/ 1 h 12"/>
                  <a:gd name="T6" fmla="*/ 2 w 48"/>
                  <a:gd name="T7" fmla="*/ 1 h 12"/>
                  <a:gd name="T8" fmla="*/ 1 w 48"/>
                  <a:gd name="T9" fmla="*/ 1 h 12"/>
                  <a:gd name="T10" fmla="*/ 1 w 48"/>
                  <a:gd name="T11" fmla="*/ 1 h 12"/>
                  <a:gd name="T12" fmla="*/ 1 w 48"/>
                  <a:gd name="T13" fmla="*/ 1 h 12"/>
                  <a:gd name="T14" fmla="*/ 1 w 48"/>
                  <a:gd name="T15" fmla="*/ 1 h 12"/>
                  <a:gd name="T16" fmla="*/ 0 w 48"/>
                  <a:gd name="T17" fmla="*/ 1 h 12"/>
                  <a:gd name="T18" fmla="*/ 0 w 48"/>
                  <a:gd name="T19" fmla="*/ 1 h 12"/>
                  <a:gd name="T20" fmla="*/ 1 w 48"/>
                  <a:gd name="T21" fmla="*/ 0 h 12"/>
                  <a:gd name="T22" fmla="*/ 1 w 48"/>
                  <a:gd name="T23" fmla="*/ 0 h 12"/>
                  <a:gd name="T24" fmla="*/ 1 w 48"/>
                  <a:gd name="T25" fmla="*/ 1 h 12"/>
                  <a:gd name="T26" fmla="*/ 1 w 48"/>
                  <a:gd name="T27" fmla="*/ 1 h 12"/>
                  <a:gd name="T28" fmla="*/ 2 w 48"/>
                  <a:gd name="T29" fmla="*/ 1 h 12"/>
                  <a:gd name="T30" fmla="*/ 2 w 48"/>
                  <a:gd name="T31" fmla="*/ 1 h 12"/>
                  <a:gd name="T32" fmla="*/ 2 w 48"/>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2">
                    <a:moveTo>
                      <a:pt x="48" y="5"/>
                    </a:moveTo>
                    <a:lnTo>
                      <a:pt x="46" y="7"/>
                    </a:lnTo>
                    <a:lnTo>
                      <a:pt x="41" y="10"/>
                    </a:lnTo>
                    <a:lnTo>
                      <a:pt x="33" y="11"/>
                    </a:lnTo>
                    <a:lnTo>
                      <a:pt x="25" y="12"/>
                    </a:lnTo>
                    <a:lnTo>
                      <a:pt x="17" y="12"/>
                    </a:lnTo>
                    <a:lnTo>
                      <a:pt x="9" y="11"/>
                    </a:lnTo>
                    <a:lnTo>
                      <a:pt x="3" y="8"/>
                    </a:lnTo>
                    <a:lnTo>
                      <a:pt x="0" y="5"/>
                    </a:lnTo>
                    <a:lnTo>
                      <a:pt x="0" y="1"/>
                    </a:lnTo>
                    <a:lnTo>
                      <a:pt x="3" y="0"/>
                    </a:lnTo>
                    <a:lnTo>
                      <a:pt x="10" y="0"/>
                    </a:lnTo>
                    <a:lnTo>
                      <a:pt x="17" y="1"/>
                    </a:lnTo>
                    <a:lnTo>
                      <a:pt x="26" y="3"/>
                    </a:lnTo>
                    <a:lnTo>
                      <a:pt x="34" y="4"/>
                    </a:lnTo>
                    <a:lnTo>
                      <a:pt x="42" y="5"/>
                    </a:lnTo>
                    <a:lnTo>
                      <a:pt x="48"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4" name="Freeform 525"/>
              <p:cNvSpPr>
                <a:spLocks/>
              </p:cNvSpPr>
              <p:nvPr/>
            </p:nvSpPr>
            <p:spPr bwMode="auto">
              <a:xfrm>
                <a:off x="3627" y="2647"/>
                <a:ext cx="26" cy="4"/>
              </a:xfrm>
              <a:custGeom>
                <a:avLst/>
                <a:gdLst>
                  <a:gd name="T0" fmla="*/ 2 w 52"/>
                  <a:gd name="T1" fmla="*/ 0 h 8"/>
                  <a:gd name="T2" fmla="*/ 2 w 52"/>
                  <a:gd name="T3" fmla="*/ 1 h 8"/>
                  <a:gd name="T4" fmla="*/ 2 w 52"/>
                  <a:gd name="T5" fmla="*/ 1 h 8"/>
                  <a:gd name="T6" fmla="*/ 2 w 52"/>
                  <a:gd name="T7" fmla="*/ 1 h 8"/>
                  <a:gd name="T8" fmla="*/ 1 w 52"/>
                  <a:gd name="T9" fmla="*/ 1 h 8"/>
                  <a:gd name="T10" fmla="*/ 1 w 52"/>
                  <a:gd name="T11" fmla="*/ 1 h 8"/>
                  <a:gd name="T12" fmla="*/ 1 w 52"/>
                  <a:gd name="T13" fmla="*/ 1 h 8"/>
                  <a:gd name="T14" fmla="*/ 1 w 52"/>
                  <a:gd name="T15" fmla="*/ 1 h 8"/>
                  <a:gd name="T16" fmla="*/ 0 w 52"/>
                  <a:gd name="T17" fmla="*/ 1 h 8"/>
                  <a:gd name="T18" fmla="*/ 0 w 52"/>
                  <a:gd name="T19" fmla="*/ 1 h 8"/>
                  <a:gd name="T20" fmla="*/ 1 w 52"/>
                  <a:gd name="T21" fmla="*/ 0 h 8"/>
                  <a:gd name="T22" fmla="*/ 1 w 52"/>
                  <a:gd name="T23" fmla="*/ 0 h 8"/>
                  <a:gd name="T24" fmla="*/ 1 w 52"/>
                  <a:gd name="T25" fmla="*/ 0 h 8"/>
                  <a:gd name="T26" fmla="*/ 1 w 52"/>
                  <a:gd name="T27" fmla="*/ 0 h 8"/>
                  <a:gd name="T28" fmla="*/ 2 w 52"/>
                  <a:gd name="T29" fmla="*/ 1 h 8"/>
                  <a:gd name="T30" fmla="*/ 2 w 52"/>
                  <a:gd name="T31" fmla="*/ 1 h 8"/>
                  <a:gd name="T32" fmla="*/ 2 w 52"/>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
                    <a:moveTo>
                      <a:pt x="52" y="0"/>
                    </a:moveTo>
                    <a:lnTo>
                      <a:pt x="47" y="2"/>
                    </a:lnTo>
                    <a:lnTo>
                      <a:pt x="42" y="4"/>
                    </a:lnTo>
                    <a:lnTo>
                      <a:pt x="34" y="6"/>
                    </a:lnTo>
                    <a:lnTo>
                      <a:pt x="24" y="7"/>
                    </a:lnTo>
                    <a:lnTo>
                      <a:pt x="16" y="8"/>
                    </a:lnTo>
                    <a:lnTo>
                      <a:pt x="8" y="8"/>
                    </a:lnTo>
                    <a:lnTo>
                      <a:pt x="4" y="7"/>
                    </a:lnTo>
                    <a:lnTo>
                      <a:pt x="0" y="5"/>
                    </a:lnTo>
                    <a:lnTo>
                      <a:pt x="0" y="2"/>
                    </a:lnTo>
                    <a:lnTo>
                      <a:pt x="4" y="0"/>
                    </a:lnTo>
                    <a:lnTo>
                      <a:pt x="9" y="0"/>
                    </a:lnTo>
                    <a:lnTo>
                      <a:pt x="17" y="0"/>
                    </a:lnTo>
                    <a:lnTo>
                      <a:pt x="27" y="0"/>
                    </a:lnTo>
                    <a:lnTo>
                      <a:pt x="36" y="1"/>
                    </a:lnTo>
                    <a:lnTo>
                      <a:pt x="44"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5" name="Freeform 526"/>
              <p:cNvSpPr>
                <a:spLocks/>
              </p:cNvSpPr>
              <p:nvPr/>
            </p:nvSpPr>
            <p:spPr bwMode="auto">
              <a:xfrm>
                <a:off x="3622" y="2655"/>
                <a:ext cx="26" cy="6"/>
              </a:xfrm>
              <a:custGeom>
                <a:avLst/>
                <a:gdLst>
                  <a:gd name="T0" fmla="*/ 2 w 52"/>
                  <a:gd name="T1" fmla="*/ 0 h 12"/>
                  <a:gd name="T2" fmla="*/ 2 w 52"/>
                  <a:gd name="T3" fmla="*/ 1 h 12"/>
                  <a:gd name="T4" fmla="*/ 2 w 52"/>
                  <a:gd name="T5" fmla="*/ 1 h 12"/>
                  <a:gd name="T6" fmla="*/ 1 w 52"/>
                  <a:gd name="T7" fmla="*/ 1 h 12"/>
                  <a:gd name="T8" fmla="*/ 1 w 52"/>
                  <a:gd name="T9" fmla="*/ 1 h 12"/>
                  <a:gd name="T10" fmla="*/ 1 w 52"/>
                  <a:gd name="T11" fmla="*/ 1 h 12"/>
                  <a:gd name="T12" fmla="*/ 1 w 52"/>
                  <a:gd name="T13" fmla="*/ 1 h 12"/>
                  <a:gd name="T14" fmla="*/ 1 w 52"/>
                  <a:gd name="T15" fmla="*/ 1 h 12"/>
                  <a:gd name="T16" fmla="*/ 0 w 52"/>
                  <a:gd name="T17" fmla="*/ 1 h 12"/>
                  <a:gd name="T18" fmla="*/ 1 w 52"/>
                  <a:gd name="T19" fmla="*/ 1 h 12"/>
                  <a:gd name="T20" fmla="*/ 1 w 52"/>
                  <a:gd name="T21" fmla="*/ 1 h 12"/>
                  <a:gd name="T22" fmla="*/ 1 w 52"/>
                  <a:gd name="T23" fmla="*/ 1 h 12"/>
                  <a:gd name="T24" fmla="*/ 1 w 52"/>
                  <a:gd name="T25" fmla="*/ 1 h 12"/>
                  <a:gd name="T26" fmla="*/ 1 w 52"/>
                  <a:gd name="T27" fmla="*/ 1 h 12"/>
                  <a:gd name="T28" fmla="*/ 2 w 52"/>
                  <a:gd name="T29" fmla="*/ 1 h 12"/>
                  <a:gd name="T30" fmla="*/ 2 w 52"/>
                  <a:gd name="T31" fmla="*/ 1 h 12"/>
                  <a:gd name="T32" fmla="*/ 2 w 52"/>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2">
                    <a:moveTo>
                      <a:pt x="52" y="0"/>
                    </a:moveTo>
                    <a:lnTo>
                      <a:pt x="47" y="2"/>
                    </a:lnTo>
                    <a:lnTo>
                      <a:pt x="40" y="4"/>
                    </a:lnTo>
                    <a:lnTo>
                      <a:pt x="31" y="7"/>
                    </a:lnTo>
                    <a:lnTo>
                      <a:pt x="23" y="10"/>
                    </a:lnTo>
                    <a:lnTo>
                      <a:pt x="14" y="11"/>
                    </a:lnTo>
                    <a:lnTo>
                      <a:pt x="7" y="12"/>
                    </a:lnTo>
                    <a:lnTo>
                      <a:pt x="2" y="11"/>
                    </a:lnTo>
                    <a:lnTo>
                      <a:pt x="0" y="8"/>
                    </a:lnTo>
                    <a:lnTo>
                      <a:pt x="1" y="5"/>
                    </a:lnTo>
                    <a:lnTo>
                      <a:pt x="6" y="4"/>
                    </a:lnTo>
                    <a:lnTo>
                      <a:pt x="13" y="3"/>
                    </a:lnTo>
                    <a:lnTo>
                      <a:pt x="21" y="2"/>
                    </a:lnTo>
                    <a:lnTo>
                      <a:pt x="29" y="2"/>
                    </a:lnTo>
                    <a:lnTo>
                      <a:pt x="37" y="2"/>
                    </a:lnTo>
                    <a:lnTo>
                      <a:pt x="45"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6" name="Freeform 527"/>
              <p:cNvSpPr>
                <a:spLocks/>
              </p:cNvSpPr>
              <p:nvPr/>
            </p:nvSpPr>
            <p:spPr bwMode="auto">
              <a:xfrm>
                <a:off x="3617" y="2664"/>
                <a:ext cx="29" cy="7"/>
              </a:xfrm>
              <a:custGeom>
                <a:avLst/>
                <a:gdLst>
                  <a:gd name="T0" fmla="*/ 2 w 57"/>
                  <a:gd name="T1" fmla="*/ 0 h 14"/>
                  <a:gd name="T2" fmla="*/ 2 w 57"/>
                  <a:gd name="T3" fmla="*/ 1 h 14"/>
                  <a:gd name="T4" fmla="*/ 2 w 57"/>
                  <a:gd name="T5" fmla="*/ 1 h 14"/>
                  <a:gd name="T6" fmla="*/ 2 w 57"/>
                  <a:gd name="T7" fmla="*/ 1 h 14"/>
                  <a:gd name="T8" fmla="*/ 1 w 57"/>
                  <a:gd name="T9" fmla="*/ 1 h 14"/>
                  <a:gd name="T10" fmla="*/ 1 w 57"/>
                  <a:gd name="T11" fmla="*/ 1 h 14"/>
                  <a:gd name="T12" fmla="*/ 1 w 57"/>
                  <a:gd name="T13" fmla="*/ 1 h 14"/>
                  <a:gd name="T14" fmla="*/ 1 w 57"/>
                  <a:gd name="T15" fmla="*/ 1 h 14"/>
                  <a:gd name="T16" fmla="*/ 0 w 57"/>
                  <a:gd name="T17" fmla="*/ 1 h 14"/>
                  <a:gd name="T18" fmla="*/ 1 w 57"/>
                  <a:gd name="T19" fmla="*/ 1 h 14"/>
                  <a:gd name="T20" fmla="*/ 1 w 57"/>
                  <a:gd name="T21" fmla="*/ 1 h 14"/>
                  <a:gd name="T22" fmla="*/ 1 w 57"/>
                  <a:gd name="T23" fmla="*/ 1 h 14"/>
                  <a:gd name="T24" fmla="*/ 1 w 57"/>
                  <a:gd name="T25" fmla="*/ 0 h 14"/>
                  <a:gd name="T26" fmla="*/ 2 w 57"/>
                  <a:gd name="T27" fmla="*/ 1 h 14"/>
                  <a:gd name="T28" fmla="*/ 2 w 57"/>
                  <a:gd name="T29" fmla="*/ 1 h 14"/>
                  <a:gd name="T30" fmla="*/ 2 w 57"/>
                  <a:gd name="T31" fmla="*/ 1 h 14"/>
                  <a:gd name="T32" fmla="*/ 2 w 57"/>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14">
                    <a:moveTo>
                      <a:pt x="57" y="0"/>
                    </a:moveTo>
                    <a:lnTo>
                      <a:pt x="50" y="3"/>
                    </a:lnTo>
                    <a:lnTo>
                      <a:pt x="42" y="7"/>
                    </a:lnTo>
                    <a:lnTo>
                      <a:pt x="33" y="9"/>
                    </a:lnTo>
                    <a:lnTo>
                      <a:pt x="24" y="12"/>
                    </a:lnTo>
                    <a:lnTo>
                      <a:pt x="15" y="14"/>
                    </a:lnTo>
                    <a:lnTo>
                      <a:pt x="6" y="14"/>
                    </a:lnTo>
                    <a:lnTo>
                      <a:pt x="2" y="11"/>
                    </a:lnTo>
                    <a:lnTo>
                      <a:pt x="0" y="8"/>
                    </a:lnTo>
                    <a:lnTo>
                      <a:pt x="1" y="4"/>
                    </a:lnTo>
                    <a:lnTo>
                      <a:pt x="6" y="2"/>
                    </a:lnTo>
                    <a:lnTo>
                      <a:pt x="15" y="1"/>
                    </a:lnTo>
                    <a:lnTo>
                      <a:pt x="24" y="0"/>
                    </a:lnTo>
                    <a:lnTo>
                      <a:pt x="34" y="1"/>
                    </a:lnTo>
                    <a:lnTo>
                      <a:pt x="43" y="1"/>
                    </a:lnTo>
                    <a:lnTo>
                      <a:pt x="51" y="1"/>
                    </a:lnTo>
                    <a:lnTo>
                      <a:pt x="5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7" name="Freeform 528"/>
              <p:cNvSpPr>
                <a:spLocks/>
              </p:cNvSpPr>
              <p:nvPr/>
            </p:nvSpPr>
            <p:spPr bwMode="auto">
              <a:xfrm>
                <a:off x="3613" y="2675"/>
                <a:ext cx="31" cy="10"/>
              </a:xfrm>
              <a:custGeom>
                <a:avLst/>
                <a:gdLst>
                  <a:gd name="T0" fmla="*/ 1 w 64"/>
                  <a:gd name="T1" fmla="*/ 0 h 19"/>
                  <a:gd name="T2" fmla="*/ 1 w 64"/>
                  <a:gd name="T3" fmla="*/ 1 h 19"/>
                  <a:gd name="T4" fmla="*/ 1 w 64"/>
                  <a:gd name="T5" fmla="*/ 1 h 19"/>
                  <a:gd name="T6" fmla="*/ 1 w 64"/>
                  <a:gd name="T7" fmla="*/ 1 h 19"/>
                  <a:gd name="T8" fmla="*/ 0 w 64"/>
                  <a:gd name="T9" fmla="*/ 1 h 19"/>
                  <a:gd name="T10" fmla="*/ 0 w 64"/>
                  <a:gd name="T11" fmla="*/ 1 h 19"/>
                  <a:gd name="T12" fmla="*/ 0 w 64"/>
                  <a:gd name="T13" fmla="*/ 1 h 19"/>
                  <a:gd name="T14" fmla="*/ 0 w 64"/>
                  <a:gd name="T15" fmla="*/ 1 h 19"/>
                  <a:gd name="T16" fmla="*/ 0 w 64"/>
                  <a:gd name="T17" fmla="*/ 1 h 19"/>
                  <a:gd name="T18" fmla="*/ 0 w 64"/>
                  <a:gd name="T19" fmla="*/ 1 h 19"/>
                  <a:gd name="T20" fmla="*/ 0 w 64"/>
                  <a:gd name="T21" fmla="*/ 1 h 19"/>
                  <a:gd name="T22" fmla="*/ 0 w 64"/>
                  <a:gd name="T23" fmla="*/ 1 h 19"/>
                  <a:gd name="T24" fmla="*/ 0 w 64"/>
                  <a:gd name="T25" fmla="*/ 1 h 19"/>
                  <a:gd name="T26" fmla="*/ 1 w 64"/>
                  <a:gd name="T27" fmla="*/ 1 h 19"/>
                  <a:gd name="T28" fmla="*/ 1 w 64"/>
                  <a:gd name="T29" fmla="*/ 1 h 19"/>
                  <a:gd name="T30" fmla="*/ 1 w 64"/>
                  <a:gd name="T31" fmla="*/ 1 h 19"/>
                  <a:gd name="T32" fmla="*/ 1 w 6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9">
                    <a:moveTo>
                      <a:pt x="64" y="0"/>
                    </a:moveTo>
                    <a:lnTo>
                      <a:pt x="58" y="2"/>
                    </a:lnTo>
                    <a:lnTo>
                      <a:pt x="49" y="6"/>
                    </a:lnTo>
                    <a:lnTo>
                      <a:pt x="37" y="11"/>
                    </a:lnTo>
                    <a:lnTo>
                      <a:pt x="27" y="15"/>
                    </a:lnTo>
                    <a:lnTo>
                      <a:pt x="15" y="18"/>
                    </a:lnTo>
                    <a:lnTo>
                      <a:pt x="7" y="19"/>
                    </a:lnTo>
                    <a:lnTo>
                      <a:pt x="1" y="19"/>
                    </a:lnTo>
                    <a:lnTo>
                      <a:pt x="0" y="16"/>
                    </a:lnTo>
                    <a:lnTo>
                      <a:pt x="4" y="11"/>
                    </a:lnTo>
                    <a:lnTo>
                      <a:pt x="10" y="9"/>
                    </a:lnTo>
                    <a:lnTo>
                      <a:pt x="19" y="6"/>
                    </a:lnTo>
                    <a:lnTo>
                      <a:pt x="30" y="4"/>
                    </a:lnTo>
                    <a:lnTo>
                      <a:pt x="41" y="3"/>
                    </a:lnTo>
                    <a:lnTo>
                      <a:pt x="51" y="2"/>
                    </a:lnTo>
                    <a:lnTo>
                      <a:pt x="59" y="1"/>
                    </a:lnTo>
                    <a:lnTo>
                      <a:pt x="6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8" name="Freeform 529"/>
              <p:cNvSpPr>
                <a:spLocks/>
              </p:cNvSpPr>
              <p:nvPr/>
            </p:nvSpPr>
            <p:spPr bwMode="auto">
              <a:xfrm>
                <a:off x="3610" y="2683"/>
                <a:ext cx="34" cy="13"/>
              </a:xfrm>
              <a:custGeom>
                <a:avLst/>
                <a:gdLst>
                  <a:gd name="T0" fmla="*/ 3 w 68"/>
                  <a:gd name="T1" fmla="*/ 0 h 26"/>
                  <a:gd name="T2" fmla="*/ 2 w 68"/>
                  <a:gd name="T3" fmla="*/ 1 h 26"/>
                  <a:gd name="T4" fmla="*/ 2 w 68"/>
                  <a:gd name="T5" fmla="*/ 1 h 26"/>
                  <a:gd name="T6" fmla="*/ 2 w 68"/>
                  <a:gd name="T7" fmla="*/ 1 h 26"/>
                  <a:gd name="T8" fmla="*/ 1 w 68"/>
                  <a:gd name="T9" fmla="*/ 1 h 26"/>
                  <a:gd name="T10" fmla="*/ 1 w 68"/>
                  <a:gd name="T11" fmla="*/ 1 h 26"/>
                  <a:gd name="T12" fmla="*/ 1 w 68"/>
                  <a:gd name="T13" fmla="*/ 1 h 26"/>
                  <a:gd name="T14" fmla="*/ 1 w 68"/>
                  <a:gd name="T15" fmla="*/ 1 h 26"/>
                  <a:gd name="T16" fmla="*/ 0 w 68"/>
                  <a:gd name="T17" fmla="*/ 1 h 26"/>
                  <a:gd name="T18" fmla="*/ 1 w 68"/>
                  <a:gd name="T19" fmla="*/ 1 h 26"/>
                  <a:gd name="T20" fmla="*/ 1 w 68"/>
                  <a:gd name="T21" fmla="*/ 1 h 26"/>
                  <a:gd name="T22" fmla="*/ 1 w 68"/>
                  <a:gd name="T23" fmla="*/ 1 h 26"/>
                  <a:gd name="T24" fmla="*/ 1 w 68"/>
                  <a:gd name="T25" fmla="*/ 1 h 26"/>
                  <a:gd name="T26" fmla="*/ 2 w 68"/>
                  <a:gd name="T27" fmla="*/ 1 h 26"/>
                  <a:gd name="T28" fmla="*/ 2 w 68"/>
                  <a:gd name="T29" fmla="*/ 1 h 26"/>
                  <a:gd name="T30" fmla="*/ 2 w 68"/>
                  <a:gd name="T31" fmla="*/ 1 h 26"/>
                  <a:gd name="T32" fmla="*/ 3 w 68"/>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26">
                    <a:moveTo>
                      <a:pt x="68" y="0"/>
                    </a:moveTo>
                    <a:lnTo>
                      <a:pt x="62" y="5"/>
                    </a:lnTo>
                    <a:lnTo>
                      <a:pt x="53" y="12"/>
                    </a:lnTo>
                    <a:lnTo>
                      <a:pt x="41" y="17"/>
                    </a:lnTo>
                    <a:lnTo>
                      <a:pt x="30" y="22"/>
                    </a:lnTo>
                    <a:lnTo>
                      <a:pt x="18" y="25"/>
                    </a:lnTo>
                    <a:lnTo>
                      <a:pt x="9" y="26"/>
                    </a:lnTo>
                    <a:lnTo>
                      <a:pt x="2" y="25"/>
                    </a:lnTo>
                    <a:lnTo>
                      <a:pt x="0" y="22"/>
                    </a:lnTo>
                    <a:lnTo>
                      <a:pt x="1" y="17"/>
                    </a:lnTo>
                    <a:lnTo>
                      <a:pt x="8" y="12"/>
                    </a:lnTo>
                    <a:lnTo>
                      <a:pt x="16" y="9"/>
                    </a:lnTo>
                    <a:lnTo>
                      <a:pt x="27" y="7"/>
                    </a:lnTo>
                    <a:lnTo>
                      <a:pt x="39" y="4"/>
                    </a:lnTo>
                    <a:lnTo>
                      <a:pt x="50" y="2"/>
                    </a:lnTo>
                    <a:lnTo>
                      <a:pt x="61" y="1"/>
                    </a:lnTo>
                    <a:lnTo>
                      <a:pt x="6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09" name="Freeform 530"/>
            <p:cNvSpPr>
              <a:spLocks/>
            </p:cNvSpPr>
            <p:nvPr/>
          </p:nvSpPr>
          <p:spPr bwMode="auto">
            <a:xfrm>
              <a:off x="3612" y="2696"/>
              <a:ext cx="32" cy="21"/>
            </a:xfrm>
            <a:custGeom>
              <a:avLst/>
              <a:gdLst>
                <a:gd name="T0" fmla="*/ 2 w 65"/>
                <a:gd name="T1" fmla="*/ 0 h 43"/>
                <a:gd name="T2" fmla="*/ 1 w 65"/>
                <a:gd name="T3" fmla="*/ 0 h 43"/>
                <a:gd name="T4" fmla="*/ 1 w 65"/>
                <a:gd name="T5" fmla="*/ 0 h 43"/>
                <a:gd name="T6" fmla="*/ 1 w 65"/>
                <a:gd name="T7" fmla="*/ 0 h 43"/>
                <a:gd name="T8" fmla="*/ 0 w 65"/>
                <a:gd name="T9" fmla="*/ 0 h 43"/>
                <a:gd name="T10" fmla="*/ 0 w 65"/>
                <a:gd name="T11" fmla="*/ 1 h 43"/>
                <a:gd name="T12" fmla="*/ 0 w 65"/>
                <a:gd name="T13" fmla="*/ 1 h 43"/>
                <a:gd name="T14" fmla="*/ 0 w 65"/>
                <a:gd name="T15" fmla="*/ 1 h 43"/>
                <a:gd name="T16" fmla="*/ 0 w 65"/>
                <a:gd name="T17" fmla="*/ 1 h 43"/>
                <a:gd name="T18" fmla="*/ 0 w 65"/>
                <a:gd name="T19" fmla="*/ 1 h 43"/>
                <a:gd name="T20" fmla="*/ 0 w 65"/>
                <a:gd name="T21" fmla="*/ 0 h 43"/>
                <a:gd name="T22" fmla="*/ 0 w 65"/>
                <a:gd name="T23" fmla="*/ 0 h 43"/>
                <a:gd name="T24" fmla="*/ 0 w 65"/>
                <a:gd name="T25" fmla="*/ 0 h 43"/>
                <a:gd name="T26" fmla="*/ 1 w 65"/>
                <a:gd name="T27" fmla="*/ 0 h 43"/>
                <a:gd name="T28" fmla="*/ 1 w 65"/>
                <a:gd name="T29" fmla="*/ 0 h 43"/>
                <a:gd name="T30" fmla="*/ 1 w 65"/>
                <a:gd name="T31" fmla="*/ 0 h 43"/>
                <a:gd name="T32" fmla="*/ 2 w 65"/>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43">
                  <a:moveTo>
                    <a:pt x="65" y="0"/>
                  </a:moveTo>
                  <a:lnTo>
                    <a:pt x="59" y="7"/>
                  </a:lnTo>
                  <a:lnTo>
                    <a:pt x="51" y="14"/>
                  </a:lnTo>
                  <a:lnTo>
                    <a:pt x="40" y="22"/>
                  </a:lnTo>
                  <a:lnTo>
                    <a:pt x="30" y="30"/>
                  </a:lnTo>
                  <a:lnTo>
                    <a:pt x="20" y="36"/>
                  </a:lnTo>
                  <a:lnTo>
                    <a:pt x="11" y="41"/>
                  </a:lnTo>
                  <a:lnTo>
                    <a:pt x="4" y="43"/>
                  </a:lnTo>
                  <a:lnTo>
                    <a:pt x="0" y="41"/>
                  </a:lnTo>
                  <a:lnTo>
                    <a:pt x="1" y="36"/>
                  </a:lnTo>
                  <a:lnTo>
                    <a:pt x="6" y="30"/>
                  </a:lnTo>
                  <a:lnTo>
                    <a:pt x="13" y="24"/>
                  </a:lnTo>
                  <a:lnTo>
                    <a:pt x="23" y="17"/>
                  </a:lnTo>
                  <a:lnTo>
                    <a:pt x="34" y="12"/>
                  </a:lnTo>
                  <a:lnTo>
                    <a:pt x="45" y="6"/>
                  </a:lnTo>
                  <a:lnTo>
                    <a:pt x="55" y="3"/>
                  </a:lnTo>
                  <a:lnTo>
                    <a:pt x="6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0" name="Freeform 531"/>
            <p:cNvSpPr>
              <a:spLocks/>
            </p:cNvSpPr>
            <p:nvPr/>
          </p:nvSpPr>
          <p:spPr bwMode="auto">
            <a:xfrm>
              <a:off x="3617" y="2708"/>
              <a:ext cx="27" cy="27"/>
            </a:xfrm>
            <a:custGeom>
              <a:avLst/>
              <a:gdLst>
                <a:gd name="T0" fmla="*/ 2 w 54"/>
                <a:gd name="T1" fmla="*/ 0 h 55"/>
                <a:gd name="T2" fmla="*/ 2 w 54"/>
                <a:gd name="T3" fmla="*/ 0 h 55"/>
                <a:gd name="T4" fmla="*/ 2 w 54"/>
                <a:gd name="T5" fmla="*/ 0 h 55"/>
                <a:gd name="T6" fmla="*/ 2 w 54"/>
                <a:gd name="T7" fmla="*/ 0 h 55"/>
                <a:gd name="T8" fmla="*/ 1 w 54"/>
                <a:gd name="T9" fmla="*/ 1 h 55"/>
                <a:gd name="T10" fmla="*/ 1 w 54"/>
                <a:gd name="T11" fmla="*/ 1 h 55"/>
                <a:gd name="T12" fmla="*/ 1 w 54"/>
                <a:gd name="T13" fmla="*/ 1 h 55"/>
                <a:gd name="T14" fmla="*/ 1 w 54"/>
                <a:gd name="T15" fmla="*/ 1 h 55"/>
                <a:gd name="T16" fmla="*/ 0 w 54"/>
                <a:gd name="T17" fmla="*/ 1 h 55"/>
                <a:gd name="T18" fmla="*/ 0 w 54"/>
                <a:gd name="T19" fmla="*/ 1 h 55"/>
                <a:gd name="T20" fmla="*/ 1 w 54"/>
                <a:gd name="T21" fmla="*/ 1 h 55"/>
                <a:gd name="T22" fmla="*/ 1 w 54"/>
                <a:gd name="T23" fmla="*/ 1 h 55"/>
                <a:gd name="T24" fmla="*/ 1 w 54"/>
                <a:gd name="T25" fmla="*/ 0 h 55"/>
                <a:gd name="T26" fmla="*/ 1 w 54"/>
                <a:gd name="T27" fmla="*/ 0 h 55"/>
                <a:gd name="T28" fmla="*/ 2 w 54"/>
                <a:gd name="T29" fmla="*/ 0 h 55"/>
                <a:gd name="T30" fmla="*/ 2 w 54"/>
                <a:gd name="T31" fmla="*/ 0 h 55"/>
                <a:gd name="T32" fmla="*/ 2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55">
                  <a:moveTo>
                    <a:pt x="54" y="0"/>
                  </a:moveTo>
                  <a:lnTo>
                    <a:pt x="50" y="7"/>
                  </a:lnTo>
                  <a:lnTo>
                    <a:pt x="43" y="15"/>
                  </a:lnTo>
                  <a:lnTo>
                    <a:pt x="35" y="26"/>
                  </a:lnTo>
                  <a:lnTo>
                    <a:pt x="27" y="35"/>
                  </a:lnTo>
                  <a:lnTo>
                    <a:pt x="18" y="44"/>
                  </a:lnTo>
                  <a:lnTo>
                    <a:pt x="10" y="51"/>
                  </a:lnTo>
                  <a:lnTo>
                    <a:pt x="3" y="55"/>
                  </a:lnTo>
                  <a:lnTo>
                    <a:pt x="0" y="53"/>
                  </a:lnTo>
                  <a:lnTo>
                    <a:pt x="0" y="48"/>
                  </a:lnTo>
                  <a:lnTo>
                    <a:pt x="4" y="41"/>
                  </a:lnTo>
                  <a:lnTo>
                    <a:pt x="11" y="32"/>
                  </a:lnTo>
                  <a:lnTo>
                    <a:pt x="20" y="23"/>
                  </a:lnTo>
                  <a:lnTo>
                    <a:pt x="31" y="14"/>
                  </a:lnTo>
                  <a:lnTo>
                    <a:pt x="40" y="7"/>
                  </a:lnTo>
                  <a:lnTo>
                    <a:pt x="48" y="3"/>
                  </a:lnTo>
                  <a:lnTo>
                    <a:pt x="5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1" name="Freeform 532"/>
            <p:cNvSpPr>
              <a:spLocks/>
            </p:cNvSpPr>
            <p:nvPr/>
          </p:nvSpPr>
          <p:spPr bwMode="auto">
            <a:xfrm>
              <a:off x="3621" y="2720"/>
              <a:ext cx="24" cy="24"/>
            </a:xfrm>
            <a:custGeom>
              <a:avLst/>
              <a:gdLst>
                <a:gd name="T0" fmla="*/ 0 w 50"/>
                <a:gd name="T1" fmla="*/ 1 h 49"/>
                <a:gd name="T2" fmla="*/ 0 w 50"/>
                <a:gd name="T3" fmla="*/ 1 h 49"/>
                <a:gd name="T4" fmla="*/ 0 w 50"/>
                <a:gd name="T5" fmla="*/ 1 h 49"/>
                <a:gd name="T6" fmla="*/ 0 w 50"/>
                <a:gd name="T7" fmla="*/ 1 h 49"/>
                <a:gd name="T8" fmla="*/ 0 w 50"/>
                <a:gd name="T9" fmla="*/ 0 h 49"/>
                <a:gd name="T10" fmla="*/ 0 w 50"/>
                <a:gd name="T11" fmla="*/ 0 h 49"/>
                <a:gd name="T12" fmla="*/ 1 w 50"/>
                <a:gd name="T13" fmla="*/ 0 h 49"/>
                <a:gd name="T14" fmla="*/ 1 w 50"/>
                <a:gd name="T15" fmla="*/ 0 h 49"/>
                <a:gd name="T16" fmla="*/ 1 w 50"/>
                <a:gd name="T17" fmla="*/ 0 h 49"/>
                <a:gd name="T18" fmla="*/ 1 w 50"/>
                <a:gd name="T19" fmla="*/ 0 h 49"/>
                <a:gd name="T20" fmla="*/ 1 w 50"/>
                <a:gd name="T21" fmla="*/ 0 h 49"/>
                <a:gd name="T22" fmla="*/ 1 w 50"/>
                <a:gd name="T23" fmla="*/ 0 h 49"/>
                <a:gd name="T24" fmla="*/ 0 w 50"/>
                <a:gd name="T25" fmla="*/ 1 h 49"/>
                <a:gd name="T26" fmla="*/ 0 w 50"/>
                <a:gd name="T27" fmla="*/ 1 h 49"/>
                <a:gd name="T28" fmla="*/ 0 w 50"/>
                <a:gd name="T29" fmla="*/ 1 h 49"/>
                <a:gd name="T30" fmla="*/ 0 w 50"/>
                <a:gd name="T31" fmla="*/ 1 h 49"/>
                <a:gd name="T32" fmla="*/ 0 w 50"/>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49">
                  <a:moveTo>
                    <a:pt x="0" y="47"/>
                  </a:moveTo>
                  <a:lnTo>
                    <a:pt x="2" y="43"/>
                  </a:lnTo>
                  <a:lnTo>
                    <a:pt x="6" y="39"/>
                  </a:lnTo>
                  <a:lnTo>
                    <a:pt x="13" y="34"/>
                  </a:lnTo>
                  <a:lnTo>
                    <a:pt x="21" y="27"/>
                  </a:lnTo>
                  <a:lnTo>
                    <a:pt x="30" y="20"/>
                  </a:lnTo>
                  <a:lnTo>
                    <a:pt x="38" y="13"/>
                  </a:lnTo>
                  <a:lnTo>
                    <a:pt x="45" y="6"/>
                  </a:lnTo>
                  <a:lnTo>
                    <a:pt x="50" y="0"/>
                  </a:lnTo>
                  <a:lnTo>
                    <a:pt x="48" y="9"/>
                  </a:lnTo>
                  <a:lnTo>
                    <a:pt x="42" y="18"/>
                  </a:lnTo>
                  <a:lnTo>
                    <a:pt x="35" y="27"/>
                  </a:lnTo>
                  <a:lnTo>
                    <a:pt x="27" y="36"/>
                  </a:lnTo>
                  <a:lnTo>
                    <a:pt x="19" y="43"/>
                  </a:lnTo>
                  <a:lnTo>
                    <a:pt x="12" y="48"/>
                  </a:lnTo>
                  <a:lnTo>
                    <a:pt x="5" y="49"/>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2" name="Freeform 533"/>
            <p:cNvSpPr>
              <a:spLocks/>
            </p:cNvSpPr>
            <p:nvPr/>
          </p:nvSpPr>
          <p:spPr bwMode="auto">
            <a:xfrm>
              <a:off x="3669" y="2745"/>
              <a:ext cx="29" cy="118"/>
            </a:xfrm>
            <a:custGeom>
              <a:avLst/>
              <a:gdLst>
                <a:gd name="T0" fmla="*/ 1 w 59"/>
                <a:gd name="T1" fmla="*/ 0 h 237"/>
                <a:gd name="T2" fmla="*/ 1 w 59"/>
                <a:gd name="T3" fmla="*/ 0 h 237"/>
                <a:gd name="T4" fmla="*/ 1 w 59"/>
                <a:gd name="T5" fmla="*/ 0 h 237"/>
                <a:gd name="T6" fmla="*/ 1 w 59"/>
                <a:gd name="T7" fmla="*/ 0 h 237"/>
                <a:gd name="T8" fmla="*/ 1 w 59"/>
                <a:gd name="T9" fmla="*/ 0 h 237"/>
                <a:gd name="T10" fmla="*/ 1 w 59"/>
                <a:gd name="T11" fmla="*/ 1 h 237"/>
                <a:gd name="T12" fmla="*/ 0 w 59"/>
                <a:gd name="T13" fmla="*/ 2 h 237"/>
                <a:gd name="T14" fmla="*/ 0 w 59"/>
                <a:gd name="T15" fmla="*/ 3 h 237"/>
                <a:gd name="T16" fmla="*/ 0 w 59"/>
                <a:gd name="T17" fmla="*/ 4 h 237"/>
                <a:gd name="T18" fmla="*/ 0 w 59"/>
                <a:gd name="T19" fmla="*/ 5 h 237"/>
                <a:gd name="T20" fmla="*/ 0 w 59"/>
                <a:gd name="T21" fmla="*/ 5 h 237"/>
                <a:gd name="T22" fmla="*/ 0 w 59"/>
                <a:gd name="T23" fmla="*/ 6 h 237"/>
                <a:gd name="T24" fmla="*/ 0 w 59"/>
                <a:gd name="T25" fmla="*/ 7 h 237"/>
                <a:gd name="T26" fmla="*/ 0 w 59"/>
                <a:gd name="T27" fmla="*/ 6 h 237"/>
                <a:gd name="T28" fmla="*/ 0 w 59"/>
                <a:gd name="T29" fmla="*/ 6 h 237"/>
                <a:gd name="T30" fmla="*/ 0 w 59"/>
                <a:gd name="T31" fmla="*/ 5 h 237"/>
                <a:gd name="T32" fmla="*/ 0 w 59"/>
                <a:gd name="T33" fmla="*/ 3 h 237"/>
                <a:gd name="T34" fmla="*/ 0 w 59"/>
                <a:gd name="T35" fmla="*/ 2 h 237"/>
                <a:gd name="T36" fmla="*/ 0 w 59"/>
                <a:gd name="T37" fmla="*/ 1 h 237"/>
                <a:gd name="T38" fmla="*/ 0 w 59"/>
                <a:gd name="T39" fmla="*/ 0 h 237"/>
                <a:gd name="T40" fmla="*/ 1 w 59"/>
                <a:gd name="T41" fmla="*/ 0 h 2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237">
                  <a:moveTo>
                    <a:pt x="53" y="0"/>
                  </a:moveTo>
                  <a:lnTo>
                    <a:pt x="54" y="0"/>
                  </a:lnTo>
                  <a:lnTo>
                    <a:pt x="56" y="1"/>
                  </a:lnTo>
                  <a:lnTo>
                    <a:pt x="58" y="4"/>
                  </a:lnTo>
                  <a:lnTo>
                    <a:pt x="59" y="6"/>
                  </a:lnTo>
                  <a:lnTo>
                    <a:pt x="36" y="35"/>
                  </a:lnTo>
                  <a:lnTo>
                    <a:pt x="21" y="66"/>
                  </a:lnTo>
                  <a:lnTo>
                    <a:pt x="13" y="98"/>
                  </a:lnTo>
                  <a:lnTo>
                    <a:pt x="12" y="129"/>
                  </a:lnTo>
                  <a:lnTo>
                    <a:pt x="13" y="160"/>
                  </a:lnTo>
                  <a:lnTo>
                    <a:pt x="17" y="188"/>
                  </a:lnTo>
                  <a:lnTo>
                    <a:pt x="23" y="215"/>
                  </a:lnTo>
                  <a:lnTo>
                    <a:pt x="29" y="237"/>
                  </a:lnTo>
                  <a:lnTo>
                    <a:pt x="16" y="222"/>
                  </a:lnTo>
                  <a:lnTo>
                    <a:pt x="7" y="196"/>
                  </a:lnTo>
                  <a:lnTo>
                    <a:pt x="1" y="164"/>
                  </a:lnTo>
                  <a:lnTo>
                    <a:pt x="0" y="127"/>
                  </a:lnTo>
                  <a:lnTo>
                    <a:pt x="5" y="89"/>
                  </a:lnTo>
                  <a:lnTo>
                    <a:pt x="14" y="52"/>
                  </a:lnTo>
                  <a:lnTo>
                    <a:pt x="30" y="22"/>
                  </a:lnTo>
                  <a:lnTo>
                    <a:pt x="5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3" name="Freeform 534"/>
            <p:cNvSpPr>
              <a:spLocks/>
            </p:cNvSpPr>
            <p:nvPr/>
          </p:nvSpPr>
          <p:spPr bwMode="auto">
            <a:xfrm>
              <a:off x="3675" y="2847"/>
              <a:ext cx="26" cy="15"/>
            </a:xfrm>
            <a:custGeom>
              <a:avLst/>
              <a:gdLst>
                <a:gd name="T0" fmla="*/ 0 w 51"/>
                <a:gd name="T1" fmla="*/ 0 h 29"/>
                <a:gd name="T2" fmla="*/ 1 w 51"/>
                <a:gd name="T3" fmla="*/ 1 h 29"/>
                <a:gd name="T4" fmla="*/ 1 w 51"/>
                <a:gd name="T5" fmla="*/ 1 h 29"/>
                <a:gd name="T6" fmla="*/ 1 w 51"/>
                <a:gd name="T7" fmla="*/ 1 h 29"/>
                <a:gd name="T8" fmla="*/ 1 w 51"/>
                <a:gd name="T9" fmla="*/ 1 h 29"/>
                <a:gd name="T10" fmla="*/ 2 w 51"/>
                <a:gd name="T11" fmla="*/ 1 h 29"/>
                <a:gd name="T12" fmla="*/ 2 w 51"/>
                <a:gd name="T13" fmla="*/ 1 h 29"/>
                <a:gd name="T14" fmla="*/ 2 w 51"/>
                <a:gd name="T15" fmla="*/ 1 h 29"/>
                <a:gd name="T16" fmla="*/ 2 w 51"/>
                <a:gd name="T17" fmla="*/ 1 h 29"/>
                <a:gd name="T18" fmla="*/ 2 w 51"/>
                <a:gd name="T19" fmla="*/ 1 h 29"/>
                <a:gd name="T20" fmla="*/ 2 w 51"/>
                <a:gd name="T21" fmla="*/ 1 h 29"/>
                <a:gd name="T22" fmla="*/ 2 w 51"/>
                <a:gd name="T23" fmla="*/ 1 h 29"/>
                <a:gd name="T24" fmla="*/ 1 w 51"/>
                <a:gd name="T25" fmla="*/ 1 h 29"/>
                <a:gd name="T26" fmla="*/ 1 w 51"/>
                <a:gd name="T27" fmla="*/ 1 h 29"/>
                <a:gd name="T28" fmla="*/ 1 w 51"/>
                <a:gd name="T29" fmla="*/ 1 h 29"/>
                <a:gd name="T30" fmla="*/ 1 w 51"/>
                <a:gd name="T31" fmla="*/ 1 h 29"/>
                <a:gd name="T32" fmla="*/ 0 w 51"/>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29">
                  <a:moveTo>
                    <a:pt x="0" y="0"/>
                  </a:moveTo>
                  <a:lnTo>
                    <a:pt x="6" y="6"/>
                  </a:lnTo>
                  <a:lnTo>
                    <a:pt x="13" y="12"/>
                  </a:lnTo>
                  <a:lnTo>
                    <a:pt x="21" y="18"/>
                  </a:lnTo>
                  <a:lnTo>
                    <a:pt x="29" y="22"/>
                  </a:lnTo>
                  <a:lnTo>
                    <a:pt x="37" y="26"/>
                  </a:lnTo>
                  <a:lnTo>
                    <a:pt x="44" y="29"/>
                  </a:lnTo>
                  <a:lnTo>
                    <a:pt x="48" y="29"/>
                  </a:lnTo>
                  <a:lnTo>
                    <a:pt x="51" y="28"/>
                  </a:lnTo>
                  <a:lnTo>
                    <a:pt x="51" y="26"/>
                  </a:lnTo>
                  <a:lnTo>
                    <a:pt x="46" y="23"/>
                  </a:lnTo>
                  <a:lnTo>
                    <a:pt x="40" y="20"/>
                  </a:lnTo>
                  <a:lnTo>
                    <a:pt x="32" y="16"/>
                  </a:lnTo>
                  <a:lnTo>
                    <a:pt x="24" y="13"/>
                  </a:lnTo>
                  <a:lnTo>
                    <a:pt x="15" y="9"/>
                  </a:lnTo>
                  <a:lnTo>
                    <a:pt x="7"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4" name="Freeform 535"/>
            <p:cNvSpPr>
              <a:spLocks/>
            </p:cNvSpPr>
            <p:nvPr/>
          </p:nvSpPr>
          <p:spPr bwMode="auto">
            <a:xfrm>
              <a:off x="3673" y="2837"/>
              <a:ext cx="28" cy="17"/>
            </a:xfrm>
            <a:custGeom>
              <a:avLst/>
              <a:gdLst>
                <a:gd name="T0" fmla="*/ 1 w 58"/>
                <a:gd name="T1" fmla="*/ 2 h 34"/>
                <a:gd name="T2" fmla="*/ 1 w 58"/>
                <a:gd name="T3" fmla="*/ 2 h 34"/>
                <a:gd name="T4" fmla="*/ 1 w 58"/>
                <a:gd name="T5" fmla="*/ 2 h 34"/>
                <a:gd name="T6" fmla="*/ 1 w 58"/>
                <a:gd name="T7" fmla="*/ 1 h 34"/>
                <a:gd name="T8" fmla="*/ 1 w 58"/>
                <a:gd name="T9" fmla="*/ 1 h 34"/>
                <a:gd name="T10" fmla="*/ 0 w 58"/>
                <a:gd name="T11" fmla="*/ 1 h 34"/>
                <a:gd name="T12" fmla="*/ 0 w 58"/>
                <a:gd name="T13" fmla="*/ 1 h 34"/>
                <a:gd name="T14" fmla="*/ 0 w 58"/>
                <a:gd name="T15" fmla="*/ 1 h 34"/>
                <a:gd name="T16" fmla="*/ 0 w 58"/>
                <a:gd name="T17" fmla="*/ 0 h 34"/>
                <a:gd name="T18" fmla="*/ 0 w 58"/>
                <a:gd name="T19" fmla="*/ 1 h 34"/>
                <a:gd name="T20" fmla="*/ 0 w 58"/>
                <a:gd name="T21" fmla="*/ 1 h 34"/>
                <a:gd name="T22" fmla="*/ 0 w 58"/>
                <a:gd name="T23" fmla="*/ 1 h 34"/>
                <a:gd name="T24" fmla="*/ 1 w 58"/>
                <a:gd name="T25" fmla="*/ 1 h 34"/>
                <a:gd name="T26" fmla="*/ 1 w 58"/>
                <a:gd name="T27" fmla="*/ 1 h 34"/>
                <a:gd name="T28" fmla="*/ 1 w 58"/>
                <a:gd name="T29" fmla="*/ 1 h 34"/>
                <a:gd name="T30" fmla="*/ 1 w 58"/>
                <a:gd name="T31" fmla="*/ 1 h 34"/>
                <a:gd name="T32" fmla="*/ 1 w 58"/>
                <a:gd name="T33" fmla="*/ 2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34">
                  <a:moveTo>
                    <a:pt x="58" y="33"/>
                  </a:moveTo>
                  <a:lnTo>
                    <a:pt x="55" y="34"/>
                  </a:lnTo>
                  <a:lnTo>
                    <a:pt x="50" y="33"/>
                  </a:lnTo>
                  <a:lnTo>
                    <a:pt x="43" y="31"/>
                  </a:lnTo>
                  <a:lnTo>
                    <a:pt x="34" y="26"/>
                  </a:lnTo>
                  <a:lnTo>
                    <a:pt x="24" y="21"/>
                  </a:lnTo>
                  <a:lnTo>
                    <a:pt x="15" y="16"/>
                  </a:lnTo>
                  <a:lnTo>
                    <a:pt x="7" y="8"/>
                  </a:lnTo>
                  <a:lnTo>
                    <a:pt x="0" y="0"/>
                  </a:lnTo>
                  <a:lnTo>
                    <a:pt x="7" y="3"/>
                  </a:lnTo>
                  <a:lnTo>
                    <a:pt x="16" y="8"/>
                  </a:lnTo>
                  <a:lnTo>
                    <a:pt x="25" y="12"/>
                  </a:lnTo>
                  <a:lnTo>
                    <a:pt x="36" y="18"/>
                  </a:lnTo>
                  <a:lnTo>
                    <a:pt x="44" y="23"/>
                  </a:lnTo>
                  <a:lnTo>
                    <a:pt x="52" y="26"/>
                  </a:lnTo>
                  <a:lnTo>
                    <a:pt x="57" y="31"/>
                  </a:lnTo>
                  <a:lnTo>
                    <a:pt x="58"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5" name="Freeform 536"/>
            <p:cNvSpPr>
              <a:spLocks/>
            </p:cNvSpPr>
            <p:nvPr/>
          </p:nvSpPr>
          <p:spPr bwMode="auto">
            <a:xfrm>
              <a:off x="3670" y="2813"/>
              <a:ext cx="37" cy="23"/>
            </a:xfrm>
            <a:custGeom>
              <a:avLst/>
              <a:gdLst>
                <a:gd name="T0" fmla="*/ 3 w 73"/>
                <a:gd name="T1" fmla="*/ 2 h 46"/>
                <a:gd name="T2" fmla="*/ 3 w 73"/>
                <a:gd name="T3" fmla="*/ 2 h 46"/>
                <a:gd name="T4" fmla="*/ 2 w 73"/>
                <a:gd name="T5" fmla="*/ 2 h 46"/>
                <a:gd name="T6" fmla="*/ 2 w 73"/>
                <a:gd name="T7" fmla="*/ 2 h 46"/>
                <a:gd name="T8" fmla="*/ 2 w 73"/>
                <a:gd name="T9" fmla="*/ 2 h 46"/>
                <a:gd name="T10" fmla="*/ 1 w 73"/>
                <a:gd name="T11" fmla="*/ 1 h 46"/>
                <a:gd name="T12" fmla="*/ 1 w 73"/>
                <a:gd name="T13" fmla="*/ 1 h 46"/>
                <a:gd name="T14" fmla="*/ 1 w 73"/>
                <a:gd name="T15" fmla="*/ 1 h 46"/>
                <a:gd name="T16" fmla="*/ 0 w 73"/>
                <a:gd name="T17" fmla="*/ 0 h 46"/>
                <a:gd name="T18" fmla="*/ 1 w 73"/>
                <a:gd name="T19" fmla="*/ 1 h 46"/>
                <a:gd name="T20" fmla="*/ 1 w 73"/>
                <a:gd name="T21" fmla="*/ 1 h 46"/>
                <a:gd name="T22" fmla="*/ 1 w 73"/>
                <a:gd name="T23" fmla="*/ 1 h 46"/>
                <a:gd name="T24" fmla="*/ 2 w 73"/>
                <a:gd name="T25" fmla="*/ 1 h 46"/>
                <a:gd name="T26" fmla="*/ 2 w 73"/>
                <a:gd name="T27" fmla="*/ 1 h 46"/>
                <a:gd name="T28" fmla="*/ 2 w 73"/>
                <a:gd name="T29" fmla="*/ 2 h 46"/>
                <a:gd name="T30" fmla="*/ 3 w 73"/>
                <a:gd name="T31" fmla="*/ 2 h 46"/>
                <a:gd name="T32" fmla="*/ 3 w 73"/>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46">
                  <a:moveTo>
                    <a:pt x="73" y="45"/>
                  </a:moveTo>
                  <a:lnTo>
                    <a:pt x="70" y="46"/>
                  </a:lnTo>
                  <a:lnTo>
                    <a:pt x="62" y="44"/>
                  </a:lnTo>
                  <a:lnTo>
                    <a:pt x="51" y="41"/>
                  </a:lnTo>
                  <a:lnTo>
                    <a:pt x="40" y="35"/>
                  </a:lnTo>
                  <a:lnTo>
                    <a:pt x="27" y="27"/>
                  </a:lnTo>
                  <a:lnTo>
                    <a:pt x="16" y="19"/>
                  </a:lnTo>
                  <a:lnTo>
                    <a:pt x="5" y="9"/>
                  </a:lnTo>
                  <a:lnTo>
                    <a:pt x="0" y="0"/>
                  </a:lnTo>
                  <a:lnTo>
                    <a:pt x="5" y="4"/>
                  </a:lnTo>
                  <a:lnTo>
                    <a:pt x="14" y="9"/>
                  </a:lnTo>
                  <a:lnTo>
                    <a:pt x="27" y="16"/>
                  </a:lnTo>
                  <a:lnTo>
                    <a:pt x="41" y="23"/>
                  </a:lnTo>
                  <a:lnTo>
                    <a:pt x="54" y="30"/>
                  </a:lnTo>
                  <a:lnTo>
                    <a:pt x="64" y="36"/>
                  </a:lnTo>
                  <a:lnTo>
                    <a:pt x="71" y="42"/>
                  </a:lnTo>
                  <a:lnTo>
                    <a:pt x="73"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6" name="Freeform 537"/>
            <p:cNvSpPr>
              <a:spLocks/>
            </p:cNvSpPr>
            <p:nvPr/>
          </p:nvSpPr>
          <p:spPr bwMode="auto">
            <a:xfrm>
              <a:off x="3672" y="2791"/>
              <a:ext cx="40" cy="26"/>
            </a:xfrm>
            <a:custGeom>
              <a:avLst/>
              <a:gdLst>
                <a:gd name="T0" fmla="*/ 2 w 81"/>
                <a:gd name="T1" fmla="*/ 2 h 51"/>
                <a:gd name="T2" fmla="*/ 2 w 81"/>
                <a:gd name="T3" fmla="*/ 2 h 51"/>
                <a:gd name="T4" fmla="*/ 2 w 81"/>
                <a:gd name="T5" fmla="*/ 2 h 51"/>
                <a:gd name="T6" fmla="*/ 1 w 81"/>
                <a:gd name="T7" fmla="*/ 2 h 51"/>
                <a:gd name="T8" fmla="*/ 1 w 81"/>
                <a:gd name="T9" fmla="*/ 2 h 51"/>
                <a:gd name="T10" fmla="*/ 0 w 81"/>
                <a:gd name="T11" fmla="*/ 1 h 51"/>
                <a:gd name="T12" fmla="*/ 0 w 81"/>
                <a:gd name="T13" fmla="*/ 1 h 51"/>
                <a:gd name="T14" fmla="*/ 0 w 81"/>
                <a:gd name="T15" fmla="*/ 1 h 51"/>
                <a:gd name="T16" fmla="*/ 0 w 81"/>
                <a:gd name="T17" fmla="*/ 0 h 51"/>
                <a:gd name="T18" fmla="*/ 0 w 81"/>
                <a:gd name="T19" fmla="*/ 1 h 51"/>
                <a:gd name="T20" fmla="*/ 0 w 81"/>
                <a:gd name="T21" fmla="*/ 1 h 51"/>
                <a:gd name="T22" fmla="*/ 0 w 81"/>
                <a:gd name="T23" fmla="*/ 1 h 51"/>
                <a:gd name="T24" fmla="*/ 1 w 81"/>
                <a:gd name="T25" fmla="*/ 1 h 51"/>
                <a:gd name="T26" fmla="*/ 1 w 81"/>
                <a:gd name="T27" fmla="*/ 2 h 51"/>
                <a:gd name="T28" fmla="*/ 2 w 81"/>
                <a:gd name="T29" fmla="*/ 2 h 51"/>
                <a:gd name="T30" fmla="*/ 2 w 81"/>
                <a:gd name="T31" fmla="*/ 2 h 51"/>
                <a:gd name="T32" fmla="*/ 2 w 81"/>
                <a:gd name="T33" fmla="*/ 2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1">
                  <a:moveTo>
                    <a:pt x="81" y="50"/>
                  </a:moveTo>
                  <a:lnTo>
                    <a:pt x="76" y="51"/>
                  </a:lnTo>
                  <a:lnTo>
                    <a:pt x="67" y="49"/>
                  </a:lnTo>
                  <a:lnTo>
                    <a:pt x="55" y="43"/>
                  </a:lnTo>
                  <a:lnTo>
                    <a:pt x="41" y="36"/>
                  </a:lnTo>
                  <a:lnTo>
                    <a:pt x="28" y="28"/>
                  </a:lnTo>
                  <a:lnTo>
                    <a:pt x="16" y="19"/>
                  </a:lnTo>
                  <a:lnTo>
                    <a:pt x="6" y="10"/>
                  </a:lnTo>
                  <a:lnTo>
                    <a:pt x="0" y="0"/>
                  </a:lnTo>
                  <a:lnTo>
                    <a:pt x="6" y="4"/>
                  </a:lnTo>
                  <a:lnTo>
                    <a:pt x="17" y="10"/>
                  </a:lnTo>
                  <a:lnTo>
                    <a:pt x="30" y="17"/>
                  </a:lnTo>
                  <a:lnTo>
                    <a:pt x="45" y="25"/>
                  </a:lnTo>
                  <a:lnTo>
                    <a:pt x="59" y="34"/>
                  </a:lnTo>
                  <a:lnTo>
                    <a:pt x="70" y="41"/>
                  </a:lnTo>
                  <a:lnTo>
                    <a:pt x="78" y="47"/>
                  </a:lnTo>
                  <a:lnTo>
                    <a:pt x="81"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7" name="Freeform 538"/>
            <p:cNvSpPr>
              <a:spLocks/>
            </p:cNvSpPr>
            <p:nvPr/>
          </p:nvSpPr>
          <p:spPr bwMode="auto">
            <a:xfrm>
              <a:off x="3676" y="2777"/>
              <a:ext cx="32" cy="27"/>
            </a:xfrm>
            <a:custGeom>
              <a:avLst/>
              <a:gdLst>
                <a:gd name="T0" fmla="*/ 2 w 65"/>
                <a:gd name="T1" fmla="*/ 2 h 54"/>
                <a:gd name="T2" fmla="*/ 1 w 65"/>
                <a:gd name="T3" fmla="*/ 2 h 54"/>
                <a:gd name="T4" fmla="*/ 1 w 65"/>
                <a:gd name="T5" fmla="*/ 2 h 54"/>
                <a:gd name="T6" fmla="*/ 1 w 65"/>
                <a:gd name="T7" fmla="*/ 2 h 54"/>
                <a:gd name="T8" fmla="*/ 1 w 65"/>
                <a:gd name="T9" fmla="*/ 2 h 54"/>
                <a:gd name="T10" fmla="*/ 0 w 65"/>
                <a:gd name="T11" fmla="*/ 1 h 54"/>
                <a:gd name="T12" fmla="*/ 0 w 65"/>
                <a:gd name="T13" fmla="*/ 1 h 54"/>
                <a:gd name="T14" fmla="*/ 0 w 65"/>
                <a:gd name="T15" fmla="*/ 1 h 54"/>
                <a:gd name="T16" fmla="*/ 0 w 65"/>
                <a:gd name="T17" fmla="*/ 0 h 54"/>
                <a:gd name="T18" fmla="*/ 0 w 65"/>
                <a:gd name="T19" fmla="*/ 1 h 54"/>
                <a:gd name="T20" fmla="*/ 0 w 65"/>
                <a:gd name="T21" fmla="*/ 1 h 54"/>
                <a:gd name="T22" fmla="*/ 0 w 65"/>
                <a:gd name="T23" fmla="*/ 1 h 54"/>
                <a:gd name="T24" fmla="*/ 1 w 65"/>
                <a:gd name="T25" fmla="*/ 1 h 54"/>
                <a:gd name="T26" fmla="*/ 1 w 65"/>
                <a:gd name="T27" fmla="*/ 2 h 54"/>
                <a:gd name="T28" fmla="*/ 1 w 65"/>
                <a:gd name="T29" fmla="*/ 2 h 54"/>
                <a:gd name="T30" fmla="*/ 2 w 65"/>
                <a:gd name="T31" fmla="*/ 2 h 54"/>
                <a:gd name="T32" fmla="*/ 2 w 65"/>
                <a:gd name="T33" fmla="*/ 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54">
                  <a:moveTo>
                    <a:pt x="65" y="54"/>
                  </a:moveTo>
                  <a:lnTo>
                    <a:pt x="61" y="54"/>
                  </a:lnTo>
                  <a:lnTo>
                    <a:pt x="54" y="50"/>
                  </a:lnTo>
                  <a:lnTo>
                    <a:pt x="44" y="43"/>
                  </a:lnTo>
                  <a:lnTo>
                    <a:pt x="32" y="35"/>
                  </a:lnTo>
                  <a:lnTo>
                    <a:pt x="21" y="25"/>
                  </a:lnTo>
                  <a:lnTo>
                    <a:pt x="10" y="16"/>
                  </a:lnTo>
                  <a:lnTo>
                    <a:pt x="3" y="7"/>
                  </a:lnTo>
                  <a:lnTo>
                    <a:pt x="0" y="0"/>
                  </a:lnTo>
                  <a:lnTo>
                    <a:pt x="6" y="4"/>
                  </a:lnTo>
                  <a:lnTo>
                    <a:pt x="15" y="11"/>
                  </a:lnTo>
                  <a:lnTo>
                    <a:pt x="27" y="19"/>
                  </a:lnTo>
                  <a:lnTo>
                    <a:pt x="39" y="27"/>
                  </a:lnTo>
                  <a:lnTo>
                    <a:pt x="50" y="35"/>
                  </a:lnTo>
                  <a:lnTo>
                    <a:pt x="59" y="43"/>
                  </a:lnTo>
                  <a:lnTo>
                    <a:pt x="65" y="49"/>
                  </a:lnTo>
                  <a:lnTo>
                    <a:pt x="65"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8" name="Freeform 539"/>
            <p:cNvSpPr>
              <a:spLocks/>
            </p:cNvSpPr>
            <p:nvPr/>
          </p:nvSpPr>
          <p:spPr bwMode="auto">
            <a:xfrm>
              <a:off x="3680" y="2766"/>
              <a:ext cx="27" cy="23"/>
            </a:xfrm>
            <a:custGeom>
              <a:avLst/>
              <a:gdLst>
                <a:gd name="T0" fmla="*/ 2 w 54"/>
                <a:gd name="T1" fmla="*/ 2 h 46"/>
                <a:gd name="T2" fmla="*/ 2 w 54"/>
                <a:gd name="T3" fmla="*/ 2 h 46"/>
                <a:gd name="T4" fmla="*/ 2 w 54"/>
                <a:gd name="T5" fmla="*/ 2 h 46"/>
                <a:gd name="T6" fmla="*/ 2 w 54"/>
                <a:gd name="T7" fmla="*/ 2 h 46"/>
                <a:gd name="T8" fmla="*/ 1 w 54"/>
                <a:gd name="T9" fmla="*/ 2 h 46"/>
                <a:gd name="T10" fmla="*/ 1 w 54"/>
                <a:gd name="T11" fmla="*/ 1 h 46"/>
                <a:gd name="T12" fmla="*/ 1 w 54"/>
                <a:gd name="T13" fmla="*/ 1 h 46"/>
                <a:gd name="T14" fmla="*/ 1 w 54"/>
                <a:gd name="T15" fmla="*/ 1 h 46"/>
                <a:gd name="T16" fmla="*/ 0 w 54"/>
                <a:gd name="T17" fmla="*/ 0 h 46"/>
                <a:gd name="T18" fmla="*/ 1 w 54"/>
                <a:gd name="T19" fmla="*/ 1 h 46"/>
                <a:gd name="T20" fmla="*/ 1 w 54"/>
                <a:gd name="T21" fmla="*/ 1 h 46"/>
                <a:gd name="T22" fmla="*/ 1 w 54"/>
                <a:gd name="T23" fmla="*/ 1 h 46"/>
                <a:gd name="T24" fmla="*/ 2 w 54"/>
                <a:gd name="T25" fmla="*/ 1 h 46"/>
                <a:gd name="T26" fmla="*/ 2 w 54"/>
                <a:gd name="T27" fmla="*/ 1 h 46"/>
                <a:gd name="T28" fmla="*/ 2 w 54"/>
                <a:gd name="T29" fmla="*/ 2 h 46"/>
                <a:gd name="T30" fmla="*/ 2 w 54"/>
                <a:gd name="T31" fmla="*/ 2 h 46"/>
                <a:gd name="T32" fmla="*/ 2 w 54"/>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6">
                  <a:moveTo>
                    <a:pt x="54" y="46"/>
                  </a:moveTo>
                  <a:lnTo>
                    <a:pt x="51" y="46"/>
                  </a:lnTo>
                  <a:lnTo>
                    <a:pt x="45" y="45"/>
                  </a:lnTo>
                  <a:lnTo>
                    <a:pt x="37" y="40"/>
                  </a:lnTo>
                  <a:lnTo>
                    <a:pt x="28" y="34"/>
                  </a:lnTo>
                  <a:lnTo>
                    <a:pt x="19" y="26"/>
                  </a:lnTo>
                  <a:lnTo>
                    <a:pt x="10" y="18"/>
                  </a:lnTo>
                  <a:lnTo>
                    <a:pt x="4" y="9"/>
                  </a:lnTo>
                  <a:lnTo>
                    <a:pt x="0" y="0"/>
                  </a:lnTo>
                  <a:lnTo>
                    <a:pt x="6" y="4"/>
                  </a:lnTo>
                  <a:lnTo>
                    <a:pt x="14" y="11"/>
                  </a:lnTo>
                  <a:lnTo>
                    <a:pt x="23" y="18"/>
                  </a:lnTo>
                  <a:lnTo>
                    <a:pt x="33" y="25"/>
                  </a:lnTo>
                  <a:lnTo>
                    <a:pt x="43" y="32"/>
                  </a:lnTo>
                  <a:lnTo>
                    <a:pt x="50" y="38"/>
                  </a:lnTo>
                  <a:lnTo>
                    <a:pt x="54" y="42"/>
                  </a:lnTo>
                  <a:lnTo>
                    <a:pt x="5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9" name="Freeform 540"/>
            <p:cNvSpPr>
              <a:spLocks/>
            </p:cNvSpPr>
            <p:nvPr/>
          </p:nvSpPr>
          <p:spPr bwMode="auto">
            <a:xfrm>
              <a:off x="3688" y="2755"/>
              <a:ext cx="19" cy="20"/>
            </a:xfrm>
            <a:custGeom>
              <a:avLst/>
              <a:gdLst>
                <a:gd name="T0" fmla="*/ 2 w 38"/>
                <a:gd name="T1" fmla="*/ 2 h 40"/>
                <a:gd name="T2" fmla="*/ 2 w 38"/>
                <a:gd name="T3" fmla="*/ 2 h 40"/>
                <a:gd name="T4" fmla="*/ 1 w 38"/>
                <a:gd name="T5" fmla="*/ 2 h 40"/>
                <a:gd name="T6" fmla="*/ 1 w 38"/>
                <a:gd name="T7" fmla="*/ 1 h 40"/>
                <a:gd name="T8" fmla="*/ 1 w 38"/>
                <a:gd name="T9" fmla="*/ 1 h 40"/>
                <a:gd name="T10" fmla="*/ 1 w 38"/>
                <a:gd name="T11" fmla="*/ 1 h 40"/>
                <a:gd name="T12" fmla="*/ 1 w 38"/>
                <a:gd name="T13" fmla="*/ 1 h 40"/>
                <a:gd name="T14" fmla="*/ 1 w 38"/>
                <a:gd name="T15" fmla="*/ 1 h 40"/>
                <a:gd name="T16" fmla="*/ 0 w 38"/>
                <a:gd name="T17" fmla="*/ 0 h 40"/>
                <a:gd name="T18" fmla="*/ 1 w 38"/>
                <a:gd name="T19" fmla="*/ 1 h 40"/>
                <a:gd name="T20" fmla="*/ 1 w 38"/>
                <a:gd name="T21" fmla="*/ 1 h 40"/>
                <a:gd name="T22" fmla="*/ 1 w 38"/>
                <a:gd name="T23" fmla="*/ 1 h 40"/>
                <a:gd name="T24" fmla="*/ 1 w 38"/>
                <a:gd name="T25" fmla="*/ 1 h 40"/>
                <a:gd name="T26" fmla="*/ 1 w 38"/>
                <a:gd name="T27" fmla="*/ 1 h 40"/>
                <a:gd name="T28" fmla="*/ 2 w 38"/>
                <a:gd name="T29" fmla="*/ 1 h 40"/>
                <a:gd name="T30" fmla="*/ 2 w 38"/>
                <a:gd name="T31" fmla="*/ 2 h 40"/>
                <a:gd name="T32" fmla="*/ 2 w 38"/>
                <a:gd name="T33" fmla="*/ 2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40">
                  <a:moveTo>
                    <a:pt x="38" y="40"/>
                  </a:moveTo>
                  <a:lnTo>
                    <a:pt x="35" y="40"/>
                  </a:lnTo>
                  <a:lnTo>
                    <a:pt x="30" y="37"/>
                  </a:lnTo>
                  <a:lnTo>
                    <a:pt x="23" y="32"/>
                  </a:lnTo>
                  <a:lnTo>
                    <a:pt x="16" y="25"/>
                  </a:lnTo>
                  <a:lnTo>
                    <a:pt x="11" y="18"/>
                  </a:lnTo>
                  <a:lnTo>
                    <a:pt x="5" y="10"/>
                  </a:lnTo>
                  <a:lnTo>
                    <a:pt x="1" y="4"/>
                  </a:lnTo>
                  <a:lnTo>
                    <a:pt x="0" y="0"/>
                  </a:lnTo>
                  <a:lnTo>
                    <a:pt x="4" y="4"/>
                  </a:lnTo>
                  <a:lnTo>
                    <a:pt x="9" y="9"/>
                  </a:lnTo>
                  <a:lnTo>
                    <a:pt x="16" y="15"/>
                  </a:lnTo>
                  <a:lnTo>
                    <a:pt x="22" y="21"/>
                  </a:lnTo>
                  <a:lnTo>
                    <a:pt x="28" y="26"/>
                  </a:lnTo>
                  <a:lnTo>
                    <a:pt x="34" y="32"/>
                  </a:lnTo>
                  <a:lnTo>
                    <a:pt x="37" y="37"/>
                  </a:lnTo>
                  <a:lnTo>
                    <a:pt x="38"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0" name="Freeform 541"/>
            <p:cNvSpPr>
              <a:spLocks/>
            </p:cNvSpPr>
            <p:nvPr/>
          </p:nvSpPr>
          <p:spPr bwMode="auto">
            <a:xfrm>
              <a:off x="3693" y="2749"/>
              <a:ext cx="11" cy="13"/>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7">
                  <a:moveTo>
                    <a:pt x="23" y="27"/>
                  </a:moveTo>
                  <a:lnTo>
                    <a:pt x="18" y="25"/>
                  </a:lnTo>
                  <a:lnTo>
                    <a:pt x="8" y="19"/>
                  </a:lnTo>
                  <a:lnTo>
                    <a:pt x="0" y="9"/>
                  </a:lnTo>
                  <a:lnTo>
                    <a:pt x="0" y="0"/>
                  </a:lnTo>
                  <a:lnTo>
                    <a:pt x="6" y="9"/>
                  </a:lnTo>
                  <a:lnTo>
                    <a:pt x="15" y="16"/>
                  </a:lnTo>
                  <a:lnTo>
                    <a:pt x="23" y="22"/>
                  </a:lnTo>
                  <a:lnTo>
                    <a:pt x="23" y="2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1" name="Freeform 542"/>
            <p:cNvSpPr>
              <a:spLocks/>
            </p:cNvSpPr>
            <p:nvPr/>
          </p:nvSpPr>
          <p:spPr bwMode="auto">
            <a:xfrm>
              <a:off x="3680" y="2856"/>
              <a:ext cx="17" cy="15"/>
            </a:xfrm>
            <a:custGeom>
              <a:avLst/>
              <a:gdLst>
                <a:gd name="T0" fmla="*/ 0 w 33"/>
                <a:gd name="T1" fmla="*/ 0 h 29"/>
                <a:gd name="T2" fmla="*/ 1 w 33"/>
                <a:gd name="T3" fmla="*/ 1 h 29"/>
                <a:gd name="T4" fmla="*/ 1 w 33"/>
                <a:gd name="T5" fmla="*/ 1 h 29"/>
                <a:gd name="T6" fmla="*/ 1 w 33"/>
                <a:gd name="T7" fmla="*/ 1 h 29"/>
                <a:gd name="T8" fmla="*/ 1 w 33"/>
                <a:gd name="T9" fmla="*/ 1 h 29"/>
                <a:gd name="T10" fmla="*/ 1 w 33"/>
                <a:gd name="T11" fmla="*/ 1 h 29"/>
                <a:gd name="T12" fmla="*/ 1 w 33"/>
                <a:gd name="T13" fmla="*/ 1 h 29"/>
                <a:gd name="T14" fmla="*/ 2 w 33"/>
                <a:gd name="T15" fmla="*/ 1 h 29"/>
                <a:gd name="T16" fmla="*/ 1 w 33"/>
                <a:gd name="T17" fmla="*/ 1 h 29"/>
                <a:gd name="T18" fmla="*/ 1 w 33"/>
                <a:gd name="T19" fmla="*/ 1 h 29"/>
                <a:gd name="T20" fmla="*/ 1 w 33"/>
                <a:gd name="T21" fmla="*/ 1 h 29"/>
                <a:gd name="T22" fmla="*/ 1 w 33"/>
                <a:gd name="T23" fmla="*/ 1 h 29"/>
                <a:gd name="T24" fmla="*/ 0 w 33"/>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29">
                  <a:moveTo>
                    <a:pt x="0" y="0"/>
                  </a:moveTo>
                  <a:lnTo>
                    <a:pt x="2" y="2"/>
                  </a:lnTo>
                  <a:lnTo>
                    <a:pt x="7" y="4"/>
                  </a:lnTo>
                  <a:lnTo>
                    <a:pt x="14" y="9"/>
                  </a:lnTo>
                  <a:lnTo>
                    <a:pt x="20" y="12"/>
                  </a:lnTo>
                  <a:lnTo>
                    <a:pt x="27" y="17"/>
                  </a:lnTo>
                  <a:lnTo>
                    <a:pt x="31" y="22"/>
                  </a:lnTo>
                  <a:lnTo>
                    <a:pt x="33" y="25"/>
                  </a:lnTo>
                  <a:lnTo>
                    <a:pt x="32" y="29"/>
                  </a:lnTo>
                  <a:lnTo>
                    <a:pt x="25" y="29"/>
                  </a:lnTo>
                  <a:lnTo>
                    <a:pt x="16" y="19"/>
                  </a:lnTo>
                  <a:lnTo>
                    <a:pt x="7" y="8"/>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2" name="Freeform 543"/>
            <p:cNvSpPr>
              <a:spLocks/>
            </p:cNvSpPr>
            <p:nvPr/>
          </p:nvSpPr>
          <p:spPr bwMode="auto">
            <a:xfrm>
              <a:off x="3671" y="2856"/>
              <a:ext cx="8" cy="18"/>
            </a:xfrm>
            <a:custGeom>
              <a:avLst/>
              <a:gdLst>
                <a:gd name="T0" fmla="*/ 1 w 16"/>
                <a:gd name="T1" fmla="*/ 0 h 35"/>
                <a:gd name="T2" fmla="*/ 1 w 16"/>
                <a:gd name="T3" fmla="*/ 1 h 35"/>
                <a:gd name="T4" fmla="*/ 1 w 16"/>
                <a:gd name="T5" fmla="*/ 1 h 35"/>
                <a:gd name="T6" fmla="*/ 0 w 16"/>
                <a:gd name="T7" fmla="*/ 1 h 35"/>
                <a:gd name="T8" fmla="*/ 1 w 16"/>
                <a:gd name="T9" fmla="*/ 2 h 35"/>
                <a:gd name="T10" fmla="*/ 1 w 16"/>
                <a:gd name="T11" fmla="*/ 2 h 35"/>
                <a:gd name="T12" fmla="*/ 1 w 16"/>
                <a:gd name="T13" fmla="*/ 1 h 35"/>
                <a:gd name="T14" fmla="*/ 1 w 16"/>
                <a:gd name="T15" fmla="*/ 1 h 35"/>
                <a:gd name="T16" fmla="*/ 1 w 16"/>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35">
                  <a:moveTo>
                    <a:pt x="16" y="0"/>
                  </a:moveTo>
                  <a:lnTo>
                    <a:pt x="12" y="5"/>
                  </a:lnTo>
                  <a:lnTo>
                    <a:pt x="6" y="17"/>
                  </a:lnTo>
                  <a:lnTo>
                    <a:pt x="0" y="27"/>
                  </a:lnTo>
                  <a:lnTo>
                    <a:pt x="1" y="35"/>
                  </a:lnTo>
                  <a:lnTo>
                    <a:pt x="6" y="33"/>
                  </a:lnTo>
                  <a:lnTo>
                    <a:pt x="10" y="23"/>
                  </a:lnTo>
                  <a:lnTo>
                    <a:pt x="14" y="9"/>
                  </a:lnTo>
                  <a:lnTo>
                    <a:pt x="1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3" name="Freeform 544"/>
            <p:cNvSpPr>
              <a:spLocks/>
            </p:cNvSpPr>
            <p:nvPr/>
          </p:nvSpPr>
          <p:spPr bwMode="auto">
            <a:xfrm>
              <a:off x="3681" y="2859"/>
              <a:ext cx="5" cy="20"/>
            </a:xfrm>
            <a:custGeom>
              <a:avLst/>
              <a:gdLst>
                <a:gd name="T0" fmla="*/ 0 w 11"/>
                <a:gd name="T1" fmla="*/ 0 h 41"/>
                <a:gd name="T2" fmla="*/ 0 w 11"/>
                <a:gd name="T3" fmla="*/ 0 h 41"/>
                <a:gd name="T4" fmla="*/ 0 w 11"/>
                <a:gd name="T5" fmla="*/ 0 h 41"/>
                <a:gd name="T6" fmla="*/ 0 w 11"/>
                <a:gd name="T7" fmla="*/ 1 h 41"/>
                <a:gd name="T8" fmla="*/ 0 w 11"/>
                <a:gd name="T9" fmla="*/ 1 h 41"/>
                <a:gd name="T10" fmla="*/ 0 w 11"/>
                <a:gd name="T11" fmla="*/ 1 h 41"/>
                <a:gd name="T12" fmla="*/ 0 w 11"/>
                <a:gd name="T13" fmla="*/ 0 h 41"/>
                <a:gd name="T14" fmla="*/ 0 w 11"/>
                <a:gd name="T15" fmla="*/ 0 h 41"/>
                <a:gd name="T16" fmla="*/ 0 w 1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41">
                  <a:moveTo>
                    <a:pt x="0" y="0"/>
                  </a:moveTo>
                  <a:lnTo>
                    <a:pt x="1" y="9"/>
                  </a:lnTo>
                  <a:lnTo>
                    <a:pt x="1" y="22"/>
                  </a:lnTo>
                  <a:lnTo>
                    <a:pt x="3" y="35"/>
                  </a:lnTo>
                  <a:lnTo>
                    <a:pt x="7" y="41"/>
                  </a:lnTo>
                  <a:lnTo>
                    <a:pt x="11" y="36"/>
                  </a:lnTo>
                  <a:lnTo>
                    <a:pt x="8" y="24"/>
                  </a:lnTo>
                  <a:lnTo>
                    <a:pt x="4" y="10"/>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4" name="Freeform 545"/>
            <p:cNvSpPr>
              <a:spLocks/>
            </p:cNvSpPr>
            <p:nvPr/>
          </p:nvSpPr>
          <p:spPr bwMode="auto">
            <a:xfrm>
              <a:off x="3662" y="2849"/>
              <a:ext cx="15" cy="18"/>
            </a:xfrm>
            <a:custGeom>
              <a:avLst/>
              <a:gdLst>
                <a:gd name="T0" fmla="*/ 1 w 30"/>
                <a:gd name="T1" fmla="*/ 0 h 36"/>
                <a:gd name="T2" fmla="*/ 1 w 30"/>
                <a:gd name="T3" fmla="*/ 1 h 36"/>
                <a:gd name="T4" fmla="*/ 1 w 30"/>
                <a:gd name="T5" fmla="*/ 1 h 36"/>
                <a:gd name="T6" fmla="*/ 1 w 30"/>
                <a:gd name="T7" fmla="*/ 2 h 36"/>
                <a:gd name="T8" fmla="*/ 0 w 30"/>
                <a:gd name="T9" fmla="*/ 2 h 36"/>
                <a:gd name="T10" fmla="*/ 0 w 30"/>
                <a:gd name="T11" fmla="*/ 1 h 36"/>
                <a:gd name="T12" fmla="*/ 1 w 30"/>
                <a:gd name="T13" fmla="*/ 1 h 36"/>
                <a:gd name="T14" fmla="*/ 1 w 30"/>
                <a:gd name="T15" fmla="*/ 1 h 36"/>
                <a:gd name="T16" fmla="*/ 1 w 30"/>
                <a:gd name="T17" fmla="*/ 1 h 36"/>
                <a:gd name="T18" fmla="*/ 1 w 30"/>
                <a:gd name="T19" fmla="*/ 1 h 36"/>
                <a:gd name="T20" fmla="*/ 1 w 30"/>
                <a:gd name="T21" fmla="*/ 1 h 36"/>
                <a:gd name="T22" fmla="*/ 1 w 30"/>
                <a:gd name="T23" fmla="*/ 1 h 36"/>
                <a:gd name="T24" fmla="*/ 1 w 30"/>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6">
                  <a:moveTo>
                    <a:pt x="30" y="0"/>
                  </a:moveTo>
                  <a:lnTo>
                    <a:pt x="23" y="11"/>
                  </a:lnTo>
                  <a:lnTo>
                    <a:pt x="15" y="24"/>
                  </a:lnTo>
                  <a:lnTo>
                    <a:pt x="6" y="34"/>
                  </a:lnTo>
                  <a:lnTo>
                    <a:pt x="0" y="36"/>
                  </a:lnTo>
                  <a:lnTo>
                    <a:pt x="0" y="32"/>
                  </a:lnTo>
                  <a:lnTo>
                    <a:pt x="3" y="29"/>
                  </a:lnTo>
                  <a:lnTo>
                    <a:pt x="6" y="23"/>
                  </a:lnTo>
                  <a:lnTo>
                    <a:pt x="12" y="17"/>
                  </a:lnTo>
                  <a:lnTo>
                    <a:pt x="18" y="13"/>
                  </a:lnTo>
                  <a:lnTo>
                    <a:pt x="23" y="7"/>
                  </a:lnTo>
                  <a:lnTo>
                    <a:pt x="28" y="3"/>
                  </a:lnTo>
                  <a:lnTo>
                    <a:pt x="3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Freeform 546"/>
            <p:cNvSpPr>
              <a:spLocks/>
            </p:cNvSpPr>
            <p:nvPr/>
          </p:nvSpPr>
          <p:spPr bwMode="auto">
            <a:xfrm>
              <a:off x="3663" y="2752"/>
              <a:ext cx="26" cy="5"/>
            </a:xfrm>
            <a:custGeom>
              <a:avLst/>
              <a:gdLst>
                <a:gd name="T0" fmla="*/ 2 w 52"/>
                <a:gd name="T1" fmla="*/ 1 h 10"/>
                <a:gd name="T2" fmla="*/ 2 w 52"/>
                <a:gd name="T3" fmla="*/ 1 h 10"/>
                <a:gd name="T4" fmla="*/ 2 w 52"/>
                <a:gd name="T5" fmla="*/ 1 h 10"/>
                <a:gd name="T6" fmla="*/ 1 w 52"/>
                <a:gd name="T7" fmla="*/ 1 h 10"/>
                <a:gd name="T8" fmla="*/ 1 w 52"/>
                <a:gd name="T9" fmla="*/ 1 h 10"/>
                <a:gd name="T10" fmla="*/ 1 w 52"/>
                <a:gd name="T11" fmla="*/ 1 h 10"/>
                <a:gd name="T12" fmla="*/ 1 w 52"/>
                <a:gd name="T13" fmla="*/ 1 h 10"/>
                <a:gd name="T14" fmla="*/ 1 w 52"/>
                <a:gd name="T15" fmla="*/ 1 h 10"/>
                <a:gd name="T16" fmla="*/ 0 w 52"/>
                <a:gd name="T17" fmla="*/ 1 h 10"/>
                <a:gd name="T18" fmla="*/ 1 w 52"/>
                <a:gd name="T19" fmla="*/ 1 h 10"/>
                <a:gd name="T20" fmla="*/ 1 w 52"/>
                <a:gd name="T21" fmla="*/ 0 h 10"/>
                <a:gd name="T22" fmla="*/ 1 w 52"/>
                <a:gd name="T23" fmla="*/ 0 h 10"/>
                <a:gd name="T24" fmla="*/ 1 w 52"/>
                <a:gd name="T25" fmla="*/ 1 h 10"/>
                <a:gd name="T26" fmla="*/ 1 w 52"/>
                <a:gd name="T27" fmla="*/ 1 h 10"/>
                <a:gd name="T28" fmla="*/ 2 w 52"/>
                <a:gd name="T29" fmla="*/ 1 h 10"/>
                <a:gd name="T30" fmla="*/ 2 w 52"/>
                <a:gd name="T31" fmla="*/ 1 h 10"/>
                <a:gd name="T32" fmla="*/ 2 w 52"/>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0">
                  <a:moveTo>
                    <a:pt x="52" y="9"/>
                  </a:moveTo>
                  <a:lnTo>
                    <a:pt x="46" y="9"/>
                  </a:lnTo>
                  <a:lnTo>
                    <a:pt x="38" y="10"/>
                  </a:lnTo>
                  <a:lnTo>
                    <a:pt x="30" y="10"/>
                  </a:lnTo>
                  <a:lnTo>
                    <a:pt x="22" y="10"/>
                  </a:lnTo>
                  <a:lnTo>
                    <a:pt x="14" y="10"/>
                  </a:lnTo>
                  <a:lnTo>
                    <a:pt x="7" y="9"/>
                  </a:lnTo>
                  <a:lnTo>
                    <a:pt x="2" y="7"/>
                  </a:lnTo>
                  <a:lnTo>
                    <a:pt x="0" y="3"/>
                  </a:lnTo>
                  <a:lnTo>
                    <a:pt x="1" y="1"/>
                  </a:lnTo>
                  <a:lnTo>
                    <a:pt x="5" y="0"/>
                  </a:lnTo>
                  <a:lnTo>
                    <a:pt x="12" y="0"/>
                  </a:lnTo>
                  <a:lnTo>
                    <a:pt x="20" y="2"/>
                  </a:lnTo>
                  <a:lnTo>
                    <a:pt x="28" y="5"/>
                  </a:lnTo>
                  <a:lnTo>
                    <a:pt x="38" y="7"/>
                  </a:lnTo>
                  <a:lnTo>
                    <a:pt x="46" y="8"/>
                  </a:lnTo>
                  <a:lnTo>
                    <a:pt x="52"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6" name="Freeform 547"/>
            <p:cNvSpPr>
              <a:spLocks/>
            </p:cNvSpPr>
            <p:nvPr/>
          </p:nvSpPr>
          <p:spPr bwMode="auto">
            <a:xfrm>
              <a:off x="3668" y="2742"/>
              <a:ext cx="25" cy="8"/>
            </a:xfrm>
            <a:custGeom>
              <a:avLst/>
              <a:gdLst>
                <a:gd name="T0" fmla="*/ 2 w 49"/>
                <a:gd name="T1" fmla="*/ 0 h 18"/>
                <a:gd name="T2" fmla="*/ 2 w 49"/>
                <a:gd name="T3" fmla="*/ 0 h 18"/>
                <a:gd name="T4" fmla="*/ 2 w 49"/>
                <a:gd name="T5" fmla="*/ 0 h 18"/>
                <a:gd name="T6" fmla="*/ 1 w 49"/>
                <a:gd name="T7" fmla="*/ 0 h 18"/>
                <a:gd name="T8" fmla="*/ 1 w 49"/>
                <a:gd name="T9" fmla="*/ 0 h 18"/>
                <a:gd name="T10" fmla="*/ 1 w 49"/>
                <a:gd name="T11" fmla="*/ 0 h 18"/>
                <a:gd name="T12" fmla="*/ 1 w 49"/>
                <a:gd name="T13" fmla="*/ 0 h 18"/>
                <a:gd name="T14" fmla="*/ 1 w 49"/>
                <a:gd name="T15" fmla="*/ 0 h 18"/>
                <a:gd name="T16" fmla="*/ 0 w 49"/>
                <a:gd name="T17" fmla="*/ 0 h 18"/>
                <a:gd name="T18" fmla="*/ 1 w 49"/>
                <a:gd name="T19" fmla="*/ 0 h 18"/>
                <a:gd name="T20" fmla="*/ 1 w 49"/>
                <a:gd name="T21" fmla="*/ 0 h 18"/>
                <a:gd name="T22" fmla="*/ 1 w 49"/>
                <a:gd name="T23" fmla="*/ 0 h 18"/>
                <a:gd name="T24" fmla="*/ 1 w 49"/>
                <a:gd name="T25" fmla="*/ 0 h 18"/>
                <a:gd name="T26" fmla="*/ 1 w 49"/>
                <a:gd name="T27" fmla="*/ 0 h 18"/>
                <a:gd name="T28" fmla="*/ 2 w 49"/>
                <a:gd name="T29" fmla="*/ 0 h 18"/>
                <a:gd name="T30" fmla="*/ 2 w 49"/>
                <a:gd name="T31" fmla="*/ 0 h 18"/>
                <a:gd name="T32" fmla="*/ 2 w 49"/>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18">
                  <a:moveTo>
                    <a:pt x="49" y="18"/>
                  </a:moveTo>
                  <a:lnTo>
                    <a:pt x="45" y="18"/>
                  </a:lnTo>
                  <a:lnTo>
                    <a:pt x="38" y="16"/>
                  </a:lnTo>
                  <a:lnTo>
                    <a:pt x="30" y="15"/>
                  </a:lnTo>
                  <a:lnTo>
                    <a:pt x="22" y="14"/>
                  </a:lnTo>
                  <a:lnTo>
                    <a:pt x="14" y="12"/>
                  </a:lnTo>
                  <a:lnTo>
                    <a:pt x="7" y="10"/>
                  </a:lnTo>
                  <a:lnTo>
                    <a:pt x="2" y="6"/>
                  </a:lnTo>
                  <a:lnTo>
                    <a:pt x="0" y="3"/>
                  </a:lnTo>
                  <a:lnTo>
                    <a:pt x="1" y="0"/>
                  </a:lnTo>
                  <a:lnTo>
                    <a:pt x="7" y="0"/>
                  </a:lnTo>
                  <a:lnTo>
                    <a:pt x="14" y="3"/>
                  </a:lnTo>
                  <a:lnTo>
                    <a:pt x="22" y="6"/>
                  </a:lnTo>
                  <a:lnTo>
                    <a:pt x="31" y="10"/>
                  </a:lnTo>
                  <a:lnTo>
                    <a:pt x="39" y="13"/>
                  </a:lnTo>
                  <a:lnTo>
                    <a:pt x="46" y="16"/>
                  </a:lnTo>
                  <a:lnTo>
                    <a:pt x="49" y="1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7" name="Freeform 548"/>
            <p:cNvSpPr>
              <a:spLocks/>
            </p:cNvSpPr>
            <p:nvPr/>
          </p:nvSpPr>
          <p:spPr bwMode="auto">
            <a:xfrm>
              <a:off x="3656" y="2765"/>
              <a:ext cx="25" cy="5"/>
            </a:xfrm>
            <a:custGeom>
              <a:avLst/>
              <a:gdLst>
                <a:gd name="T0" fmla="*/ 2 w 48"/>
                <a:gd name="T1" fmla="*/ 0 h 11"/>
                <a:gd name="T2" fmla="*/ 2 w 48"/>
                <a:gd name="T3" fmla="*/ 0 h 11"/>
                <a:gd name="T4" fmla="*/ 2 w 48"/>
                <a:gd name="T5" fmla="*/ 0 h 11"/>
                <a:gd name="T6" fmla="*/ 2 w 48"/>
                <a:gd name="T7" fmla="*/ 0 h 11"/>
                <a:gd name="T8" fmla="*/ 1 w 48"/>
                <a:gd name="T9" fmla="*/ 0 h 11"/>
                <a:gd name="T10" fmla="*/ 1 w 48"/>
                <a:gd name="T11" fmla="*/ 0 h 11"/>
                <a:gd name="T12" fmla="*/ 1 w 48"/>
                <a:gd name="T13" fmla="*/ 0 h 11"/>
                <a:gd name="T14" fmla="*/ 1 w 48"/>
                <a:gd name="T15" fmla="*/ 0 h 11"/>
                <a:gd name="T16" fmla="*/ 0 w 48"/>
                <a:gd name="T17" fmla="*/ 0 h 11"/>
                <a:gd name="T18" fmla="*/ 0 w 48"/>
                <a:gd name="T19" fmla="*/ 0 h 11"/>
                <a:gd name="T20" fmla="*/ 1 w 48"/>
                <a:gd name="T21" fmla="*/ 0 h 11"/>
                <a:gd name="T22" fmla="*/ 1 w 48"/>
                <a:gd name="T23" fmla="*/ 0 h 11"/>
                <a:gd name="T24" fmla="*/ 1 w 48"/>
                <a:gd name="T25" fmla="*/ 0 h 11"/>
                <a:gd name="T26" fmla="*/ 1 w 48"/>
                <a:gd name="T27" fmla="*/ 0 h 11"/>
                <a:gd name="T28" fmla="*/ 2 w 48"/>
                <a:gd name="T29" fmla="*/ 0 h 11"/>
                <a:gd name="T30" fmla="*/ 2 w 48"/>
                <a:gd name="T31" fmla="*/ 0 h 11"/>
                <a:gd name="T32" fmla="*/ 2 w 48"/>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1">
                  <a:moveTo>
                    <a:pt x="48" y="5"/>
                  </a:moveTo>
                  <a:lnTo>
                    <a:pt x="46" y="7"/>
                  </a:lnTo>
                  <a:lnTo>
                    <a:pt x="41" y="8"/>
                  </a:lnTo>
                  <a:lnTo>
                    <a:pt x="34" y="11"/>
                  </a:lnTo>
                  <a:lnTo>
                    <a:pt x="26" y="11"/>
                  </a:lnTo>
                  <a:lnTo>
                    <a:pt x="17" y="11"/>
                  </a:lnTo>
                  <a:lnTo>
                    <a:pt x="10" y="10"/>
                  </a:lnTo>
                  <a:lnTo>
                    <a:pt x="3" y="8"/>
                  </a:lnTo>
                  <a:lnTo>
                    <a:pt x="0" y="5"/>
                  </a:lnTo>
                  <a:lnTo>
                    <a:pt x="0" y="2"/>
                  </a:lnTo>
                  <a:lnTo>
                    <a:pt x="3" y="0"/>
                  </a:lnTo>
                  <a:lnTo>
                    <a:pt x="10" y="0"/>
                  </a:lnTo>
                  <a:lnTo>
                    <a:pt x="17" y="2"/>
                  </a:lnTo>
                  <a:lnTo>
                    <a:pt x="26" y="3"/>
                  </a:lnTo>
                  <a:lnTo>
                    <a:pt x="34" y="4"/>
                  </a:lnTo>
                  <a:lnTo>
                    <a:pt x="42" y="5"/>
                  </a:lnTo>
                  <a:lnTo>
                    <a:pt x="48"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8" name="Freeform 549"/>
            <p:cNvSpPr>
              <a:spLocks/>
            </p:cNvSpPr>
            <p:nvPr/>
          </p:nvSpPr>
          <p:spPr bwMode="auto">
            <a:xfrm>
              <a:off x="3650" y="2777"/>
              <a:ext cx="28" cy="8"/>
            </a:xfrm>
            <a:custGeom>
              <a:avLst/>
              <a:gdLst>
                <a:gd name="T0" fmla="*/ 2 w 56"/>
                <a:gd name="T1" fmla="*/ 0 h 16"/>
                <a:gd name="T2" fmla="*/ 2 w 56"/>
                <a:gd name="T3" fmla="*/ 1 h 16"/>
                <a:gd name="T4" fmla="*/ 2 w 56"/>
                <a:gd name="T5" fmla="*/ 1 h 16"/>
                <a:gd name="T6" fmla="*/ 2 w 56"/>
                <a:gd name="T7" fmla="*/ 1 h 16"/>
                <a:gd name="T8" fmla="*/ 1 w 56"/>
                <a:gd name="T9" fmla="*/ 1 h 16"/>
                <a:gd name="T10" fmla="*/ 1 w 56"/>
                <a:gd name="T11" fmla="*/ 1 h 16"/>
                <a:gd name="T12" fmla="*/ 1 w 56"/>
                <a:gd name="T13" fmla="*/ 1 h 16"/>
                <a:gd name="T14" fmla="*/ 1 w 56"/>
                <a:gd name="T15" fmla="*/ 1 h 16"/>
                <a:gd name="T16" fmla="*/ 0 w 56"/>
                <a:gd name="T17" fmla="*/ 1 h 16"/>
                <a:gd name="T18" fmla="*/ 1 w 56"/>
                <a:gd name="T19" fmla="*/ 1 h 16"/>
                <a:gd name="T20" fmla="*/ 1 w 56"/>
                <a:gd name="T21" fmla="*/ 1 h 16"/>
                <a:gd name="T22" fmla="*/ 1 w 56"/>
                <a:gd name="T23" fmla="*/ 1 h 16"/>
                <a:gd name="T24" fmla="*/ 1 w 56"/>
                <a:gd name="T25" fmla="*/ 1 h 16"/>
                <a:gd name="T26" fmla="*/ 2 w 56"/>
                <a:gd name="T27" fmla="*/ 1 h 16"/>
                <a:gd name="T28" fmla="*/ 2 w 56"/>
                <a:gd name="T29" fmla="*/ 1 h 16"/>
                <a:gd name="T30" fmla="*/ 2 w 56"/>
                <a:gd name="T31" fmla="*/ 1 h 16"/>
                <a:gd name="T32" fmla="*/ 2 w 56"/>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16">
                  <a:moveTo>
                    <a:pt x="56" y="0"/>
                  </a:moveTo>
                  <a:lnTo>
                    <a:pt x="51" y="3"/>
                  </a:lnTo>
                  <a:lnTo>
                    <a:pt x="43" y="7"/>
                  </a:lnTo>
                  <a:lnTo>
                    <a:pt x="33" y="10"/>
                  </a:lnTo>
                  <a:lnTo>
                    <a:pt x="25" y="13"/>
                  </a:lnTo>
                  <a:lnTo>
                    <a:pt x="16" y="16"/>
                  </a:lnTo>
                  <a:lnTo>
                    <a:pt x="8" y="16"/>
                  </a:lnTo>
                  <a:lnTo>
                    <a:pt x="3" y="16"/>
                  </a:lnTo>
                  <a:lnTo>
                    <a:pt x="0" y="12"/>
                  </a:lnTo>
                  <a:lnTo>
                    <a:pt x="1" y="9"/>
                  </a:lnTo>
                  <a:lnTo>
                    <a:pt x="7" y="7"/>
                  </a:lnTo>
                  <a:lnTo>
                    <a:pt x="14" y="4"/>
                  </a:lnTo>
                  <a:lnTo>
                    <a:pt x="23" y="3"/>
                  </a:lnTo>
                  <a:lnTo>
                    <a:pt x="33" y="3"/>
                  </a:lnTo>
                  <a:lnTo>
                    <a:pt x="43" y="2"/>
                  </a:lnTo>
                  <a:lnTo>
                    <a:pt x="51" y="1"/>
                  </a:lnTo>
                  <a:lnTo>
                    <a:pt x="5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9" name="Freeform 550"/>
            <p:cNvSpPr>
              <a:spLocks/>
            </p:cNvSpPr>
            <p:nvPr/>
          </p:nvSpPr>
          <p:spPr bwMode="auto">
            <a:xfrm>
              <a:off x="3643" y="2789"/>
              <a:ext cx="30" cy="10"/>
            </a:xfrm>
            <a:custGeom>
              <a:avLst/>
              <a:gdLst>
                <a:gd name="T0" fmla="*/ 1 w 61"/>
                <a:gd name="T1" fmla="*/ 0 h 20"/>
                <a:gd name="T2" fmla="*/ 1 w 61"/>
                <a:gd name="T3" fmla="*/ 1 h 20"/>
                <a:gd name="T4" fmla="*/ 1 w 61"/>
                <a:gd name="T5" fmla="*/ 1 h 20"/>
                <a:gd name="T6" fmla="*/ 1 w 61"/>
                <a:gd name="T7" fmla="*/ 1 h 20"/>
                <a:gd name="T8" fmla="*/ 0 w 61"/>
                <a:gd name="T9" fmla="*/ 1 h 20"/>
                <a:gd name="T10" fmla="*/ 0 w 61"/>
                <a:gd name="T11" fmla="*/ 1 h 20"/>
                <a:gd name="T12" fmla="*/ 0 w 61"/>
                <a:gd name="T13" fmla="*/ 1 h 20"/>
                <a:gd name="T14" fmla="*/ 0 w 61"/>
                <a:gd name="T15" fmla="*/ 1 h 20"/>
                <a:gd name="T16" fmla="*/ 0 w 61"/>
                <a:gd name="T17" fmla="*/ 1 h 20"/>
                <a:gd name="T18" fmla="*/ 0 w 61"/>
                <a:gd name="T19" fmla="*/ 1 h 20"/>
                <a:gd name="T20" fmla="*/ 0 w 61"/>
                <a:gd name="T21" fmla="*/ 1 h 20"/>
                <a:gd name="T22" fmla="*/ 0 w 61"/>
                <a:gd name="T23" fmla="*/ 1 h 20"/>
                <a:gd name="T24" fmla="*/ 0 w 61"/>
                <a:gd name="T25" fmla="*/ 1 h 20"/>
                <a:gd name="T26" fmla="*/ 1 w 61"/>
                <a:gd name="T27" fmla="*/ 1 h 20"/>
                <a:gd name="T28" fmla="*/ 1 w 61"/>
                <a:gd name="T29" fmla="*/ 1 h 20"/>
                <a:gd name="T30" fmla="*/ 1 w 61"/>
                <a:gd name="T31" fmla="*/ 1 h 20"/>
                <a:gd name="T32" fmla="*/ 1 w 61"/>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20">
                  <a:moveTo>
                    <a:pt x="61" y="0"/>
                  </a:moveTo>
                  <a:lnTo>
                    <a:pt x="56" y="2"/>
                  </a:lnTo>
                  <a:lnTo>
                    <a:pt x="47" y="7"/>
                  </a:lnTo>
                  <a:lnTo>
                    <a:pt x="37" y="10"/>
                  </a:lnTo>
                  <a:lnTo>
                    <a:pt x="27" y="15"/>
                  </a:lnTo>
                  <a:lnTo>
                    <a:pt x="16" y="17"/>
                  </a:lnTo>
                  <a:lnTo>
                    <a:pt x="8" y="20"/>
                  </a:lnTo>
                  <a:lnTo>
                    <a:pt x="3" y="18"/>
                  </a:lnTo>
                  <a:lnTo>
                    <a:pt x="0" y="16"/>
                  </a:lnTo>
                  <a:lnTo>
                    <a:pt x="3" y="12"/>
                  </a:lnTo>
                  <a:lnTo>
                    <a:pt x="9" y="9"/>
                  </a:lnTo>
                  <a:lnTo>
                    <a:pt x="19" y="7"/>
                  </a:lnTo>
                  <a:lnTo>
                    <a:pt x="29" y="5"/>
                  </a:lnTo>
                  <a:lnTo>
                    <a:pt x="39" y="3"/>
                  </a:lnTo>
                  <a:lnTo>
                    <a:pt x="49" y="2"/>
                  </a:lnTo>
                  <a:lnTo>
                    <a:pt x="57" y="1"/>
                  </a:lnTo>
                  <a:lnTo>
                    <a:pt x="6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0" name="Freeform 551"/>
            <p:cNvSpPr>
              <a:spLocks/>
            </p:cNvSpPr>
            <p:nvPr/>
          </p:nvSpPr>
          <p:spPr bwMode="auto">
            <a:xfrm>
              <a:off x="3640" y="2813"/>
              <a:ext cx="33" cy="17"/>
            </a:xfrm>
            <a:custGeom>
              <a:avLst/>
              <a:gdLst>
                <a:gd name="T0" fmla="*/ 3 w 65"/>
                <a:gd name="T1" fmla="*/ 0 h 35"/>
                <a:gd name="T2" fmla="*/ 2 w 65"/>
                <a:gd name="T3" fmla="*/ 0 h 35"/>
                <a:gd name="T4" fmla="*/ 2 w 65"/>
                <a:gd name="T5" fmla="*/ 0 h 35"/>
                <a:gd name="T6" fmla="*/ 2 w 65"/>
                <a:gd name="T7" fmla="*/ 0 h 35"/>
                <a:gd name="T8" fmla="*/ 1 w 65"/>
                <a:gd name="T9" fmla="*/ 0 h 35"/>
                <a:gd name="T10" fmla="*/ 1 w 65"/>
                <a:gd name="T11" fmla="*/ 0 h 35"/>
                <a:gd name="T12" fmla="*/ 1 w 65"/>
                <a:gd name="T13" fmla="*/ 1 h 35"/>
                <a:gd name="T14" fmla="*/ 1 w 65"/>
                <a:gd name="T15" fmla="*/ 1 h 35"/>
                <a:gd name="T16" fmla="*/ 0 w 65"/>
                <a:gd name="T17" fmla="*/ 1 h 35"/>
                <a:gd name="T18" fmla="*/ 1 w 65"/>
                <a:gd name="T19" fmla="*/ 0 h 35"/>
                <a:gd name="T20" fmla="*/ 1 w 65"/>
                <a:gd name="T21" fmla="*/ 0 h 35"/>
                <a:gd name="T22" fmla="*/ 1 w 65"/>
                <a:gd name="T23" fmla="*/ 0 h 35"/>
                <a:gd name="T24" fmla="*/ 1 w 65"/>
                <a:gd name="T25" fmla="*/ 0 h 35"/>
                <a:gd name="T26" fmla="*/ 2 w 65"/>
                <a:gd name="T27" fmla="*/ 0 h 35"/>
                <a:gd name="T28" fmla="*/ 2 w 65"/>
                <a:gd name="T29" fmla="*/ 0 h 35"/>
                <a:gd name="T30" fmla="*/ 2 w 65"/>
                <a:gd name="T31" fmla="*/ 0 h 35"/>
                <a:gd name="T32" fmla="*/ 3 w 65"/>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35">
                  <a:moveTo>
                    <a:pt x="65" y="0"/>
                  </a:moveTo>
                  <a:lnTo>
                    <a:pt x="60" y="6"/>
                  </a:lnTo>
                  <a:lnTo>
                    <a:pt x="50" y="13"/>
                  </a:lnTo>
                  <a:lnTo>
                    <a:pt x="41" y="19"/>
                  </a:lnTo>
                  <a:lnTo>
                    <a:pt x="30" y="24"/>
                  </a:lnTo>
                  <a:lnTo>
                    <a:pt x="19" y="30"/>
                  </a:lnTo>
                  <a:lnTo>
                    <a:pt x="10" y="34"/>
                  </a:lnTo>
                  <a:lnTo>
                    <a:pt x="3" y="35"/>
                  </a:lnTo>
                  <a:lnTo>
                    <a:pt x="0" y="32"/>
                  </a:lnTo>
                  <a:lnTo>
                    <a:pt x="1" y="29"/>
                  </a:lnTo>
                  <a:lnTo>
                    <a:pt x="8" y="25"/>
                  </a:lnTo>
                  <a:lnTo>
                    <a:pt x="17" y="21"/>
                  </a:lnTo>
                  <a:lnTo>
                    <a:pt x="28" y="16"/>
                  </a:lnTo>
                  <a:lnTo>
                    <a:pt x="41" y="13"/>
                  </a:lnTo>
                  <a:lnTo>
                    <a:pt x="51" y="8"/>
                  </a:lnTo>
                  <a:lnTo>
                    <a:pt x="61" y="4"/>
                  </a:lnTo>
                  <a:lnTo>
                    <a:pt x="6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1" name="Freeform 552"/>
            <p:cNvSpPr>
              <a:spLocks/>
            </p:cNvSpPr>
            <p:nvPr/>
          </p:nvSpPr>
          <p:spPr bwMode="auto">
            <a:xfrm>
              <a:off x="3645" y="2839"/>
              <a:ext cx="31" cy="20"/>
            </a:xfrm>
            <a:custGeom>
              <a:avLst/>
              <a:gdLst>
                <a:gd name="T0" fmla="*/ 2 w 61"/>
                <a:gd name="T1" fmla="*/ 0 h 39"/>
                <a:gd name="T2" fmla="*/ 2 w 61"/>
                <a:gd name="T3" fmla="*/ 1 h 39"/>
                <a:gd name="T4" fmla="*/ 2 w 61"/>
                <a:gd name="T5" fmla="*/ 1 h 39"/>
                <a:gd name="T6" fmla="*/ 2 w 61"/>
                <a:gd name="T7" fmla="*/ 1 h 39"/>
                <a:gd name="T8" fmla="*/ 1 w 61"/>
                <a:gd name="T9" fmla="*/ 1 h 39"/>
                <a:gd name="T10" fmla="*/ 1 w 61"/>
                <a:gd name="T11" fmla="*/ 1 h 39"/>
                <a:gd name="T12" fmla="*/ 1 w 61"/>
                <a:gd name="T13" fmla="*/ 2 h 39"/>
                <a:gd name="T14" fmla="*/ 1 w 61"/>
                <a:gd name="T15" fmla="*/ 2 h 39"/>
                <a:gd name="T16" fmla="*/ 0 w 61"/>
                <a:gd name="T17" fmla="*/ 2 h 39"/>
                <a:gd name="T18" fmla="*/ 1 w 61"/>
                <a:gd name="T19" fmla="*/ 1 h 39"/>
                <a:gd name="T20" fmla="*/ 1 w 61"/>
                <a:gd name="T21" fmla="*/ 1 h 39"/>
                <a:gd name="T22" fmla="*/ 1 w 61"/>
                <a:gd name="T23" fmla="*/ 1 h 39"/>
                <a:gd name="T24" fmla="*/ 1 w 61"/>
                <a:gd name="T25" fmla="*/ 1 h 39"/>
                <a:gd name="T26" fmla="*/ 2 w 61"/>
                <a:gd name="T27" fmla="*/ 1 h 39"/>
                <a:gd name="T28" fmla="*/ 2 w 61"/>
                <a:gd name="T29" fmla="*/ 1 h 39"/>
                <a:gd name="T30" fmla="*/ 2 w 61"/>
                <a:gd name="T31" fmla="*/ 1 h 39"/>
                <a:gd name="T32" fmla="*/ 2 w 61"/>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39">
                  <a:moveTo>
                    <a:pt x="61" y="0"/>
                  </a:moveTo>
                  <a:lnTo>
                    <a:pt x="56" y="5"/>
                  </a:lnTo>
                  <a:lnTo>
                    <a:pt x="48" y="12"/>
                  </a:lnTo>
                  <a:lnTo>
                    <a:pt x="39" y="19"/>
                  </a:lnTo>
                  <a:lnTo>
                    <a:pt x="29" y="25"/>
                  </a:lnTo>
                  <a:lnTo>
                    <a:pt x="18" y="32"/>
                  </a:lnTo>
                  <a:lnTo>
                    <a:pt x="10" y="37"/>
                  </a:lnTo>
                  <a:lnTo>
                    <a:pt x="3" y="39"/>
                  </a:lnTo>
                  <a:lnTo>
                    <a:pt x="0" y="37"/>
                  </a:lnTo>
                  <a:lnTo>
                    <a:pt x="1" y="32"/>
                  </a:lnTo>
                  <a:lnTo>
                    <a:pt x="7" y="28"/>
                  </a:lnTo>
                  <a:lnTo>
                    <a:pt x="16" y="22"/>
                  </a:lnTo>
                  <a:lnTo>
                    <a:pt x="28" y="16"/>
                  </a:lnTo>
                  <a:lnTo>
                    <a:pt x="38" y="12"/>
                  </a:lnTo>
                  <a:lnTo>
                    <a:pt x="48" y="7"/>
                  </a:lnTo>
                  <a:lnTo>
                    <a:pt x="56" y="2"/>
                  </a:lnTo>
                  <a:lnTo>
                    <a:pt x="6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2" name="Freeform 553"/>
            <p:cNvSpPr>
              <a:spLocks/>
            </p:cNvSpPr>
            <p:nvPr/>
          </p:nvSpPr>
          <p:spPr bwMode="auto">
            <a:xfrm>
              <a:off x="3644" y="2801"/>
              <a:ext cx="28" cy="17"/>
            </a:xfrm>
            <a:custGeom>
              <a:avLst/>
              <a:gdLst>
                <a:gd name="T0" fmla="*/ 2 w 55"/>
                <a:gd name="T1" fmla="*/ 0 h 33"/>
                <a:gd name="T2" fmla="*/ 2 w 55"/>
                <a:gd name="T3" fmla="*/ 1 h 33"/>
                <a:gd name="T4" fmla="*/ 2 w 55"/>
                <a:gd name="T5" fmla="*/ 1 h 33"/>
                <a:gd name="T6" fmla="*/ 2 w 55"/>
                <a:gd name="T7" fmla="*/ 1 h 33"/>
                <a:gd name="T8" fmla="*/ 1 w 55"/>
                <a:gd name="T9" fmla="*/ 1 h 33"/>
                <a:gd name="T10" fmla="*/ 1 w 55"/>
                <a:gd name="T11" fmla="*/ 1 h 33"/>
                <a:gd name="T12" fmla="*/ 1 w 55"/>
                <a:gd name="T13" fmla="*/ 1 h 33"/>
                <a:gd name="T14" fmla="*/ 1 w 55"/>
                <a:gd name="T15" fmla="*/ 2 h 33"/>
                <a:gd name="T16" fmla="*/ 0 w 55"/>
                <a:gd name="T17" fmla="*/ 1 h 33"/>
                <a:gd name="T18" fmla="*/ 1 w 55"/>
                <a:gd name="T19" fmla="*/ 1 h 33"/>
                <a:gd name="T20" fmla="*/ 1 w 55"/>
                <a:gd name="T21" fmla="*/ 1 h 33"/>
                <a:gd name="T22" fmla="*/ 1 w 55"/>
                <a:gd name="T23" fmla="*/ 1 h 33"/>
                <a:gd name="T24" fmla="*/ 1 w 55"/>
                <a:gd name="T25" fmla="*/ 1 h 33"/>
                <a:gd name="T26" fmla="*/ 2 w 55"/>
                <a:gd name="T27" fmla="*/ 1 h 33"/>
                <a:gd name="T28" fmla="*/ 2 w 55"/>
                <a:gd name="T29" fmla="*/ 1 h 33"/>
                <a:gd name="T30" fmla="*/ 2 w 55"/>
                <a:gd name="T31" fmla="*/ 1 h 33"/>
                <a:gd name="T32" fmla="*/ 2 w 55"/>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33">
                  <a:moveTo>
                    <a:pt x="55" y="0"/>
                  </a:moveTo>
                  <a:lnTo>
                    <a:pt x="50" y="5"/>
                  </a:lnTo>
                  <a:lnTo>
                    <a:pt x="42" y="10"/>
                  </a:lnTo>
                  <a:lnTo>
                    <a:pt x="34" y="16"/>
                  </a:lnTo>
                  <a:lnTo>
                    <a:pt x="24" y="23"/>
                  </a:lnTo>
                  <a:lnTo>
                    <a:pt x="16" y="29"/>
                  </a:lnTo>
                  <a:lnTo>
                    <a:pt x="8" y="32"/>
                  </a:lnTo>
                  <a:lnTo>
                    <a:pt x="2" y="33"/>
                  </a:lnTo>
                  <a:lnTo>
                    <a:pt x="0" y="31"/>
                  </a:lnTo>
                  <a:lnTo>
                    <a:pt x="2" y="27"/>
                  </a:lnTo>
                  <a:lnTo>
                    <a:pt x="7" y="22"/>
                  </a:lnTo>
                  <a:lnTo>
                    <a:pt x="15" y="17"/>
                  </a:lnTo>
                  <a:lnTo>
                    <a:pt x="25" y="13"/>
                  </a:lnTo>
                  <a:lnTo>
                    <a:pt x="34" y="8"/>
                  </a:lnTo>
                  <a:lnTo>
                    <a:pt x="43" y="5"/>
                  </a:lnTo>
                  <a:lnTo>
                    <a:pt x="50" y="2"/>
                  </a:lnTo>
                  <a:lnTo>
                    <a:pt x="5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3" name="Freeform 554"/>
            <p:cNvSpPr>
              <a:spLocks/>
            </p:cNvSpPr>
            <p:nvPr/>
          </p:nvSpPr>
          <p:spPr bwMode="auto">
            <a:xfrm>
              <a:off x="3670" y="2802"/>
              <a:ext cx="40" cy="26"/>
            </a:xfrm>
            <a:custGeom>
              <a:avLst/>
              <a:gdLst>
                <a:gd name="T0" fmla="*/ 2 w 81"/>
                <a:gd name="T1" fmla="*/ 2 h 51"/>
                <a:gd name="T2" fmla="*/ 2 w 81"/>
                <a:gd name="T3" fmla="*/ 2 h 51"/>
                <a:gd name="T4" fmla="*/ 2 w 81"/>
                <a:gd name="T5" fmla="*/ 2 h 51"/>
                <a:gd name="T6" fmla="*/ 1 w 81"/>
                <a:gd name="T7" fmla="*/ 2 h 51"/>
                <a:gd name="T8" fmla="*/ 1 w 81"/>
                <a:gd name="T9" fmla="*/ 2 h 51"/>
                <a:gd name="T10" fmla="*/ 0 w 81"/>
                <a:gd name="T11" fmla="*/ 1 h 51"/>
                <a:gd name="T12" fmla="*/ 0 w 81"/>
                <a:gd name="T13" fmla="*/ 1 h 51"/>
                <a:gd name="T14" fmla="*/ 0 w 81"/>
                <a:gd name="T15" fmla="*/ 1 h 51"/>
                <a:gd name="T16" fmla="*/ 0 w 81"/>
                <a:gd name="T17" fmla="*/ 0 h 51"/>
                <a:gd name="T18" fmla="*/ 0 w 81"/>
                <a:gd name="T19" fmla="*/ 1 h 51"/>
                <a:gd name="T20" fmla="*/ 0 w 81"/>
                <a:gd name="T21" fmla="*/ 1 h 51"/>
                <a:gd name="T22" fmla="*/ 0 w 81"/>
                <a:gd name="T23" fmla="*/ 1 h 51"/>
                <a:gd name="T24" fmla="*/ 1 w 81"/>
                <a:gd name="T25" fmla="*/ 1 h 51"/>
                <a:gd name="T26" fmla="*/ 1 w 81"/>
                <a:gd name="T27" fmla="*/ 2 h 51"/>
                <a:gd name="T28" fmla="*/ 2 w 81"/>
                <a:gd name="T29" fmla="*/ 2 h 51"/>
                <a:gd name="T30" fmla="*/ 2 w 81"/>
                <a:gd name="T31" fmla="*/ 2 h 51"/>
                <a:gd name="T32" fmla="*/ 2 w 81"/>
                <a:gd name="T33" fmla="*/ 2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1">
                  <a:moveTo>
                    <a:pt x="81" y="50"/>
                  </a:moveTo>
                  <a:lnTo>
                    <a:pt x="76" y="51"/>
                  </a:lnTo>
                  <a:lnTo>
                    <a:pt x="67" y="49"/>
                  </a:lnTo>
                  <a:lnTo>
                    <a:pt x="56" y="43"/>
                  </a:lnTo>
                  <a:lnTo>
                    <a:pt x="42" y="36"/>
                  </a:lnTo>
                  <a:lnTo>
                    <a:pt x="28" y="28"/>
                  </a:lnTo>
                  <a:lnTo>
                    <a:pt x="15" y="19"/>
                  </a:lnTo>
                  <a:lnTo>
                    <a:pt x="6" y="10"/>
                  </a:lnTo>
                  <a:lnTo>
                    <a:pt x="0" y="0"/>
                  </a:lnTo>
                  <a:lnTo>
                    <a:pt x="6" y="4"/>
                  </a:lnTo>
                  <a:lnTo>
                    <a:pt x="18" y="10"/>
                  </a:lnTo>
                  <a:lnTo>
                    <a:pt x="30" y="16"/>
                  </a:lnTo>
                  <a:lnTo>
                    <a:pt x="45" y="25"/>
                  </a:lnTo>
                  <a:lnTo>
                    <a:pt x="59" y="34"/>
                  </a:lnTo>
                  <a:lnTo>
                    <a:pt x="71" y="41"/>
                  </a:lnTo>
                  <a:lnTo>
                    <a:pt x="79" y="46"/>
                  </a:lnTo>
                  <a:lnTo>
                    <a:pt x="81"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4" name="Freeform 555"/>
            <p:cNvSpPr>
              <a:spLocks/>
            </p:cNvSpPr>
            <p:nvPr/>
          </p:nvSpPr>
          <p:spPr bwMode="auto">
            <a:xfrm>
              <a:off x="3671" y="2823"/>
              <a:ext cx="32" cy="22"/>
            </a:xfrm>
            <a:custGeom>
              <a:avLst/>
              <a:gdLst>
                <a:gd name="T0" fmla="*/ 2 w 63"/>
                <a:gd name="T1" fmla="*/ 2 h 44"/>
                <a:gd name="T2" fmla="*/ 2 w 63"/>
                <a:gd name="T3" fmla="*/ 2 h 44"/>
                <a:gd name="T4" fmla="*/ 2 w 63"/>
                <a:gd name="T5" fmla="*/ 2 h 44"/>
                <a:gd name="T6" fmla="*/ 2 w 63"/>
                <a:gd name="T7" fmla="*/ 2 h 44"/>
                <a:gd name="T8" fmla="*/ 2 w 63"/>
                <a:gd name="T9" fmla="*/ 2 h 44"/>
                <a:gd name="T10" fmla="*/ 1 w 63"/>
                <a:gd name="T11" fmla="*/ 1 h 44"/>
                <a:gd name="T12" fmla="*/ 1 w 63"/>
                <a:gd name="T13" fmla="*/ 1 h 44"/>
                <a:gd name="T14" fmla="*/ 1 w 63"/>
                <a:gd name="T15" fmla="*/ 1 h 44"/>
                <a:gd name="T16" fmla="*/ 0 w 63"/>
                <a:gd name="T17" fmla="*/ 0 h 44"/>
                <a:gd name="T18" fmla="*/ 1 w 63"/>
                <a:gd name="T19" fmla="*/ 1 h 44"/>
                <a:gd name="T20" fmla="*/ 1 w 63"/>
                <a:gd name="T21" fmla="*/ 1 h 44"/>
                <a:gd name="T22" fmla="*/ 1 w 63"/>
                <a:gd name="T23" fmla="*/ 1 h 44"/>
                <a:gd name="T24" fmla="*/ 2 w 63"/>
                <a:gd name="T25" fmla="*/ 1 h 44"/>
                <a:gd name="T26" fmla="*/ 2 w 63"/>
                <a:gd name="T27" fmla="*/ 1 h 44"/>
                <a:gd name="T28" fmla="*/ 2 w 63"/>
                <a:gd name="T29" fmla="*/ 2 h 44"/>
                <a:gd name="T30" fmla="*/ 2 w 63"/>
                <a:gd name="T31" fmla="*/ 2 h 44"/>
                <a:gd name="T32" fmla="*/ 2 w 63"/>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44">
                  <a:moveTo>
                    <a:pt x="63" y="44"/>
                  </a:moveTo>
                  <a:lnTo>
                    <a:pt x="60" y="44"/>
                  </a:lnTo>
                  <a:lnTo>
                    <a:pt x="54" y="43"/>
                  </a:lnTo>
                  <a:lnTo>
                    <a:pt x="45" y="39"/>
                  </a:lnTo>
                  <a:lnTo>
                    <a:pt x="34" y="33"/>
                  </a:lnTo>
                  <a:lnTo>
                    <a:pt x="24" y="26"/>
                  </a:lnTo>
                  <a:lnTo>
                    <a:pt x="14" y="18"/>
                  </a:lnTo>
                  <a:lnTo>
                    <a:pt x="6" y="9"/>
                  </a:lnTo>
                  <a:lnTo>
                    <a:pt x="0" y="0"/>
                  </a:lnTo>
                  <a:lnTo>
                    <a:pt x="7" y="6"/>
                  </a:lnTo>
                  <a:lnTo>
                    <a:pt x="16" y="11"/>
                  </a:lnTo>
                  <a:lnTo>
                    <a:pt x="27" y="18"/>
                  </a:lnTo>
                  <a:lnTo>
                    <a:pt x="38" y="25"/>
                  </a:lnTo>
                  <a:lnTo>
                    <a:pt x="48" y="31"/>
                  </a:lnTo>
                  <a:lnTo>
                    <a:pt x="56" y="37"/>
                  </a:lnTo>
                  <a:lnTo>
                    <a:pt x="62" y="41"/>
                  </a:lnTo>
                  <a:lnTo>
                    <a:pt x="63" y="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5" name="Freeform 556"/>
            <p:cNvSpPr>
              <a:spLocks/>
            </p:cNvSpPr>
            <p:nvPr/>
          </p:nvSpPr>
          <p:spPr bwMode="auto">
            <a:xfrm>
              <a:off x="3644" y="2826"/>
              <a:ext cx="30" cy="19"/>
            </a:xfrm>
            <a:custGeom>
              <a:avLst/>
              <a:gdLst>
                <a:gd name="T0" fmla="*/ 2 w 59"/>
                <a:gd name="T1" fmla="*/ 0 h 39"/>
                <a:gd name="T2" fmla="*/ 2 w 59"/>
                <a:gd name="T3" fmla="*/ 0 h 39"/>
                <a:gd name="T4" fmla="*/ 2 w 59"/>
                <a:gd name="T5" fmla="*/ 0 h 39"/>
                <a:gd name="T6" fmla="*/ 2 w 59"/>
                <a:gd name="T7" fmla="*/ 0 h 39"/>
                <a:gd name="T8" fmla="*/ 1 w 59"/>
                <a:gd name="T9" fmla="*/ 0 h 39"/>
                <a:gd name="T10" fmla="*/ 1 w 59"/>
                <a:gd name="T11" fmla="*/ 1 h 39"/>
                <a:gd name="T12" fmla="*/ 1 w 59"/>
                <a:gd name="T13" fmla="*/ 1 h 39"/>
                <a:gd name="T14" fmla="*/ 1 w 59"/>
                <a:gd name="T15" fmla="*/ 1 h 39"/>
                <a:gd name="T16" fmla="*/ 0 w 59"/>
                <a:gd name="T17" fmla="*/ 1 h 39"/>
                <a:gd name="T18" fmla="*/ 1 w 59"/>
                <a:gd name="T19" fmla="*/ 1 h 39"/>
                <a:gd name="T20" fmla="*/ 1 w 59"/>
                <a:gd name="T21" fmla="*/ 0 h 39"/>
                <a:gd name="T22" fmla="*/ 1 w 59"/>
                <a:gd name="T23" fmla="*/ 0 h 39"/>
                <a:gd name="T24" fmla="*/ 1 w 59"/>
                <a:gd name="T25" fmla="*/ 0 h 39"/>
                <a:gd name="T26" fmla="*/ 2 w 59"/>
                <a:gd name="T27" fmla="*/ 0 h 39"/>
                <a:gd name="T28" fmla="*/ 2 w 59"/>
                <a:gd name="T29" fmla="*/ 0 h 39"/>
                <a:gd name="T30" fmla="*/ 2 w 59"/>
                <a:gd name="T31" fmla="*/ 0 h 39"/>
                <a:gd name="T32" fmla="*/ 2 w 59"/>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39">
                  <a:moveTo>
                    <a:pt x="59" y="0"/>
                  </a:moveTo>
                  <a:lnTo>
                    <a:pt x="55" y="4"/>
                  </a:lnTo>
                  <a:lnTo>
                    <a:pt x="47" y="11"/>
                  </a:lnTo>
                  <a:lnTo>
                    <a:pt x="38" y="18"/>
                  </a:lnTo>
                  <a:lnTo>
                    <a:pt x="28" y="26"/>
                  </a:lnTo>
                  <a:lnTo>
                    <a:pt x="18" y="32"/>
                  </a:lnTo>
                  <a:lnTo>
                    <a:pt x="10" y="37"/>
                  </a:lnTo>
                  <a:lnTo>
                    <a:pt x="3" y="39"/>
                  </a:lnTo>
                  <a:lnTo>
                    <a:pt x="0" y="37"/>
                  </a:lnTo>
                  <a:lnTo>
                    <a:pt x="1" y="32"/>
                  </a:lnTo>
                  <a:lnTo>
                    <a:pt x="5" y="27"/>
                  </a:lnTo>
                  <a:lnTo>
                    <a:pt x="14" y="23"/>
                  </a:lnTo>
                  <a:lnTo>
                    <a:pt x="26" y="17"/>
                  </a:lnTo>
                  <a:lnTo>
                    <a:pt x="36" y="11"/>
                  </a:lnTo>
                  <a:lnTo>
                    <a:pt x="47" y="7"/>
                  </a:lnTo>
                  <a:lnTo>
                    <a:pt x="55" y="3"/>
                  </a:lnTo>
                  <a:lnTo>
                    <a:pt x="59"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6" name="Freeform 557"/>
            <p:cNvSpPr>
              <a:spLocks/>
            </p:cNvSpPr>
            <p:nvPr/>
          </p:nvSpPr>
          <p:spPr bwMode="auto">
            <a:xfrm>
              <a:off x="3713" y="2849"/>
              <a:ext cx="24" cy="100"/>
            </a:xfrm>
            <a:custGeom>
              <a:avLst/>
              <a:gdLst>
                <a:gd name="T0" fmla="*/ 2 w 48"/>
                <a:gd name="T1" fmla="*/ 0 h 200"/>
                <a:gd name="T2" fmla="*/ 2 w 48"/>
                <a:gd name="T3" fmla="*/ 0 h 200"/>
                <a:gd name="T4" fmla="*/ 2 w 48"/>
                <a:gd name="T5" fmla="*/ 1 h 200"/>
                <a:gd name="T6" fmla="*/ 2 w 48"/>
                <a:gd name="T7" fmla="*/ 1 h 200"/>
                <a:gd name="T8" fmla="*/ 2 w 48"/>
                <a:gd name="T9" fmla="*/ 1 h 200"/>
                <a:gd name="T10" fmla="*/ 1 w 48"/>
                <a:gd name="T11" fmla="*/ 1 h 200"/>
                <a:gd name="T12" fmla="*/ 1 w 48"/>
                <a:gd name="T13" fmla="*/ 2 h 200"/>
                <a:gd name="T14" fmla="*/ 1 w 48"/>
                <a:gd name="T15" fmla="*/ 3 h 200"/>
                <a:gd name="T16" fmla="*/ 1 w 48"/>
                <a:gd name="T17" fmla="*/ 4 h 200"/>
                <a:gd name="T18" fmla="*/ 1 w 48"/>
                <a:gd name="T19" fmla="*/ 5 h 200"/>
                <a:gd name="T20" fmla="*/ 1 w 48"/>
                <a:gd name="T21" fmla="*/ 5 h 200"/>
                <a:gd name="T22" fmla="*/ 1 w 48"/>
                <a:gd name="T23" fmla="*/ 6 h 200"/>
                <a:gd name="T24" fmla="*/ 1 w 48"/>
                <a:gd name="T25" fmla="*/ 7 h 200"/>
                <a:gd name="T26" fmla="*/ 1 w 48"/>
                <a:gd name="T27" fmla="*/ 6 h 200"/>
                <a:gd name="T28" fmla="*/ 1 w 48"/>
                <a:gd name="T29" fmla="*/ 6 h 200"/>
                <a:gd name="T30" fmla="*/ 1 w 48"/>
                <a:gd name="T31" fmla="*/ 5 h 200"/>
                <a:gd name="T32" fmla="*/ 0 w 48"/>
                <a:gd name="T33" fmla="*/ 4 h 200"/>
                <a:gd name="T34" fmla="*/ 1 w 48"/>
                <a:gd name="T35" fmla="*/ 3 h 200"/>
                <a:gd name="T36" fmla="*/ 1 w 48"/>
                <a:gd name="T37" fmla="*/ 2 h 200"/>
                <a:gd name="T38" fmla="*/ 1 w 48"/>
                <a:gd name="T39" fmla="*/ 1 h 200"/>
                <a:gd name="T40" fmla="*/ 2 w 48"/>
                <a:gd name="T41" fmla="*/ 0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00">
                  <a:moveTo>
                    <a:pt x="43" y="0"/>
                  </a:moveTo>
                  <a:lnTo>
                    <a:pt x="45" y="0"/>
                  </a:lnTo>
                  <a:lnTo>
                    <a:pt x="47" y="1"/>
                  </a:lnTo>
                  <a:lnTo>
                    <a:pt x="48" y="3"/>
                  </a:lnTo>
                  <a:lnTo>
                    <a:pt x="48" y="4"/>
                  </a:lnTo>
                  <a:lnTo>
                    <a:pt x="29" y="29"/>
                  </a:lnTo>
                  <a:lnTo>
                    <a:pt x="16" y="55"/>
                  </a:lnTo>
                  <a:lnTo>
                    <a:pt x="10" y="83"/>
                  </a:lnTo>
                  <a:lnTo>
                    <a:pt x="8" y="109"/>
                  </a:lnTo>
                  <a:lnTo>
                    <a:pt x="10" y="136"/>
                  </a:lnTo>
                  <a:lnTo>
                    <a:pt x="14" y="160"/>
                  </a:lnTo>
                  <a:lnTo>
                    <a:pt x="19" y="182"/>
                  </a:lnTo>
                  <a:lnTo>
                    <a:pt x="24" y="200"/>
                  </a:lnTo>
                  <a:lnTo>
                    <a:pt x="14" y="188"/>
                  </a:lnTo>
                  <a:lnTo>
                    <a:pt x="5" y="167"/>
                  </a:lnTo>
                  <a:lnTo>
                    <a:pt x="1" y="138"/>
                  </a:lnTo>
                  <a:lnTo>
                    <a:pt x="0" y="107"/>
                  </a:lnTo>
                  <a:lnTo>
                    <a:pt x="3" y="75"/>
                  </a:lnTo>
                  <a:lnTo>
                    <a:pt x="11" y="44"/>
                  </a:lnTo>
                  <a:lnTo>
                    <a:pt x="24" y="18"/>
                  </a:lnTo>
                  <a:lnTo>
                    <a:pt x="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7" name="Freeform 558"/>
            <p:cNvSpPr>
              <a:spLocks/>
            </p:cNvSpPr>
            <p:nvPr/>
          </p:nvSpPr>
          <p:spPr bwMode="auto">
            <a:xfrm>
              <a:off x="3718" y="2935"/>
              <a:ext cx="22" cy="13"/>
            </a:xfrm>
            <a:custGeom>
              <a:avLst/>
              <a:gdLst>
                <a:gd name="T0" fmla="*/ 0 w 44"/>
                <a:gd name="T1" fmla="*/ 0 h 25"/>
                <a:gd name="T2" fmla="*/ 1 w 44"/>
                <a:gd name="T3" fmla="*/ 1 h 25"/>
                <a:gd name="T4" fmla="*/ 1 w 44"/>
                <a:gd name="T5" fmla="*/ 1 h 25"/>
                <a:gd name="T6" fmla="*/ 1 w 44"/>
                <a:gd name="T7" fmla="*/ 1 h 25"/>
                <a:gd name="T8" fmla="*/ 1 w 44"/>
                <a:gd name="T9" fmla="*/ 1 h 25"/>
                <a:gd name="T10" fmla="*/ 1 w 44"/>
                <a:gd name="T11" fmla="*/ 1 h 25"/>
                <a:gd name="T12" fmla="*/ 2 w 44"/>
                <a:gd name="T13" fmla="*/ 1 h 25"/>
                <a:gd name="T14" fmla="*/ 2 w 44"/>
                <a:gd name="T15" fmla="*/ 1 h 25"/>
                <a:gd name="T16" fmla="*/ 2 w 44"/>
                <a:gd name="T17" fmla="*/ 1 h 25"/>
                <a:gd name="T18" fmla="*/ 2 w 44"/>
                <a:gd name="T19" fmla="*/ 1 h 25"/>
                <a:gd name="T20" fmla="*/ 2 w 44"/>
                <a:gd name="T21" fmla="*/ 1 h 25"/>
                <a:gd name="T22" fmla="*/ 2 w 44"/>
                <a:gd name="T23" fmla="*/ 1 h 25"/>
                <a:gd name="T24" fmla="*/ 1 w 44"/>
                <a:gd name="T25" fmla="*/ 1 h 25"/>
                <a:gd name="T26" fmla="*/ 1 w 44"/>
                <a:gd name="T27" fmla="*/ 1 h 25"/>
                <a:gd name="T28" fmla="*/ 1 w 44"/>
                <a:gd name="T29" fmla="*/ 1 h 25"/>
                <a:gd name="T30" fmla="*/ 1 w 44"/>
                <a:gd name="T31" fmla="*/ 1 h 25"/>
                <a:gd name="T32" fmla="*/ 0 w 4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25">
                  <a:moveTo>
                    <a:pt x="0" y="0"/>
                  </a:moveTo>
                  <a:lnTo>
                    <a:pt x="5" y="4"/>
                  </a:lnTo>
                  <a:lnTo>
                    <a:pt x="10" y="10"/>
                  </a:lnTo>
                  <a:lnTo>
                    <a:pt x="17" y="15"/>
                  </a:lnTo>
                  <a:lnTo>
                    <a:pt x="25" y="18"/>
                  </a:lnTo>
                  <a:lnTo>
                    <a:pt x="31" y="22"/>
                  </a:lnTo>
                  <a:lnTo>
                    <a:pt x="37" y="24"/>
                  </a:lnTo>
                  <a:lnTo>
                    <a:pt x="42" y="25"/>
                  </a:lnTo>
                  <a:lnTo>
                    <a:pt x="44" y="24"/>
                  </a:lnTo>
                  <a:lnTo>
                    <a:pt x="44" y="22"/>
                  </a:lnTo>
                  <a:lnTo>
                    <a:pt x="40" y="19"/>
                  </a:lnTo>
                  <a:lnTo>
                    <a:pt x="36" y="17"/>
                  </a:lnTo>
                  <a:lnTo>
                    <a:pt x="29" y="13"/>
                  </a:lnTo>
                  <a:lnTo>
                    <a:pt x="22" y="11"/>
                  </a:lnTo>
                  <a:lnTo>
                    <a:pt x="14" y="8"/>
                  </a:lnTo>
                  <a:lnTo>
                    <a:pt x="6"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8" name="Freeform 559"/>
            <p:cNvSpPr>
              <a:spLocks/>
            </p:cNvSpPr>
            <p:nvPr/>
          </p:nvSpPr>
          <p:spPr bwMode="auto">
            <a:xfrm>
              <a:off x="3716" y="2927"/>
              <a:ext cx="24" cy="14"/>
            </a:xfrm>
            <a:custGeom>
              <a:avLst/>
              <a:gdLst>
                <a:gd name="T0" fmla="*/ 2 w 47"/>
                <a:gd name="T1" fmla="*/ 0 h 29"/>
                <a:gd name="T2" fmla="*/ 2 w 47"/>
                <a:gd name="T3" fmla="*/ 0 h 29"/>
                <a:gd name="T4" fmla="*/ 2 w 47"/>
                <a:gd name="T5" fmla="*/ 0 h 29"/>
                <a:gd name="T6" fmla="*/ 2 w 47"/>
                <a:gd name="T7" fmla="*/ 0 h 29"/>
                <a:gd name="T8" fmla="*/ 1 w 47"/>
                <a:gd name="T9" fmla="*/ 0 h 29"/>
                <a:gd name="T10" fmla="*/ 1 w 47"/>
                <a:gd name="T11" fmla="*/ 0 h 29"/>
                <a:gd name="T12" fmla="*/ 1 w 47"/>
                <a:gd name="T13" fmla="*/ 0 h 29"/>
                <a:gd name="T14" fmla="*/ 1 w 47"/>
                <a:gd name="T15" fmla="*/ 0 h 29"/>
                <a:gd name="T16" fmla="*/ 0 w 47"/>
                <a:gd name="T17" fmla="*/ 0 h 29"/>
                <a:gd name="T18" fmla="*/ 1 w 47"/>
                <a:gd name="T19" fmla="*/ 0 h 29"/>
                <a:gd name="T20" fmla="*/ 1 w 47"/>
                <a:gd name="T21" fmla="*/ 0 h 29"/>
                <a:gd name="T22" fmla="*/ 1 w 47"/>
                <a:gd name="T23" fmla="*/ 0 h 29"/>
                <a:gd name="T24" fmla="*/ 1 w 47"/>
                <a:gd name="T25" fmla="*/ 0 h 29"/>
                <a:gd name="T26" fmla="*/ 2 w 47"/>
                <a:gd name="T27" fmla="*/ 0 h 29"/>
                <a:gd name="T28" fmla="*/ 2 w 47"/>
                <a:gd name="T29" fmla="*/ 0 h 29"/>
                <a:gd name="T30" fmla="*/ 2 w 47"/>
                <a:gd name="T31" fmla="*/ 0 h 29"/>
                <a:gd name="T32" fmla="*/ 2 w 4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29">
                  <a:moveTo>
                    <a:pt x="47" y="28"/>
                  </a:moveTo>
                  <a:lnTo>
                    <a:pt x="45" y="29"/>
                  </a:lnTo>
                  <a:lnTo>
                    <a:pt x="41" y="28"/>
                  </a:lnTo>
                  <a:lnTo>
                    <a:pt x="34" y="27"/>
                  </a:lnTo>
                  <a:lnTo>
                    <a:pt x="27" y="23"/>
                  </a:lnTo>
                  <a:lnTo>
                    <a:pt x="19" y="19"/>
                  </a:lnTo>
                  <a:lnTo>
                    <a:pt x="11" y="13"/>
                  </a:lnTo>
                  <a:lnTo>
                    <a:pt x="5" y="7"/>
                  </a:lnTo>
                  <a:lnTo>
                    <a:pt x="0" y="0"/>
                  </a:lnTo>
                  <a:lnTo>
                    <a:pt x="5" y="4"/>
                  </a:lnTo>
                  <a:lnTo>
                    <a:pt x="12" y="7"/>
                  </a:lnTo>
                  <a:lnTo>
                    <a:pt x="20" y="12"/>
                  </a:lnTo>
                  <a:lnTo>
                    <a:pt x="28" y="15"/>
                  </a:lnTo>
                  <a:lnTo>
                    <a:pt x="36" y="20"/>
                  </a:lnTo>
                  <a:lnTo>
                    <a:pt x="42" y="23"/>
                  </a:lnTo>
                  <a:lnTo>
                    <a:pt x="46" y="26"/>
                  </a:lnTo>
                  <a:lnTo>
                    <a:pt x="47" y="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9" name="Freeform 560"/>
            <p:cNvSpPr>
              <a:spLocks/>
            </p:cNvSpPr>
            <p:nvPr/>
          </p:nvSpPr>
          <p:spPr bwMode="auto">
            <a:xfrm>
              <a:off x="3714" y="2907"/>
              <a:ext cx="31" cy="19"/>
            </a:xfrm>
            <a:custGeom>
              <a:avLst/>
              <a:gdLst>
                <a:gd name="T0" fmla="*/ 2 w 62"/>
                <a:gd name="T1" fmla="*/ 1 h 39"/>
                <a:gd name="T2" fmla="*/ 2 w 62"/>
                <a:gd name="T3" fmla="*/ 1 h 39"/>
                <a:gd name="T4" fmla="*/ 2 w 62"/>
                <a:gd name="T5" fmla="*/ 1 h 39"/>
                <a:gd name="T6" fmla="*/ 2 w 62"/>
                <a:gd name="T7" fmla="*/ 1 h 39"/>
                <a:gd name="T8" fmla="*/ 2 w 62"/>
                <a:gd name="T9" fmla="*/ 0 h 39"/>
                <a:gd name="T10" fmla="*/ 1 w 62"/>
                <a:gd name="T11" fmla="*/ 0 h 39"/>
                <a:gd name="T12" fmla="*/ 1 w 62"/>
                <a:gd name="T13" fmla="*/ 0 h 39"/>
                <a:gd name="T14" fmla="*/ 1 w 62"/>
                <a:gd name="T15" fmla="*/ 0 h 39"/>
                <a:gd name="T16" fmla="*/ 0 w 62"/>
                <a:gd name="T17" fmla="*/ 0 h 39"/>
                <a:gd name="T18" fmla="*/ 1 w 62"/>
                <a:gd name="T19" fmla="*/ 0 h 39"/>
                <a:gd name="T20" fmla="*/ 1 w 62"/>
                <a:gd name="T21" fmla="*/ 0 h 39"/>
                <a:gd name="T22" fmla="*/ 1 w 62"/>
                <a:gd name="T23" fmla="*/ 0 h 39"/>
                <a:gd name="T24" fmla="*/ 2 w 62"/>
                <a:gd name="T25" fmla="*/ 0 h 39"/>
                <a:gd name="T26" fmla="*/ 2 w 62"/>
                <a:gd name="T27" fmla="*/ 0 h 39"/>
                <a:gd name="T28" fmla="*/ 2 w 62"/>
                <a:gd name="T29" fmla="*/ 0 h 39"/>
                <a:gd name="T30" fmla="*/ 2 w 62"/>
                <a:gd name="T31" fmla="*/ 1 h 39"/>
                <a:gd name="T32" fmla="*/ 2 w 62"/>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39">
                  <a:moveTo>
                    <a:pt x="62" y="38"/>
                  </a:moveTo>
                  <a:lnTo>
                    <a:pt x="59" y="39"/>
                  </a:lnTo>
                  <a:lnTo>
                    <a:pt x="52" y="38"/>
                  </a:lnTo>
                  <a:lnTo>
                    <a:pt x="44" y="35"/>
                  </a:lnTo>
                  <a:lnTo>
                    <a:pt x="33" y="29"/>
                  </a:lnTo>
                  <a:lnTo>
                    <a:pt x="23" y="23"/>
                  </a:lnTo>
                  <a:lnTo>
                    <a:pt x="13" y="16"/>
                  </a:lnTo>
                  <a:lnTo>
                    <a:pt x="5" y="8"/>
                  </a:lnTo>
                  <a:lnTo>
                    <a:pt x="0" y="0"/>
                  </a:lnTo>
                  <a:lnTo>
                    <a:pt x="5" y="3"/>
                  </a:lnTo>
                  <a:lnTo>
                    <a:pt x="13" y="8"/>
                  </a:lnTo>
                  <a:lnTo>
                    <a:pt x="24" y="14"/>
                  </a:lnTo>
                  <a:lnTo>
                    <a:pt x="35" y="20"/>
                  </a:lnTo>
                  <a:lnTo>
                    <a:pt x="46" y="25"/>
                  </a:lnTo>
                  <a:lnTo>
                    <a:pt x="55" y="31"/>
                  </a:lnTo>
                  <a:lnTo>
                    <a:pt x="61" y="35"/>
                  </a:lnTo>
                  <a:lnTo>
                    <a:pt x="62" y="3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0" name="Freeform 561"/>
            <p:cNvSpPr>
              <a:spLocks/>
            </p:cNvSpPr>
            <p:nvPr/>
          </p:nvSpPr>
          <p:spPr bwMode="auto">
            <a:xfrm>
              <a:off x="3716" y="2888"/>
              <a:ext cx="34" cy="22"/>
            </a:xfrm>
            <a:custGeom>
              <a:avLst/>
              <a:gdLst>
                <a:gd name="T0" fmla="*/ 3 w 68"/>
                <a:gd name="T1" fmla="*/ 2 h 44"/>
                <a:gd name="T2" fmla="*/ 3 w 68"/>
                <a:gd name="T3" fmla="*/ 2 h 44"/>
                <a:gd name="T4" fmla="*/ 2 w 68"/>
                <a:gd name="T5" fmla="*/ 2 h 44"/>
                <a:gd name="T6" fmla="*/ 2 w 68"/>
                <a:gd name="T7" fmla="*/ 2 h 44"/>
                <a:gd name="T8" fmla="*/ 2 w 68"/>
                <a:gd name="T9" fmla="*/ 1 h 44"/>
                <a:gd name="T10" fmla="*/ 1 w 68"/>
                <a:gd name="T11" fmla="*/ 1 h 44"/>
                <a:gd name="T12" fmla="*/ 1 w 68"/>
                <a:gd name="T13" fmla="*/ 1 h 44"/>
                <a:gd name="T14" fmla="*/ 1 w 68"/>
                <a:gd name="T15" fmla="*/ 1 h 44"/>
                <a:gd name="T16" fmla="*/ 0 w 68"/>
                <a:gd name="T17" fmla="*/ 0 h 44"/>
                <a:gd name="T18" fmla="*/ 1 w 68"/>
                <a:gd name="T19" fmla="*/ 1 h 44"/>
                <a:gd name="T20" fmla="*/ 1 w 68"/>
                <a:gd name="T21" fmla="*/ 1 h 44"/>
                <a:gd name="T22" fmla="*/ 1 w 68"/>
                <a:gd name="T23" fmla="*/ 1 h 44"/>
                <a:gd name="T24" fmla="*/ 2 w 68"/>
                <a:gd name="T25" fmla="*/ 1 h 44"/>
                <a:gd name="T26" fmla="*/ 2 w 68"/>
                <a:gd name="T27" fmla="*/ 1 h 44"/>
                <a:gd name="T28" fmla="*/ 2 w 68"/>
                <a:gd name="T29" fmla="*/ 2 h 44"/>
                <a:gd name="T30" fmla="*/ 3 w 68"/>
                <a:gd name="T31" fmla="*/ 2 h 44"/>
                <a:gd name="T32" fmla="*/ 3 w 68"/>
                <a:gd name="T33" fmla="*/ 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4">
                  <a:moveTo>
                    <a:pt x="68" y="43"/>
                  </a:moveTo>
                  <a:lnTo>
                    <a:pt x="65" y="44"/>
                  </a:lnTo>
                  <a:lnTo>
                    <a:pt x="57" y="42"/>
                  </a:lnTo>
                  <a:lnTo>
                    <a:pt x="47" y="37"/>
                  </a:lnTo>
                  <a:lnTo>
                    <a:pt x="35" y="30"/>
                  </a:lnTo>
                  <a:lnTo>
                    <a:pt x="24" y="23"/>
                  </a:lnTo>
                  <a:lnTo>
                    <a:pt x="13" y="15"/>
                  </a:lnTo>
                  <a:lnTo>
                    <a:pt x="5" y="7"/>
                  </a:lnTo>
                  <a:lnTo>
                    <a:pt x="0" y="0"/>
                  </a:lnTo>
                  <a:lnTo>
                    <a:pt x="5" y="4"/>
                  </a:lnTo>
                  <a:lnTo>
                    <a:pt x="14" y="8"/>
                  </a:lnTo>
                  <a:lnTo>
                    <a:pt x="26" y="14"/>
                  </a:lnTo>
                  <a:lnTo>
                    <a:pt x="38" y="21"/>
                  </a:lnTo>
                  <a:lnTo>
                    <a:pt x="50" y="29"/>
                  </a:lnTo>
                  <a:lnTo>
                    <a:pt x="59" y="35"/>
                  </a:lnTo>
                  <a:lnTo>
                    <a:pt x="66" y="39"/>
                  </a:lnTo>
                  <a:lnTo>
                    <a:pt x="68"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1" name="Freeform 562"/>
            <p:cNvSpPr>
              <a:spLocks/>
            </p:cNvSpPr>
            <p:nvPr/>
          </p:nvSpPr>
          <p:spPr bwMode="auto">
            <a:xfrm>
              <a:off x="3719" y="2876"/>
              <a:ext cx="27" cy="23"/>
            </a:xfrm>
            <a:custGeom>
              <a:avLst/>
              <a:gdLst>
                <a:gd name="T0" fmla="*/ 1 w 56"/>
                <a:gd name="T1" fmla="*/ 2 h 46"/>
                <a:gd name="T2" fmla="*/ 1 w 56"/>
                <a:gd name="T3" fmla="*/ 2 h 46"/>
                <a:gd name="T4" fmla="*/ 1 w 56"/>
                <a:gd name="T5" fmla="*/ 2 h 46"/>
                <a:gd name="T6" fmla="*/ 1 w 56"/>
                <a:gd name="T7" fmla="*/ 2 h 46"/>
                <a:gd name="T8" fmla="*/ 0 w 56"/>
                <a:gd name="T9" fmla="*/ 1 h 46"/>
                <a:gd name="T10" fmla="*/ 0 w 56"/>
                <a:gd name="T11" fmla="*/ 1 h 46"/>
                <a:gd name="T12" fmla="*/ 0 w 56"/>
                <a:gd name="T13" fmla="*/ 1 h 46"/>
                <a:gd name="T14" fmla="*/ 0 w 56"/>
                <a:gd name="T15" fmla="*/ 1 h 46"/>
                <a:gd name="T16" fmla="*/ 0 w 56"/>
                <a:gd name="T17" fmla="*/ 0 h 46"/>
                <a:gd name="T18" fmla="*/ 0 w 56"/>
                <a:gd name="T19" fmla="*/ 1 h 46"/>
                <a:gd name="T20" fmla="*/ 0 w 56"/>
                <a:gd name="T21" fmla="*/ 1 h 46"/>
                <a:gd name="T22" fmla="*/ 0 w 56"/>
                <a:gd name="T23" fmla="*/ 1 h 46"/>
                <a:gd name="T24" fmla="*/ 1 w 56"/>
                <a:gd name="T25" fmla="*/ 1 h 46"/>
                <a:gd name="T26" fmla="*/ 1 w 56"/>
                <a:gd name="T27" fmla="*/ 1 h 46"/>
                <a:gd name="T28" fmla="*/ 1 w 56"/>
                <a:gd name="T29" fmla="*/ 2 h 46"/>
                <a:gd name="T30" fmla="*/ 1 w 56"/>
                <a:gd name="T31" fmla="*/ 2 h 46"/>
                <a:gd name="T32" fmla="*/ 1 w 56"/>
                <a:gd name="T33" fmla="*/ 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46">
                  <a:moveTo>
                    <a:pt x="56" y="46"/>
                  </a:moveTo>
                  <a:lnTo>
                    <a:pt x="52" y="46"/>
                  </a:lnTo>
                  <a:lnTo>
                    <a:pt x="46" y="43"/>
                  </a:lnTo>
                  <a:lnTo>
                    <a:pt x="37" y="37"/>
                  </a:lnTo>
                  <a:lnTo>
                    <a:pt x="28" y="30"/>
                  </a:lnTo>
                  <a:lnTo>
                    <a:pt x="18" y="22"/>
                  </a:lnTo>
                  <a:lnTo>
                    <a:pt x="9" y="14"/>
                  </a:lnTo>
                  <a:lnTo>
                    <a:pt x="3" y="6"/>
                  </a:lnTo>
                  <a:lnTo>
                    <a:pt x="0" y="0"/>
                  </a:lnTo>
                  <a:lnTo>
                    <a:pt x="6" y="3"/>
                  </a:lnTo>
                  <a:lnTo>
                    <a:pt x="14" y="9"/>
                  </a:lnTo>
                  <a:lnTo>
                    <a:pt x="23" y="16"/>
                  </a:lnTo>
                  <a:lnTo>
                    <a:pt x="34" y="23"/>
                  </a:lnTo>
                  <a:lnTo>
                    <a:pt x="43" y="31"/>
                  </a:lnTo>
                  <a:lnTo>
                    <a:pt x="51" y="37"/>
                  </a:lnTo>
                  <a:lnTo>
                    <a:pt x="56" y="43"/>
                  </a:lnTo>
                  <a:lnTo>
                    <a:pt x="56"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2" name="Freeform 563"/>
            <p:cNvSpPr>
              <a:spLocks/>
            </p:cNvSpPr>
            <p:nvPr/>
          </p:nvSpPr>
          <p:spPr bwMode="auto">
            <a:xfrm>
              <a:off x="3723" y="2867"/>
              <a:ext cx="22" cy="19"/>
            </a:xfrm>
            <a:custGeom>
              <a:avLst/>
              <a:gdLst>
                <a:gd name="T0" fmla="*/ 1 w 45"/>
                <a:gd name="T1" fmla="*/ 1 h 39"/>
                <a:gd name="T2" fmla="*/ 1 w 45"/>
                <a:gd name="T3" fmla="*/ 1 h 39"/>
                <a:gd name="T4" fmla="*/ 1 w 45"/>
                <a:gd name="T5" fmla="*/ 1 h 39"/>
                <a:gd name="T6" fmla="*/ 0 w 45"/>
                <a:gd name="T7" fmla="*/ 1 h 39"/>
                <a:gd name="T8" fmla="*/ 0 w 45"/>
                <a:gd name="T9" fmla="*/ 0 h 39"/>
                <a:gd name="T10" fmla="*/ 0 w 45"/>
                <a:gd name="T11" fmla="*/ 0 h 39"/>
                <a:gd name="T12" fmla="*/ 0 w 45"/>
                <a:gd name="T13" fmla="*/ 0 h 39"/>
                <a:gd name="T14" fmla="*/ 0 w 45"/>
                <a:gd name="T15" fmla="*/ 0 h 39"/>
                <a:gd name="T16" fmla="*/ 0 w 45"/>
                <a:gd name="T17" fmla="*/ 0 h 39"/>
                <a:gd name="T18" fmla="*/ 0 w 45"/>
                <a:gd name="T19" fmla="*/ 0 h 39"/>
                <a:gd name="T20" fmla="*/ 0 w 45"/>
                <a:gd name="T21" fmla="*/ 0 h 39"/>
                <a:gd name="T22" fmla="*/ 0 w 45"/>
                <a:gd name="T23" fmla="*/ 0 h 39"/>
                <a:gd name="T24" fmla="*/ 0 w 45"/>
                <a:gd name="T25" fmla="*/ 0 h 39"/>
                <a:gd name="T26" fmla="*/ 1 w 45"/>
                <a:gd name="T27" fmla="*/ 0 h 39"/>
                <a:gd name="T28" fmla="*/ 1 w 45"/>
                <a:gd name="T29" fmla="*/ 1 h 39"/>
                <a:gd name="T30" fmla="*/ 1 w 45"/>
                <a:gd name="T31" fmla="*/ 1 h 39"/>
                <a:gd name="T32" fmla="*/ 1 w 45"/>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39">
                  <a:moveTo>
                    <a:pt x="45" y="39"/>
                  </a:moveTo>
                  <a:lnTo>
                    <a:pt x="43" y="39"/>
                  </a:lnTo>
                  <a:lnTo>
                    <a:pt x="37" y="37"/>
                  </a:lnTo>
                  <a:lnTo>
                    <a:pt x="30" y="34"/>
                  </a:lnTo>
                  <a:lnTo>
                    <a:pt x="23" y="29"/>
                  </a:lnTo>
                  <a:lnTo>
                    <a:pt x="15" y="22"/>
                  </a:lnTo>
                  <a:lnTo>
                    <a:pt x="8" y="15"/>
                  </a:lnTo>
                  <a:lnTo>
                    <a:pt x="3" y="9"/>
                  </a:lnTo>
                  <a:lnTo>
                    <a:pt x="0" y="0"/>
                  </a:lnTo>
                  <a:lnTo>
                    <a:pt x="5" y="5"/>
                  </a:lnTo>
                  <a:lnTo>
                    <a:pt x="12" y="10"/>
                  </a:lnTo>
                  <a:lnTo>
                    <a:pt x="19" y="15"/>
                  </a:lnTo>
                  <a:lnTo>
                    <a:pt x="28" y="21"/>
                  </a:lnTo>
                  <a:lnTo>
                    <a:pt x="35" y="27"/>
                  </a:lnTo>
                  <a:lnTo>
                    <a:pt x="42" y="33"/>
                  </a:lnTo>
                  <a:lnTo>
                    <a:pt x="45" y="36"/>
                  </a:lnTo>
                  <a:lnTo>
                    <a:pt x="45" y="3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3" name="Freeform 564"/>
            <p:cNvSpPr>
              <a:spLocks/>
            </p:cNvSpPr>
            <p:nvPr/>
          </p:nvSpPr>
          <p:spPr bwMode="auto">
            <a:xfrm>
              <a:off x="3729" y="2858"/>
              <a:ext cx="16" cy="16"/>
            </a:xfrm>
            <a:custGeom>
              <a:avLst/>
              <a:gdLst>
                <a:gd name="T0" fmla="*/ 1 w 32"/>
                <a:gd name="T1" fmla="*/ 1 h 33"/>
                <a:gd name="T2" fmla="*/ 1 w 32"/>
                <a:gd name="T3" fmla="*/ 1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1 w 32"/>
                <a:gd name="T19" fmla="*/ 0 h 33"/>
                <a:gd name="T20" fmla="*/ 1 w 32"/>
                <a:gd name="T21" fmla="*/ 0 h 33"/>
                <a:gd name="T22" fmla="*/ 1 w 32"/>
                <a:gd name="T23" fmla="*/ 0 h 33"/>
                <a:gd name="T24" fmla="*/ 1 w 32"/>
                <a:gd name="T25" fmla="*/ 1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3">
                  <a:moveTo>
                    <a:pt x="32" y="33"/>
                  </a:moveTo>
                  <a:lnTo>
                    <a:pt x="30" y="33"/>
                  </a:lnTo>
                  <a:lnTo>
                    <a:pt x="25" y="31"/>
                  </a:lnTo>
                  <a:lnTo>
                    <a:pt x="20" y="27"/>
                  </a:lnTo>
                  <a:lnTo>
                    <a:pt x="14" y="21"/>
                  </a:lnTo>
                  <a:lnTo>
                    <a:pt x="8" y="15"/>
                  </a:lnTo>
                  <a:lnTo>
                    <a:pt x="3" y="9"/>
                  </a:lnTo>
                  <a:lnTo>
                    <a:pt x="1" y="3"/>
                  </a:lnTo>
                  <a:lnTo>
                    <a:pt x="0" y="0"/>
                  </a:lnTo>
                  <a:lnTo>
                    <a:pt x="8" y="7"/>
                  </a:lnTo>
                  <a:lnTo>
                    <a:pt x="18" y="17"/>
                  </a:lnTo>
                  <a:lnTo>
                    <a:pt x="28" y="27"/>
                  </a:lnTo>
                  <a:lnTo>
                    <a:pt x="32"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4" name="Freeform 565"/>
            <p:cNvSpPr>
              <a:spLocks/>
            </p:cNvSpPr>
            <p:nvPr/>
          </p:nvSpPr>
          <p:spPr bwMode="auto">
            <a:xfrm>
              <a:off x="3733" y="2852"/>
              <a:ext cx="10" cy="11"/>
            </a:xfrm>
            <a:custGeom>
              <a:avLst/>
              <a:gdLst>
                <a:gd name="T0" fmla="*/ 1 w 20"/>
                <a:gd name="T1" fmla="*/ 1 h 22"/>
                <a:gd name="T2" fmla="*/ 1 w 20"/>
                <a:gd name="T3" fmla="*/ 1 h 22"/>
                <a:gd name="T4" fmla="*/ 1 w 20"/>
                <a:gd name="T5" fmla="*/ 1 h 22"/>
                <a:gd name="T6" fmla="*/ 0 w 20"/>
                <a:gd name="T7" fmla="*/ 1 h 22"/>
                <a:gd name="T8" fmla="*/ 0 w 20"/>
                <a:gd name="T9" fmla="*/ 0 h 22"/>
                <a:gd name="T10" fmla="*/ 1 w 20"/>
                <a:gd name="T11" fmla="*/ 1 h 22"/>
                <a:gd name="T12" fmla="*/ 1 w 20"/>
                <a:gd name="T13" fmla="*/ 1 h 22"/>
                <a:gd name="T14" fmla="*/ 1 w 20"/>
                <a:gd name="T15" fmla="*/ 1 h 22"/>
                <a:gd name="T16" fmla="*/ 1 w 20"/>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20" y="22"/>
                  </a:moveTo>
                  <a:lnTo>
                    <a:pt x="14" y="21"/>
                  </a:lnTo>
                  <a:lnTo>
                    <a:pt x="7" y="17"/>
                  </a:lnTo>
                  <a:lnTo>
                    <a:pt x="0" y="9"/>
                  </a:lnTo>
                  <a:lnTo>
                    <a:pt x="0" y="0"/>
                  </a:lnTo>
                  <a:lnTo>
                    <a:pt x="5" y="9"/>
                  </a:lnTo>
                  <a:lnTo>
                    <a:pt x="14" y="14"/>
                  </a:lnTo>
                  <a:lnTo>
                    <a:pt x="20" y="19"/>
                  </a:lnTo>
                  <a:lnTo>
                    <a:pt x="20" y="2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5" name="Freeform 566"/>
            <p:cNvSpPr>
              <a:spLocks/>
            </p:cNvSpPr>
            <p:nvPr/>
          </p:nvSpPr>
          <p:spPr bwMode="auto">
            <a:xfrm>
              <a:off x="3722" y="2943"/>
              <a:ext cx="14" cy="13"/>
            </a:xfrm>
            <a:custGeom>
              <a:avLst/>
              <a:gdLst>
                <a:gd name="T0" fmla="*/ 0 w 28"/>
                <a:gd name="T1" fmla="*/ 0 h 25"/>
                <a:gd name="T2" fmla="*/ 1 w 28"/>
                <a:gd name="T3" fmla="*/ 1 h 25"/>
                <a:gd name="T4" fmla="*/ 1 w 28"/>
                <a:gd name="T5" fmla="*/ 1 h 25"/>
                <a:gd name="T6" fmla="*/ 1 w 28"/>
                <a:gd name="T7" fmla="*/ 1 h 25"/>
                <a:gd name="T8" fmla="*/ 1 w 28"/>
                <a:gd name="T9" fmla="*/ 1 h 25"/>
                <a:gd name="T10" fmla="*/ 1 w 28"/>
                <a:gd name="T11" fmla="*/ 1 h 25"/>
                <a:gd name="T12" fmla="*/ 1 w 28"/>
                <a:gd name="T13" fmla="*/ 1 h 25"/>
                <a:gd name="T14" fmla="*/ 1 w 28"/>
                <a:gd name="T15" fmla="*/ 1 h 25"/>
                <a:gd name="T16" fmla="*/ 0 w 28"/>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5">
                  <a:moveTo>
                    <a:pt x="0" y="0"/>
                  </a:moveTo>
                  <a:lnTo>
                    <a:pt x="7" y="3"/>
                  </a:lnTo>
                  <a:lnTo>
                    <a:pt x="17" y="10"/>
                  </a:lnTo>
                  <a:lnTo>
                    <a:pt x="27" y="18"/>
                  </a:lnTo>
                  <a:lnTo>
                    <a:pt x="28" y="25"/>
                  </a:lnTo>
                  <a:lnTo>
                    <a:pt x="22" y="24"/>
                  </a:lnTo>
                  <a:lnTo>
                    <a:pt x="14" y="17"/>
                  </a:lnTo>
                  <a:lnTo>
                    <a:pt x="6"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6" name="Freeform 567"/>
            <p:cNvSpPr>
              <a:spLocks/>
            </p:cNvSpPr>
            <p:nvPr/>
          </p:nvSpPr>
          <p:spPr bwMode="auto">
            <a:xfrm>
              <a:off x="3715" y="2943"/>
              <a:ext cx="6" cy="15"/>
            </a:xfrm>
            <a:custGeom>
              <a:avLst/>
              <a:gdLst>
                <a:gd name="T0" fmla="*/ 0 w 14"/>
                <a:gd name="T1" fmla="*/ 0 h 30"/>
                <a:gd name="T2" fmla="*/ 0 w 14"/>
                <a:gd name="T3" fmla="*/ 1 h 30"/>
                <a:gd name="T4" fmla="*/ 0 w 14"/>
                <a:gd name="T5" fmla="*/ 1 h 30"/>
                <a:gd name="T6" fmla="*/ 0 w 14"/>
                <a:gd name="T7" fmla="*/ 1 h 30"/>
                <a:gd name="T8" fmla="*/ 0 w 14"/>
                <a:gd name="T9" fmla="*/ 1 h 30"/>
                <a:gd name="T10" fmla="*/ 0 w 14"/>
                <a:gd name="T11" fmla="*/ 1 h 30"/>
                <a:gd name="T12" fmla="*/ 0 w 14"/>
                <a:gd name="T13" fmla="*/ 1 h 30"/>
                <a:gd name="T14" fmla="*/ 0 w 14"/>
                <a:gd name="T15" fmla="*/ 1 h 30"/>
                <a:gd name="T16" fmla="*/ 0 w 1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30">
                  <a:moveTo>
                    <a:pt x="14" y="0"/>
                  </a:moveTo>
                  <a:lnTo>
                    <a:pt x="11" y="5"/>
                  </a:lnTo>
                  <a:lnTo>
                    <a:pt x="5" y="15"/>
                  </a:lnTo>
                  <a:lnTo>
                    <a:pt x="0" y="24"/>
                  </a:lnTo>
                  <a:lnTo>
                    <a:pt x="1" y="30"/>
                  </a:lnTo>
                  <a:lnTo>
                    <a:pt x="6" y="27"/>
                  </a:lnTo>
                  <a:lnTo>
                    <a:pt x="9" y="19"/>
                  </a:lnTo>
                  <a:lnTo>
                    <a:pt x="13" y="8"/>
                  </a:lnTo>
                  <a:lnTo>
                    <a:pt x="1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7" name="Freeform 568"/>
            <p:cNvSpPr>
              <a:spLocks/>
            </p:cNvSpPr>
            <p:nvPr/>
          </p:nvSpPr>
          <p:spPr bwMode="auto">
            <a:xfrm>
              <a:off x="3723" y="2946"/>
              <a:ext cx="4" cy="17"/>
            </a:xfrm>
            <a:custGeom>
              <a:avLst/>
              <a:gdLst>
                <a:gd name="T0" fmla="*/ 0 w 9"/>
                <a:gd name="T1" fmla="*/ 0 h 33"/>
                <a:gd name="T2" fmla="*/ 0 w 9"/>
                <a:gd name="T3" fmla="*/ 1 h 33"/>
                <a:gd name="T4" fmla="*/ 0 w 9"/>
                <a:gd name="T5" fmla="*/ 1 h 33"/>
                <a:gd name="T6" fmla="*/ 0 w 9"/>
                <a:gd name="T7" fmla="*/ 1 h 33"/>
                <a:gd name="T8" fmla="*/ 0 w 9"/>
                <a:gd name="T9" fmla="*/ 2 h 33"/>
                <a:gd name="T10" fmla="*/ 0 w 9"/>
                <a:gd name="T11" fmla="*/ 1 h 33"/>
                <a:gd name="T12" fmla="*/ 0 w 9"/>
                <a:gd name="T13" fmla="*/ 1 h 33"/>
                <a:gd name="T14" fmla="*/ 0 w 9"/>
                <a:gd name="T15" fmla="*/ 1 h 33"/>
                <a:gd name="T16" fmla="*/ 0 w 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3">
                  <a:moveTo>
                    <a:pt x="0" y="0"/>
                  </a:moveTo>
                  <a:lnTo>
                    <a:pt x="0" y="5"/>
                  </a:lnTo>
                  <a:lnTo>
                    <a:pt x="0" y="17"/>
                  </a:lnTo>
                  <a:lnTo>
                    <a:pt x="2" y="28"/>
                  </a:lnTo>
                  <a:lnTo>
                    <a:pt x="5" y="33"/>
                  </a:lnTo>
                  <a:lnTo>
                    <a:pt x="9" y="28"/>
                  </a:lnTo>
                  <a:lnTo>
                    <a:pt x="6" y="18"/>
                  </a:lnTo>
                  <a:lnTo>
                    <a:pt x="3" y="8"/>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8" name="Freeform 569"/>
            <p:cNvSpPr>
              <a:spLocks/>
            </p:cNvSpPr>
            <p:nvPr/>
          </p:nvSpPr>
          <p:spPr bwMode="auto">
            <a:xfrm>
              <a:off x="3707" y="2938"/>
              <a:ext cx="12" cy="15"/>
            </a:xfrm>
            <a:custGeom>
              <a:avLst/>
              <a:gdLst>
                <a:gd name="T0" fmla="*/ 0 w 25"/>
                <a:gd name="T1" fmla="*/ 0 h 30"/>
                <a:gd name="T2" fmla="*/ 0 w 25"/>
                <a:gd name="T3" fmla="*/ 1 h 30"/>
                <a:gd name="T4" fmla="*/ 0 w 25"/>
                <a:gd name="T5" fmla="*/ 1 h 30"/>
                <a:gd name="T6" fmla="*/ 0 w 25"/>
                <a:gd name="T7" fmla="*/ 1 h 30"/>
                <a:gd name="T8" fmla="*/ 0 w 25"/>
                <a:gd name="T9" fmla="*/ 1 h 30"/>
                <a:gd name="T10" fmla="*/ 0 w 25"/>
                <a:gd name="T11" fmla="*/ 1 h 30"/>
                <a:gd name="T12" fmla="*/ 0 w 25"/>
                <a:gd name="T13" fmla="*/ 1 h 30"/>
                <a:gd name="T14" fmla="*/ 0 w 25"/>
                <a:gd name="T15" fmla="*/ 1 h 30"/>
                <a:gd name="T16" fmla="*/ 0 w 2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0">
                  <a:moveTo>
                    <a:pt x="25" y="0"/>
                  </a:moveTo>
                  <a:lnTo>
                    <a:pt x="20" y="9"/>
                  </a:lnTo>
                  <a:lnTo>
                    <a:pt x="13" y="21"/>
                  </a:lnTo>
                  <a:lnTo>
                    <a:pt x="6" y="29"/>
                  </a:lnTo>
                  <a:lnTo>
                    <a:pt x="0" y="30"/>
                  </a:lnTo>
                  <a:lnTo>
                    <a:pt x="1" y="24"/>
                  </a:lnTo>
                  <a:lnTo>
                    <a:pt x="9" y="15"/>
                  </a:lnTo>
                  <a:lnTo>
                    <a:pt x="18" y="6"/>
                  </a:lnTo>
                  <a:lnTo>
                    <a:pt x="2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9" name="Freeform 570"/>
            <p:cNvSpPr>
              <a:spLocks/>
            </p:cNvSpPr>
            <p:nvPr/>
          </p:nvSpPr>
          <p:spPr bwMode="auto">
            <a:xfrm>
              <a:off x="3708" y="2855"/>
              <a:ext cx="22" cy="4"/>
            </a:xfrm>
            <a:custGeom>
              <a:avLst/>
              <a:gdLst>
                <a:gd name="T0" fmla="*/ 2 w 43"/>
                <a:gd name="T1" fmla="*/ 0 h 9"/>
                <a:gd name="T2" fmla="*/ 2 w 43"/>
                <a:gd name="T3" fmla="*/ 0 h 9"/>
                <a:gd name="T4" fmla="*/ 1 w 43"/>
                <a:gd name="T5" fmla="*/ 0 h 9"/>
                <a:gd name="T6" fmla="*/ 1 w 43"/>
                <a:gd name="T7" fmla="*/ 0 h 9"/>
                <a:gd name="T8" fmla="*/ 1 w 43"/>
                <a:gd name="T9" fmla="*/ 0 h 9"/>
                <a:gd name="T10" fmla="*/ 1 w 43"/>
                <a:gd name="T11" fmla="*/ 0 h 9"/>
                <a:gd name="T12" fmla="*/ 1 w 43"/>
                <a:gd name="T13" fmla="*/ 0 h 9"/>
                <a:gd name="T14" fmla="*/ 1 w 43"/>
                <a:gd name="T15" fmla="*/ 0 h 9"/>
                <a:gd name="T16" fmla="*/ 0 w 43"/>
                <a:gd name="T17" fmla="*/ 0 h 9"/>
                <a:gd name="T18" fmla="*/ 1 w 43"/>
                <a:gd name="T19" fmla="*/ 0 h 9"/>
                <a:gd name="T20" fmla="*/ 1 w 43"/>
                <a:gd name="T21" fmla="*/ 0 h 9"/>
                <a:gd name="T22" fmla="*/ 1 w 43"/>
                <a:gd name="T23" fmla="*/ 0 h 9"/>
                <a:gd name="T24" fmla="*/ 1 w 43"/>
                <a:gd name="T25" fmla="*/ 0 h 9"/>
                <a:gd name="T26" fmla="*/ 1 w 43"/>
                <a:gd name="T27" fmla="*/ 0 h 9"/>
                <a:gd name="T28" fmla="*/ 1 w 43"/>
                <a:gd name="T29" fmla="*/ 0 h 9"/>
                <a:gd name="T30" fmla="*/ 2 w 43"/>
                <a:gd name="T31" fmla="*/ 0 h 9"/>
                <a:gd name="T32" fmla="*/ 2 w 43"/>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9">
                  <a:moveTo>
                    <a:pt x="43" y="8"/>
                  </a:moveTo>
                  <a:lnTo>
                    <a:pt x="39" y="8"/>
                  </a:lnTo>
                  <a:lnTo>
                    <a:pt x="32" y="9"/>
                  </a:lnTo>
                  <a:lnTo>
                    <a:pt x="25" y="9"/>
                  </a:lnTo>
                  <a:lnTo>
                    <a:pt x="18" y="9"/>
                  </a:lnTo>
                  <a:lnTo>
                    <a:pt x="11" y="9"/>
                  </a:lnTo>
                  <a:lnTo>
                    <a:pt x="5" y="8"/>
                  </a:lnTo>
                  <a:lnTo>
                    <a:pt x="2" y="6"/>
                  </a:lnTo>
                  <a:lnTo>
                    <a:pt x="0" y="4"/>
                  </a:lnTo>
                  <a:lnTo>
                    <a:pt x="1" y="1"/>
                  </a:lnTo>
                  <a:lnTo>
                    <a:pt x="4" y="0"/>
                  </a:lnTo>
                  <a:lnTo>
                    <a:pt x="10" y="0"/>
                  </a:lnTo>
                  <a:lnTo>
                    <a:pt x="17" y="3"/>
                  </a:lnTo>
                  <a:lnTo>
                    <a:pt x="24" y="4"/>
                  </a:lnTo>
                  <a:lnTo>
                    <a:pt x="32" y="6"/>
                  </a:lnTo>
                  <a:lnTo>
                    <a:pt x="38" y="7"/>
                  </a:lnTo>
                  <a:lnTo>
                    <a:pt x="43"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0" name="Freeform 571"/>
            <p:cNvSpPr>
              <a:spLocks/>
            </p:cNvSpPr>
            <p:nvPr/>
          </p:nvSpPr>
          <p:spPr bwMode="auto">
            <a:xfrm>
              <a:off x="3712" y="2846"/>
              <a:ext cx="21" cy="7"/>
            </a:xfrm>
            <a:custGeom>
              <a:avLst/>
              <a:gdLst>
                <a:gd name="T0" fmla="*/ 1 w 43"/>
                <a:gd name="T1" fmla="*/ 0 h 15"/>
                <a:gd name="T2" fmla="*/ 1 w 43"/>
                <a:gd name="T3" fmla="*/ 0 h 15"/>
                <a:gd name="T4" fmla="*/ 1 w 43"/>
                <a:gd name="T5" fmla="*/ 0 h 15"/>
                <a:gd name="T6" fmla="*/ 0 w 43"/>
                <a:gd name="T7" fmla="*/ 0 h 15"/>
                <a:gd name="T8" fmla="*/ 0 w 43"/>
                <a:gd name="T9" fmla="*/ 0 h 15"/>
                <a:gd name="T10" fmla="*/ 0 w 43"/>
                <a:gd name="T11" fmla="*/ 0 h 15"/>
                <a:gd name="T12" fmla="*/ 0 w 43"/>
                <a:gd name="T13" fmla="*/ 0 h 15"/>
                <a:gd name="T14" fmla="*/ 0 w 43"/>
                <a:gd name="T15" fmla="*/ 0 h 15"/>
                <a:gd name="T16" fmla="*/ 0 w 43"/>
                <a:gd name="T17" fmla="*/ 0 h 15"/>
                <a:gd name="T18" fmla="*/ 0 w 43"/>
                <a:gd name="T19" fmla="*/ 0 h 15"/>
                <a:gd name="T20" fmla="*/ 0 w 43"/>
                <a:gd name="T21" fmla="*/ 0 h 15"/>
                <a:gd name="T22" fmla="*/ 0 w 43"/>
                <a:gd name="T23" fmla="*/ 0 h 15"/>
                <a:gd name="T24" fmla="*/ 0 w 43"/>
                <a:gd name="T25" fmla="*/ 0 h 15"/>
                <a:gd name="T26" fmla="*/ 0 w 43"/>
                <a:gd name="T27" fmla="*/ 0 h 15"/>
                <a:gd name="T28" fmla="*/ 1 w 43"/>
                <a:gd name="T29" fmla="*/ 0 h 15"/>
                <a:gd name="T30" fmla="*/ 1 w 43"/>
                <a:gd name="T31" fmla="*/ 0 h 15"/>
                <a:gd name="T32" fmla="*/ 1 w 43"/>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5">
                  <a:moveTo>
                    <a:pt x="43" y="15"/>
                  </a:moveTo>
                  <a:lnTo>
                    <a:pt x="38" y="15"/>
                  </a:lnTo>
                  <a:lnTo>
                    <a:pt x="33" y="14"/>
                  </a:lnTo>
                  <a:lnTo>
                    <a:pt x="26" y="13"/>
                  </a:lnTo>
                  <a:lnTo>
                    <a:pt x="19" y="11"/>
                  </a:lnTo>
                  <a:lnTo>
                    <a:pt x="12" y="10"/>
                  </a:lnTo>
                  <a:lnTo>
                    <a:pt x="6" y="8"/>
                  </a:lnTo>
                  <a:lnTo>
                    <a:pt x="3" y="5"/>
                  </a:lnTo>
                  <a:lnTo>
                    <a:pt x="0" y="2"/>
                  </a:lnTo>
                  <a:lnTo>
                    <a:pt x="2" y="0"/>
                  </a:lnTo>
                  <a:lnTo>
                    <a:pt x="6" y="0"/>
                  </a:lnTo>
                  <a:lnTo>
                    <a:pt x="12" y="1"/>
                  </a:lnTo>
                  <a:lnTo>
                    <a:pt x="19" y="5"/>
                  </a:lnTo>
                  <a:lnTo>
                    <a:pt x="27" y="8"/>
                  </a:lnTo>
                  <a:lnTo>
                    <a:pt x="34" y="10"/>
                  </a:lnTo>
                  <a:lnTo>
                    <a:pt x="40" y="14"/>
                  </a:lnTo>
                  <a:lnTo>
                    <a:pt x="43"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1" name="Freeform 572"/>
            <p:cNvSpPr>
              <a:spLocks/>
            </p:cNvSpPr>
            <p:nvPr/>
          </p:nvSpPr>
          <p:spPr bwMode="auto">
            <a:xfrm>
              <a:off x="3702" y="2866"/>
              <a:ext cx="21" cy="4"/>
            </a:xfrm>
            <a:custGeom>
              <a:avLst/>
              <a:gdLst>
                <a:gd name="T0" fmla="*/ 2 w 40"/>
                <a:gd name="T1" fmla="*/ 0 h 9"/>
                <a:gd name="T2" fmla="*/ 2 w 40"/>
                <a:gd name="T3" fmla="*/ 0 h 9"/>
                <a:gd name="T4" fmla="*/ 2 w 40"/>
                <a:gd name="T5" fmla="*/ 0 h 9"/>
                <a:gd name="T6" fmla="*/ 1 w 40"/>
                <a:gd name="T7" fmla="*/ 0 h 9"/>
                <a:gd name="T8" fmla="*/ 1 w 40"/>
                <a:gd name="T9" fmla="*/ 0 h 9"/>
                <a:gd name="T10" fmla="*/ 1 w 40"/>
                <a:gd name="T11" fmla="*/ 0 h 9"/>
                <a:gd name="T12" fmla="*/ 1 w 40"/>
                <a:gd name="T13" fmla="*/ 0 h 9"/>
                <a:gd name="T14" fmla="*/ 1 w 40"/>
                <a:gd name="T15" fmla="*/ 0 h 9"/>
                <a:gd name="T16" fmla="*/ 0 w 40"/>
                <a:gd name="T17" fmla="*/ 0 h 9"/>
                <a:gd name="T18" fmla="*/ 0 w 40"/>
                <a:gd name="T19" fmla="*/ 0 h 9"/>
                <a:gd name="T20" fmla="*/ 1 w 40"/>
                <a:gd name="T21" fmla="*/ 0 h 9"/>
                <a:gd name="T22" fmla="*/ 1 w 40"/>
                <a:gd name="T23" fmla="*/ 0 h 9"/>
                <a:gd name="T24" fmla="*/ 1 w 40"/>
                <a:gd name="T25" fmla="*/ 0 h 9"/>
                <a:gd name="T26" fmla="*/ 1 w 40"/>
                <a:gd name="T27" fmla="*/ 0 h 9"/>
                <a:gd name="T28" fmla="*/ 1 w 40"/>
                <a:gd name="T29" fmla="*/ 0 h 9"/>
                <a:gd name="T30" fmla="*/ 2 w 40"/>
                <a:gd name="T31" fmla="*/ 0 h 9"/>
                <a:gd name="T32" fmla="*/ 2 w 4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9">
                  <a:moveTo>
                    <a:pt x="40" y="4"/>
                  </a:moveTo>
                  <a:lnTo>
                    <a:pt x="39" y="6"/>
                  </a:lnTo>
                  <a:lnTo>
                    <a:pt x="35" y="7"/>
                  </a:lnTo>
                  <a:lnTo>
                    <a:pt x="29" y="8"/>
                  </a:lnTo>
                  <a:lnTo>
                    <a:pt x="22" y="9"/>
                  </a:lnTo>
                  <a:lnTo>
                    <a:pt x="14" y="9"/>
                  </a:lnTo>
                  <a:lnTo>
                    <a:pt x="8" y="8"/>
                  </a:lnTo>
                  <a:lnTo>
                    <a:pt x="2" y="7"/>
                  </a:lnTo>
                  <a:lnTo>
                    <a:pt x="0" y="4"/>
                  </a:lnTo>
                  <a:lnTo>
                    <a:pt x="0" y="1"/>
                  </a:lnTo>
                  <a:lnTo>
                    <a:pt x="2" y="0"/>
                  </a:lnTo>
                  <a:lnTo>
                    <a:pt x="8" y="0"/>
                  </a:lnTo>
                  <a:lnTo>
                    <a:pt x="14" y="1"/>
                  </a:lnTo>
                  <a:lnTo>
                    <a:pt x="21" y="2"/>
                  </a:lnTo>
                  <a:lnTo>
                    <a:pt x="29" y="2"/>
                  </a:lnTo>
                  <a:lnTo>
                    <a:pt x="35" y="4"/>
                  </a:lnTo>
                  <a:lnTo>
                    <a:pt x="4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2" name="Freeform 573"/>
            <p:cNvSpPr>
              <a:spLocks/>
            </p:cNvSpPr>
            <p:nvPr/>
          </p:nvSpPr>
          <p:spPr bwMode="auto">
            <a:xfrm>
              <a:off x="3697" y="2875"/>
              <a:ext cx="23" cy="8"/>
            </a:xfrm>
            <a:custGeom>
              <a:avLst/>
              <a:gdLst>
                <a:gd name="T0" fmla="*/ 1 w 48"/>
                <a:gd name="T1" fmla="*/ 0 h 15"/>
                <a:gd name="T2" fmla="*/ 1 w 48"/>
                <a:gd name="T3" fmla="*/ 1 h 15"/>
                <a:gd name="T4" fmla="*/ 1 w 48"/>
                <a:gd name="T5" fmla="*/ 1 h 15"/>
                <a:gd name="T6" fmla="*/ 0 w 48"/>
                <a:gd name="T7" fmla="*/ 1 h 15"/>
                <a:gd name="T8" fmla="*/ 0 w 48"/>
                <a:gd name="T9" fmla="*/ 1 h 15"/>
                <a:gd name="T10" fmla="*/ 0 w 48"/>
                <a:gd name="T11" fmla="*/ 1 h 15"/>
                <a:gd name="T12" fmla="*/ 0 w 48"/>
                <a:gd name="T13" fmla="*/ 1 h 15"/>
                <a:gd name="T14" fmla="*/ 0 w 48"/>
                <a:gd name="T15" fmla="*/ 1 h 15"/>
                <a:gd name="T16" fmla="*/ 0 w 48"/>
                <a:gd name="T17" fmla="*/ 1 h 15"/>
                <a:gd name="T18" fmla="*/ 0 w 48"/>
                <a:gd name="T19" fmla="*/ 1 h 15"/>
                <a:gd name="T20" fmla="*/ 0 w 48"/>
                <a:gd name="T21" fmla="*/ 1 h 15"/>
                <a:gd name="T22" fmla="*/ 0 w 48"/>
                <a:gd name="T23" fmla="*/ 1 h 15"/>
                <a:gd name="T24" fmla="*/ 0 w 48"/>
                <a:gd name="T25" fmla="*/ 1 h 15"/>
                <a:gd name="T26" fmla="*/ 0 w 48"/>
                <a:gd name="T27" fmla="*/ 1 h 15"/>
                <a:gd name="T28" fmla="*/ 1 w 48"/>
                <a:gd name="T29" fmla="*/ 1 h 15"/>
                <a:gd name="T30" fmla="*/ 1 w 48"/>
                <a:gd name="T31" fmla="*/ 1 h 15"/>
                <a:gd name="T32" fmla="*/ 1 w 4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5">
                  <a:moveTo>
                    <a:pt x="48" y="0"/>
                  </a:moveTo>
                  <a:lnTo>
                    <a:pt x="42" y="3"/>
                  </a:lnTo>
                  <a:lnTo>
                    <a:pt x="36" y="7"/>
                  </a:lnTo>
                  <a:lnTo>
                    <a:pt x="28" y="9"/>
                  </a:lnTo>
                  <a:lnTo>
                    <a:pt x="20" y="12"/>
                  </a:lnTo>
                  <a:lnTo>
                    <a:pt x="13" y="14"/>
                  </a:lnTo>
                  <a:lnTo>
                    <a:pt x="6" y="15"/>
                  </a:lnTo>
                  <a:lnTo>
                    <a:pt x="3" y="14"/>
                  </a:lnTo>
                  <a:lnTo>
                    <a:pt x="0" y="11"/>
                  </a:lnTo>
                  <a:lnTo>
                    <a:pt x="2" y="8"/>
                  </a:lnTo>
                  <a:lnTo>
                    <a:pt x="5" y="6"/>
                  </a:lnTo>
                  <a:lnTo>
                    <a:pt x="12" y="4"/>
                  </a:lnTo>
                  <a:lnTo>
                    <a:pt x="20" y="3"/>
                  </a:lnTo>
                  <a:lnTo>
                    <a:pt x="28" y="3"/>
                  </a:lnTo>
                  <a:lnTo>
                    <a:pt x="36" y="2"/>
                  </a:lnTo>
                  <a:lnTo>
                    <a:pt x="43" y="1"/>
                  </a:lnTo>
                  <a:lnTo>
                    <a:pt x="4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3" name="Freeform 574"/>
            <p:cNvSpPr>
              <a:spLocks/>
            </p:cNvSpPr>
            <p:nvPr/>
          </p:nvSpPr>
          <p:spPr bwMode="auto">
            <a:xfrm>
              <a:off x="3690" y="2886"/>
              <a:ext cx="26" cy="9"/>
            </a:xfrm>
            <a:custGeom>
              <a:avLst/>
              <a:gdLst>
                <a:gd name="T0" fmla="*/ 2 w 52"/>
                <a:gd name="T1" fmla="*/ 0 h 17"/>
                <a:gd name="T2" fmla="*/ 2 w 52"/>
                <a:gd name="T3" fmla="*/ 1 h 17"/>
                <a:gd name="T4" fmla="*/ 2 w 52"/>
                <a:gd name="T5" fmla="*/ 1 h 17"/>
                <a:gd name="T6" fmla="*/ 1 w 52"/>
                <a:gd name="T7" fmla="*/ 1 h 17"/>
                <a:gd name="T8" fmla="*/ 1 w 52"/>
                <a:gd name="T9" fmla="*/ 1 h 17"/>
                <a:gd name="T10" fmla="*/ 1 w 52"/>
                <a:gd name="T11" fmla="*/ 1 h 17"/>
                <a:gd name="T12" fmla="*/ 1 w 52"/>
                <a:gd name="T13" fmla="*/ 1 h 17"/>
                <a:gd name="T14" fmla="*/ 1 w 52"/>
                <a:gd name="T15" fmla="*/ 1 h 17"/>
                <a:gd name="T16" fmla="*/ 0 w 52"/>
                <a:gd name="T17" fmla="*/ 1 h 17"/>
                <a:gd name="T18" fmla="*/ 1 w 52"/>
                <a:gd name="T19" fmla="*/ 1 h 17"/>
                <a:gd name="T20" fmla="*/ 1 w 52"/>
                <a:gd name="T21" fmla="*/ 1 h 17"/>
                <a:gd name="T22" fmla="*/ 1 w 52"/>
                <a:gd name="T23" fmla="*/ 1 h 17"/>
                <a:gd name="T24" fmla="*/ 1 w 52"/>
                <a:gd name="T25" fmla="*/ 1 h 17"/>
                <a:gd name="T26" fmla="*/ 2 w 52"/>
                <a:gd name="T27" fmla="*/ 1 h 17"/>
                <a:gd name="T28" fmla="*/ 2 w 52"/>
                <a:gd name="T29" fmla="*/ 1 h 17"/>
                <a:gd name="T30" fmla="*/ 2 w 52"/>
                <a:gd name="T31" fmla="*/ 1 h 17"/>
                <a:gd name="T32" fmla="*/ 2 w 52"/>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7">
                  <a:moveTo>
                    <a:pt x="52" y="0"/>
                  </a:moveTo>
                  <a:lnTo>
                    <a:pt x="47" y="2"/>
                  </a:lnTo>
                  <a:lnTo>
                    <a:pt x="39" y="5"/>
                  </a:lnTo>
                  <a:lnTo>
                    <a:pt x="31" y="9"/>
                  </a:lnTo>
                  <a:lnTo>
                    <a:pt x="22" y="12"/>
                  </a:lnTo>
                  <a:lnTo>
                    <a:pt x="14" y="15"/>
                  </a:lnTo>
                  <a:lnTo>
                    <a:pt x="6" y="17"/>
                  </a:lnTo>
                  <a:lnTo>
                    <a:pt x="1" y="16"/>
                  </a:lnTo>
                  <a:lnTo>
                    <a:pt x="0" y="13"/>
                  </a:lnTo>
                  <a:lnTo>
                    <a:pt x="2" y="10"/>
                  </a:lnTo>
                  <a:lnTo>
                    <a:pt x="8" y="8"/>
                  </a:lnTo>
                  <a:lnTo>
                    <a:pt x="15" y="5"/>
                  </a:lnTo>
                  <a:lnTo>
                    <a:pt x="24" y="4"/>
                  </a:lnTo>
                  <a:lnTo>
                    <a:pt x="33" y="3"/>
                  </a:lnTo>
                  <a:lnTo>
                    <a:pt x="41" y="2"/>
                  </a:lnTo>
                  <a:lnTo>
                    <a:pt x="48" y="1"/>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4" name="Freeform 575"/>
            <p:cNvSpPr>
              <a:spLocks/>
            </p:cNvSpPr>
            <p:nvPr/>
          </p:nvSpPr>
          <p:spPr bwMode="auto">
            <a:xfrm>
              <a:off x="3689" y="2907"/>
              <a:ext cx="27" cy="13"/>
            </a:xfrm>
            <a:custGeom>
              <a:avLst/>
              <a:gdLst>
                <a:gd name="T0" fmla="*/ 1 w 56"/>
                <a:gd name="T1" fmla="*/ 0 h 28"/>
                <a:gd name="T2" fmla="*/ 1 w 56"/>
                <a:gd name="T3" fmla="*/ 0 h 28"/>
                <a:gd name="T4" fmla="*/ 1 w 56"/>
                <a:gd name="T5" fmla="*/ 0 h 28"/>
                <a:gd name="T6" fmla="*/ 1 w 56"/>
                <a:gd name="T7" fmla="*/ 0 h 28"/>
                <a:gd name="T8" fmla="*/ 0 w 56"/>
                <a:gd name="T9" fmla="*/ 0 h 28"/>
                <a:gd name="T10" fmla="*/ 0 w 56"/>
                <a:gd name="T11" fmla="*/ 0 h 28"/>
                <a:gd name="T12" fmla="*/ 0 w 56"/>
                <a:gd name="T13" fmla="*/ 0 h 28"/>
                <a:gd name="T14" fmla="*/ 0 w 56"/>
                <a:gd name="T15" fmla="*/ 0 h 28"/>
                <a:gd name="T16" fmla="*/ 0 w 56"/>
                <a:gd name="T17" fmla="*/ 0 h 28"/>
                <a:gd name="T18" fmla="*/ 0 w 56"/>
                <a:gd name="T19" fmla="*/ 0 h 28"/>
                <a:gd name="T20" fmla="*/ 0 w 56"/>
                <a:gd name="T21" fmla="*/ 0 h 28"/>
                <a:gd name="T22" fmla="*/ 0 w 56"/>
                <a:gd name="T23" fmla="*/ 0 h 28"/>
                <a:gd name="T24" fmla="*/ 0 w 56"/>
                <a:gd name="T25" fmla="*/ 0 h 28"/>
                <a:gd name="T26" fmla="*/ 1 w 56"/>
                <a:gd name="T27" fmla="*/ 0 h 28"/>
                <a:gd name="T28" fmla="*/ 1 w 56"/>
                <a:gd name="T29" fmla="*/ 0 h 28"/>
                <a:gd name="T30" fmla="*/ 1 w 56"/>
                <a:gd name="T31" fmla="*/ 0 h 28"/>
                <a:gd name="T32" fmla="*/ 1 w 56"/>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28">
                  <a:moveTo>
                    <a:pt x="56" y="0"/>
                  </a:moveTo>
                  <a:lnTo>
                    <a:pt x="50" y="5"/>
                  </a:lnTo>
                  <a:lnTo>
                    <a:pt x="43" y="10"/>
                  </a:lnTo>
                  <a:lnTo>
                    <a:pt x="35" y="16"/>
                  </a:lnTo>
                  <a:lnTo>
                    <a:pt x="26" y="21"/>
                  </a:lnTo>
                  <a:lnTo>
                    <a:pt x="16" y="24"/>
                  </a:lnTo>
                  <a:lnTo>
                    <a:pt x="10" y="28"/>
                  </a:lnTo>
                  <a:lnTo>
                    <a:pt x="4" y="28"/>
                  </a:lnTo>
                  <a:lnTo>
                    <a:pt x="0" y="27"/>
                  </a:lnTo>
                  <a:lnTo>
                    <a:pt x="2" y="23"/>
                  </a:lnTo>
                  <a:lnTo>
                    <a:pt x="7" y="20"/>
                  </a:lnTo>
                  <a:lnTo>
                    <a:pt x="15" y="16"/>
                  </a:lnTo>
                  <a:lnTo>
                    <a:pt x="25" y="13"/>
                  </a:lnTo>
                  <a:lnTo>
                    <a:pt x="35" y="10"/>
                  </a:lnTo>
                  <a:lnTo>
                    <a:pt x="44" y="7"/>
                  </a:lnTo>
                  <a:lnTo>
                    <a:pt x="51" y="3"/>
                  </a:lnTo>
                  <a:lnTo>
                    <a:pt x="5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5" name="Freeform 576"/>
            <p:cNvSpPr>
              <a:spLocks/>
            </p:cNvSpPr>
            <p:nvPr/>
          </p:nvSpPr>
          <p:spPr bwMode="auto">
            <a:xfrm>
              <a:off x="3693" y="2928"/>
              <a:ext cx="26" cy="17"/>
            </a:xfrm>
            <a:custGeom>
              <a:avLst/>
              <a:gdLst>
                <a:gd name="T0" fmla="*/ 2 w 50"/>
                <a:gd name="T1" fmla="*/ 0 h 33"/>
                <a:gd name="T2" fmla="*/ 2 w 50"/>
                <a:gd name="T3" fmla="*/ 1 h 33"/>
                <a:gd name="T4" fmla="*/ 2 w 50"/>
                <a:gd name="T5" fmla="*/ 1 h 33"/>
                <a:gd name="T6" fmla="*/ 2 w 50"/>
                <a:gd name="T7" fmla="*/ 1 h 33"/>
                <a:gd name="T8" fmla="*/ 1 w 50"/>
                <a:gd name="T9" fmla="*/ 1 h 33"/>
                <a:gd name="T10" fmla="*/ 1 w 50"/>
                <a:gd name="T11" fmla="*/ 1 h 33"/>
                <a:gd name="T12" fmla="*/ 1 w 50"/>
                <a:gd name="T13" fmla="*/ 1 h 33"/>
                <a:gd name="T14" fmla="*/ 1 w 50"/>
                <a:gd name="T15" fmla="*/ 2 h 33"/>
                <a:gd name="T16" fmla="*/ 0 w 50"/>
                <a:gd name="T17" fmla="*/ 1 h 33"/>
                <a:gd name="T18" fmla="*/ 1 w 50"/>
                <a:gd name="T19" fmla="*/ 1 h 33"/>
                <a:gd name="T20" fmla="*/ 1 w 50"/>
                <a:gd name="T21" fmla="*/ 1 h 33"/>
                <a:gd name="T22" fmla="*/ 1 w 50"/>
                <a:gd name="T23" fmla="*/ 1 h 33"/>
                <a:gd name="T24" fmla="*/ 1 w 50"/>
                <a:gd name="T25" fmla="*/ 1 h 33"/>
                <a:gd name="T26" fmla="*/ 2 w 50"/>
                <a:gd name="T27" fmla="*/ 1 h 33"/>
                <a:gd name="T28" fmla="*/ 2 w 50"/>
                <a:gd name="T29" fmla="*/ 1 h 33"/>
                <a:gd name="T30" fmla="*/ 2 w 50"/>
                <a:gd name="T31" fmla="*/ 1 h 33"/>
                <a:gd name="T32" fmla="*/ 2 w 5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33">
                  <a:moveTo>
                    <a:pt x="50" y="0"/>
                  </a:moveTo>
                  <a:lnTo>
                    <a:pt x="47" y="4"/>
                  </a:lnTo>
                  <a:lnTo>
                    <a:pt x="40" y="10"/>
                  </a:lnTo>
                  <a:lnTo>
                    <a:pt x="32" y="16"/>
                  </a:lnTo>
                  <a:lnTo>
                    <a:pt x="24" y="23"/>
                  </a:lnTo>
                  <a:lnTo>
                    <a:pt x="16" y="27"/>
                  </a:lnTo>
                  <a:lnTo>
                    <a:pt x="8" y="32"/>
                  </a:lnTo>
                  <a:lnTo>
                    <a:pt x="3" y="33"/>
                  </a:lnTo>
                  <a:lnTo>
                    <a:pt x="0" y="32"/>
                  </a:lnTo>
                  <a:lnTo>
                    <a:pt x="1" y="29"/>
                  </a:lnTo>
                  <a:lnTo>
                    <a:pt x="5" y="24"/>
                  </a:lnTo>
                  <a:lnTo>
                    <a:pt x="12" y="19"/>
                  </a:lnTo>
                  <a:lnTo>
                    <a:pt x="21" y="15"/>
                  </a:lnTo>
                  <a:lnTo>
                    <a:pt x="32" y="10"/>
                  </a:lnTo>
                  <a:lnTo>
                    <a:pt x="40" y="6"/>
                  </a:lnTo>
                  <a:lnTo>
                    <a:pt x="47" y="2"/>
                  </a:lnTo>
                  <a:lnTo>
                    <a:pt x="5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6" name="Freeform 577"/>
            <p:cNvSpPr>
              <a:spLocks/>
            </p:cNvSpPr>
            <p:nvPr/>
          </p:nvSpPr>
          <p:spPr bwMode="auto">
            <a:xfrm>
              <a:off x="3692" y="2896"/>
              <a:ext cx="23" cy="15"/>
            </a:xfrm>
            <a:custGeom>
              <a:avLst/>
              <a:gdLst>
                <a:gd name="T0" fmla="*/ 2 w 46"/>
                <a:gd name="T1" fmla="*/ 0 h 29"/>
                <a:gd name="T2" fmla="*/ 2 w 46"/>
                <a:gd name="T3" fmla="*/ 1 h 29"/>
                <a:gd name="T4" fmla="*/ 2 w 46"/>
                <a:gd name="T5" fmla="*/ 1 h 29"/>
                <a:gd name="T6" fmla="*/ 1 w 46"/>
                <a:gd name="T7" fmla="*/ 1 h 29"/>
                <a:gd name="T8" fmla="*/ 1 w 46"/>
                <a:gd name="T9" fmla="*/ 1 h 29"/>
                <a:gd name="T10" fmla="*/ 1 w 46"/>
                <a:gd name="T11" fmla="*/ 1 h 29"/>
                <a:gd name="T12" fmla="*/ 1 w 46"/>
                <a:gd name="T13" fmla="*/ 1 h 29"/>
                <a:gd name="T14" fmla="*/ 1 w 46"/>
                <a:gd name="T15" fmla="*/ 1 h 29"/>
                <a:gd name="T16" fmla="*/ 0 w 46"/>
                <a:gd name="T17" fmla="*/ 1 h 29"/>
                <a:gd name="T18" fmla="*/ 1 w 46"/>
                <a:gd name="T19" fmla="*/ 1 h 29"/>
                <a:gd name="T20" fmla="*/ 1 w 46"/>
                <a:gd name="T21" fmla="*/ 1 h 29"/>
                <a:gd name="T22" fmla="*/ 1 w 46"/>
                <a:gd name="T23" fmla="*/ 1 h 29"/>
                <a:gd name="T24" fmla="*/ 1 w 46"/>
                <a:gd name="T25" fmla="*/ 1 h 29"/>
                <a:gd name="T26" fmla="*/ 1 w 46"/>
                <a:gd name="T27" fmla="*/ 1 h 29"/>
                <a:gd name="T28" fmla="*/ 2 w 46"/>
                <a:gd name="T29" fmla="*/ 1 h 29"/>
                <a:gd name="T30" fmla="*/ 2 w 46"/>
                <a:gd name="T31" fmla="*/ 1 h 29"/>
                <a:gd name="T32" fmla="*/ 2 w 46"/>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9">
                  <a:moveTo>
                    <a:pt x="46" y="0"/>
                  </a:moveTo>
                  <a:lnTo>
                    <a:pt x="43" y="4"/>
                  </a:lnTo>
                  <a:lnTo>
                    <a:pt x="36" y="8"/>
                  </a:lnTo>
                  <a:lnTo>
                    <a:pt x="29" y="14"/>
                  </a:lnTo>
                  <a:lnTo>
                    <a:pt x="21" y="20"/>
                  </a:lnTo>
                  <a:lnTo>
                    <a:pt x="14" y="24"/>
                  </a:lnTo>
                  <a:lnTo>
                    <a:pt x="7" y="28"/>
                  </a:lnTo>
                  <a:lnTo>
                    <a:pt x="3" y="29"/>
                  </a:lnTo>
                  <a:lnTo>
                    <a:pt x="0" y="27"/>
                  </a:lnTo>
                  <a:lnTo>
                    <a:pt x="1" y="23"/>
                  </a:lnTo>
                  <a:lnTo>
                    <a:pt x="6" y="19"/>
                  </a:lnTo>
                  <a:lnTo>
                    <a:pt x="13" y="15"/>
                  </a:lnTo>
                  <a:lnTo>
                    <a:pt x="21" y="12"/>
                  </a:lnTo>
                  <a:lnTo>
                    <a:pt x="29" y="8"/>
                  </a:lnTo>
                  <a:lnTo>
                    <a:pt x="37" y="5"/>
                  </a:lnTo>
                  <a:lnTo>
                    <a:pt x="43" y="3"/>
                  </a:lnTo>
                  <a:lnTo>
                    <a:pt x="4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7" name="Freeform 578"/>
            <p:cNvSpPr>
              <a:spLocks/>
            </p:cNvSpPr>
            <p:nvPr/>
          </p:nvSpPr>
          <p:spPr bwMode="auto">
            <a:xfrm>
              <a:off x="3713" y="2897"/>
              <a:ext cx="34" cy="22"/>
            </a:xfrm>
            <a:custGeom>
              <a:avLst/>
              <a:gdLst>
                <a:gd name="T0" fmla="*/ 3 w 68"/>
                <a:gd name="T1" fmla="*/ 2 h 43"/>
                <a:gd name="T2" fmla="*/ 2 w 68"/>
                <a:gd name="T3" fmla="*/ 2 h 43"/>
                <a:gd name="T4" fmla="*/ 2 w 68"/>
                <a:gd name="T5" fmla="*/ 2 h 43"/>
                <a:gd name="T6" fmla="*/ 2 w 68"/>
                <a:gd name="T7" fmla="*/ 2 h 43"/>
                <a:gd name="T8" fmla="*/ 2 w 68"/>
                <a:gd name="T9" fmla="*/ 1 h 43"/>
                <a:gd name="T10" fmla="*/ 1 w 68"/>
                <a:gd name="T11" fmla="*/ 1 h 43"/>
                <a:gd name="T12" fmla="*/ 1 w 68"/>
                <a:gd name="T13" fmla="*/ 1 h 43"/>
                <a:gd name="T14" fmla="*/ 1 w 68"/>
                <a:gd name="T15" fmla="*/ 1 h 43"/>
                <a:gd name="T16" fmla="*/ 0 w 68"/>
                <a:gd name="T17" fmla="*/ 0 h 43"/>
                <a:gd name="T18" fmla="*/ 1 w 68"/>
                <a:gd name="T19" fmla="*/ 1 h 43"/>
                <a:gd name="T20" fmla="*/ 1 w 68"/>
                <a:gd name="T21" fmla="*/ 1 h 43"/>
                <a:gd name="T22" fmla="*/ 1 w 68"/>
                <a:gd name="T23" fmla="*/ 1 h 43"/>
                <a:gd name="T24" fmla="*/ 2 w 68"/>
                <a:gd name="T25" fmla="*/ 1 h 43"/>
                <a:gd name="T26" fmla="*/ 2 w 68"/>
                <a:gd name="T27" fmla="*/ 1 h 43"/>
                <a:gd name="T28" fmla="*/ 2 w 68"/>
                <a:gd name="T29" fmla="*/ 2 h 43"/>
                <a:gd name="T30" fmla="*/ 3 w 68"/>
                <a:gd name="T31" fmla="*/ 2 h 43"/>
                <a:gd name="T32" fmla="*/ 3 w 68"/>
                <a:gd name="T33" fmla="*/ 2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3">
                  <a:moveTo>
                    <a:pt x="68" y="42"/>
                  </a:moveTo>
                  <a:lnTo>
                    <a:pt x="64" y="43"/>
                  </a:lnTo>
                  <a:lnTo>
                    <a:pt x="56" y="41"/>
                  </a:lnTo>
                  <a:lnTo>
                    <a:pt x="46" y="36"/>
                  </a:lnTo>
                  <a:lnTo>
                    <a:pt x="34" y="31"/>
                  </a:lnTo>
                  <a:lnTo>
                    <a:pt x="23" y="23"/>
                  </a:lnTo>
                  <a:lnTo>
                    <a:pt x="13" y="15"/>
                  </a:lnTo>
                  <a:lnTo>
                    <a:pt x="4" y="6"/>
                  </a:lnTo>
                  <a:lnTo>
                    <a:pt x="0" y="0"/>
                  </a:lnTo>
                  <a:lnTo>
                    <a:pt x="6" y="3"/>
                  </a:lnTo>
                  <a:lnTo>
                    <a:pt x="14" y="8"/>
                  </a:lnTo>
                  <a:lnTo>
                    <a:pt x="25" y="13"/>
                  </a:lnTo>
                  <a:lnTo>
                    <a:pt x="38" y="20"/>
                  </a:lnTo>
                  <a:lnTo>
                    <a:pt x="49" y="28"/>
                  </a:lnTo>
                  <a:lnTo>
                    <a:pt x="60" y="34"/>
                  </a:lnTo>
                  <a:lnTo>
                    <a:pt x="66" y="39"/>
                  </a:lnTo>
                  <a:lnTo>
                    <a:pt x="68"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8" name="Freeform 579"/>
            <p:cNvSpPr>
              <a:spLocks/>
            </p:cNvSpPr>
            <p:nvPr/>
          </p:nvSpPr>
          <p:spPr bwMode="auto">
            <a:xfrm>
              <a:off x="3715" y="2915"/>
              <a:ext cx="27" cy="19"/>
            </a:xfrm>
            <a:custGeom>
              <a:avLst/>
              <a:gdLst>
                <a:gd name="T0" fmla="*/ 2 w 53"/>
                <a:gd name="T1" fmla="*/ 2 h 37"/>
                <a:gd name="T2" fmla="*/ 2 w 53"/>
                <a:gd name="T3" fmla="*/ 2 h 37"/>
                <a:gd name="T4" fmla="*/ 2 w 53"/>
                <a:gd name="T5" fmla="*/ 2 h 37"/>
                <a:gd name="T6" fmla="*/ 2 w 53"/>
                <a:gd name="T7" fmla="*/ 2 h 37"/>
                <a:gd name="T8" fmla="*/ 1 w 53"/>
                <a:gd name="T9" fmla="*/ 1 h 37"/>
                <a:gd name="T10" fmla="*/ 1 w 53"/>
                <a:gd name="T11" fmla="*/ 1 h 37"/>
                <a:gd name="T12" fmla="*/ 1 w 53"/>
                <a:gd name="T13" fmla="*/ 1 h 37"/>
                <a:gd name="T14" fmla="*/ 1 w 53"/>
                <a:gd name="T15" fmla="*/ 1 h 37"/>
                <a:gd name="T16" fmla="*/ 0 w 53"/>
                <a:gd name="T17" fmla="*/ 0 h 37"/>
                <a:gd name="T18" fmla="*/ 1 w 53"/>
                <a:gd name="T19" fmla="*/ 1 h 37"/>
                <a:gd name="T20" fmla="*/ 1 w 53"/>
                <a:gd name="T21" fmla="*/ 1 h 37"/>
                <a:gd name="T22" fmla="*/ 1 w 53"/>
                <a:gd name="T23" fmla="*/ 1 h 37"/>
                <a:gd name="T24" fmla="*/ 2 w 53"/>
                <a:gd name="T25" fmla="*/ 1 h 37"/>
                <a:gd name="T26" fmla="*/ 2 w 53"/>
                <a:gd name="T27" fmla="*/ 1 h 37"/>
                <a:gd name="T28" fmla="*/ 2 w 53"/>
                <a:gd name="T29" fmla="*/ 1 h 37"/>
                <a:gd name="T30" fmla="*/ 2 w 53"/>
                <a:gd name="T31" fmla="*/ 2 h 37"/>
                <a:gd name="T32" fmla="*/ 2 w 53"/>
                <a:gd name="T33" fmla="*/ 2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37">
                  <a:moveTo>
                    <a:pt x="53" y="37"/>
                  </a:moveTo>
                  <a:lnTo>
                    <a:pt x="51" y="37"/>
                  </a:lnTo>
                  <a:lnTo>
                    <a:pt x="45" y="36"/>
                  </a:lnTo>
                  <a:lnTo>
                    <a:pt x="37" y="33"/>
                  </a:lnTo>
                  <a:lnTo>
                    <a:pt x="29" y="28"/>
                  </a:lnTo>
                  <a:lnTo>
                    <a:pt x="20" y="22"/>
                  </a:lnTo>
                  <a:lnTo>
                    <a:pt x="12" y="15"/>
                  </a:lnTo>
                  <a:lnTo>
                    <a:pt x="5" y="8"/>
                  </a:lnTo>
                  <a:lnTo>
                    <a:pt x="0" y="0"/>
                  </a:lnTo>
                  <a:lnTo>
                    <a:pt x="6" y="5"/>
                  </a:lnTo>
                  <a:lnTo>
                    <a:pt x="14" y="10"/>
                  </a:lnTo>
                  <a:lnTo>
                    <a:pt x="22" y="15"/>
                  </a:lnTo>
                  <a:lnTo>
                    <a:pt x="33" y="21"/>
                  </a:lnTo>
                  <a:lnTo>
                    <a:pt x="41" y="27"/>
                  </a:lnTo>
                  <a:lnTo>
                    <a:pt x="48" y="31"/>
                  </a:lnTo>
                  <a:lnTo>
                    <a:pt x="52" y="35"/>
                  </a:lnTo>
                  <a:lnTo>
                    <a:pt x="53" y="3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9" name="Freeform 580"/>
            <p:cNvSpPr>
              <a:spLocks/>
            </p:cNvSpPr>
            <p:nvPr/>
          </p:nvSpPr>
          <p:spPr bwMode="auto">
            <a:xfrm>
              <a:off x="3691" y="2917"/>
              <a:ext cx="26" cy="17"/>
            </a:xfrm>
            <a:custGeom>
              <a:avLst/>
              <a:gdLst>
                <a:gd name="T0" fmla="*/ 2 w 52"/>
                <a:gd name="T1" fmla="*/ 0 h 32"/>
                <a:gd name="T2" fmla="*/ 2 w 52"/>
                <a:gd name="T3" fmla="*/ 1 h 32"/>
                <a:gd name="T4" fmla="*/ 2 w 52"/>
                <a:gd name="T5" fmla="*/ 1 h 32"/>
                <a:gd name="T6" fmla="*/ 2 w 52"/>
                <a:gd name="T7" fmla="*/ 1 h 32"/>
                <a:gd name="T8" fmla="*/ 1 w 52"/>
                <a:gd name="T9" fmla="*/ 1 h 32"/>
                <a:gd name="T10" fmla="*/ 1 w 52"/>
                <a:gd name="T11" fmla="*/ 1 h 32"/>
                <a:gd name="T12" fmla="*/ 1 w 52"/>
                <a:gd name="T13" fmla="*/ 2 h 32"/>
                <a:gd name="T14" fmla="*/ 1 w 52"/>
                <a:gd name="T15" fmla="*/ 2 h 32"/>
                <a:gd name="T16" fmla="*/ 0 w 52"/>
                <a:gd name="T17" fmla="*/ 2 h 32"/>
                <a:gd name="T18" fmla="*/ 1 w 52"/>
                <a:gd name="T19" fmla="*/ 1 h 32"/>
                <a:gd name="T20" fmla="*/ 1 w 52"/>
                <a:gd name="T21" fmla="*/ 1 h 32"/>
                <a:gd name="T22" fmla="*/ 1 w 52"/>
                <a:gd name="T23" fmla="*/ 1 h 32"/>
                <a:gd name="T24" fmla="*/ 1 w 52"/>
                <a:gd name="T25" fmla="*/ 1 h 32"/>
                <a:gd name="T26" fmla="*/ 2 w 52"/>
                <a:gd name="T27" fmla="*/ 1 h 32"/>
                <a:gd name="T28" fmla="*/ 2 w 52"/>
                <a:gd name="T29" fmla="*/ 1 h 32"/>
                <a:gd name="T30" fmla="*/ 2 w 52"/>
                <a:gd name="T31" fmla="*/ 1 h 32"/>
                <a:gd name="T32" fmla="*/ 2 w 52"/>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2">
                  <a:moveTo>
                    <a:pt x="52" y="0"/>
                  </a:moveTo>
                  <a:lnTo>
                    <a:pt x="48" y="5"/>
                  </a:lnTo>
                  <a:lnTo>
                    <a:pt x="41" y="10"/>
                  </a:lnTo>
                  <a:lnTo>
                    <a:pt x="33" y="16"/>
                  </a:lnTo>
                  <a:lnTo>
                    <a:pt x="25" y="22"/>
                  </a:lnTo>
                  <a:lnTo>
                    <a:pt x="16" y="28"/>
                  </a:lnTo>
                  <a:lnTo>
                    <a:pt x="9" y="31"/>
                  </a:lnTo>
                  <a:lnTo>
                    <a:pt x="3" y="32"/>
                  </a:lnTo>
                  <a:lnTo>
                    <a:pt x="0" y="31"/>
                  </a:lnTo>
                  <a:lnTo>
                    <a:pt x="1" y="28"/>
                  </a:lnTo>
                  <a:lnTo>
                    <a:pt x="6" y="24"/>
                  </a:lnTo>
                  <a:lnTo>
                    <a:pt x="14" y="20"/>
                  </a:lnTo>
                  <a:lnTo>
                    <a:pt x="23" y="15"/>
                  </a:lnTo>
                  <a:lnTo>
                    <a:pt x="33" y="10"/>
                  </a:lnTo>
                  <a:lnTo>
                    <a:pt x="41" y="6"/>
                  </a:lnTo>
                  <a:lnTo>
                    <a:pt x="48" y="2"/>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0" name="Freeform 581"/>
            <p:cNvSpPr>
              <a:spLocks/>
            </p:cNvSpPr>
            <p:nvPr/>
          </p:nvSpPr>
          <p:spPr bwMode="auto">
            <a:xfrm>
              <a:off x="3602" y="2177"/>
              <a:ext cx="254" cy="251"/>
            </a:xfrm>
            <a:custGeom>
              <a:avLst/>
              <a:gdLst>
                <a:gd name="T0" fmla="*/ 7 w 508"/>
                <a:gd name="T1" fmla="*/ 4 h 501"/>
                <a:gd name="T2" fmla="*/ 5 w 508"/>
                <a:gd name="T3" fmla="*/ 3 h 501"/>
                <a:gd name="T4" fmla="*/ 2 w 508"/>
                <a:gd name="T5" fmla="*/ 2 h 501"/>
                <a:gd name="T6" fmla="*/ 1 w 508"/>
                <a:gd name="T7" fmla="*/ 2 h 501"/>
                <a:gd name="T8" fmla="*/ 2 w 508"/>
                <a:gd name="T9" fmla="*/ 4 h 501"/>
                <a:gd name="T10" fmla="*/ 3 w 508"/>
                <a:gd name="T11" fmla="*/ 6 h 501"/>
                <a:gd name="T12" fmla="*/ 5 w 508"/>
                <a:gd name="T13" fmla="*/ 7 h 501"/>
                <a:gd name="T14" fmla="*/ 6 w 508"/>
                <a:gd name="T15" fmla="*/ 8 h 501"/>
                <a:gd name="T16" fmla="*/ 6 w 508"/>
                <a:gd name="T17" fmla="*/ 8 h 501"/>
                <a:gd name="T18" fmla="*/ 5 w 508"/>
                <a:gd name="T19" fmla="*/ 8 h 501"/>
                <a:gd name="T20" fmla="*/ 3 w 508"/>
                <a:gd name="T21" fmla="*/ 9 h 501"/>
                <a:gd name="T22" fmla="*/ 2 w 508"/>
                <a:gd name="T23" fmla="*/ 10 h 501"/>
                <a:gd name="T24" fmla="*/ 1 w 508"/>
                <a:gd name="T25" fmla="*/ 11 h 501"/>
                <a:gd name="T26" fmla="*/ 1 w 508"/>
                <a:gd name="T27" fmla="*/ 11 h 501"/>
                <a:gd name="T28" fmla="*/ 2 w 508"/>
                <a:gd name="T29" fmla="*/ 12 h 501"/>
                <a:gd name="T30" fmla="*/ 4 w 508"/>
                <a:gd name="T31" fmla="*/ 12 h 501"/>
                <a:gd name="T32" fmla="*/ 6 w 508"/>
                <a:gd name="T33" fmla="*/ 11 h 501"/>
                <a:gd name="T34" fmla="*/ 6 w 508"/>
                <a:gd name="T35" fmla="*/ 10 h 501"/>
                <a:gd name="T36" fmla="*/ 7 w 508"/>
                <a:gd name="T37" fmla="*/ 9 h 501"/>
                <a:gd name="T38" fmla="*/ 8 w 508"/>
                <a:gd name="T39" fmla="*/ 9 h 501"/>
                <a:gd name="T40" fmla="*/ 7 w 508"/>
                <a:gd name="T41" fmla="*/ 10 h 501"/>
                <a:gd name="T42" fmla="*/ 6 w 508"/>
                <a:gd name="T43" fmla="*/ 11 h 501"/>
                <a:gd name="T44" fmla="*/ 5 w 508"/>
                <a:gd name="T45" fmla="*/ 13 h 501"/>
                <a:gd name="T46" fmla="*/ 5 w 508"/>
                <a:gd name="T47" fmla="*/ 14 h 501"/>
                <a:gd name="T48" fmla="*/ 5 w 508"/>
                <a:gd name="T49" fmla="*/ 16 h 501"/>
                <a:gd name="T50" fmla="*/ 6 w 508"/>
                <a:gd name="T51" fmla="*/ 16 h 501"/>
                <a:gd name="T52" fmla="*/ 9 w 508"/>
                <a:gd name="T53" fmla="*/ 13 h 501"/>
                <a:gd name="T54" fmla="*/ 8 w 508"/>
                <a:gd name="T55" fmla="*/ 10 h 501"/>
                <a:gd name="T56" fmla="*/ 9 w 508"/>
                <a:gd name="T57" fmla="*/ 9 h 501"/>
                <a:gd name="T58" fmla="*/ 9 w 508"/>
                <a:gd name="T59" fmla="*/ 11 h 501"/>
                <a:gd name="T60" fmla="*/ 10 w 508"/>
                <a:gd name="T61" fmla="*/ 13 h 501"/>
                <a:gd name="T62" fmla="*/ 12 w 508"/>
                <a:gd name="T63" fmla="*/ 14 h 501"/>
                <a:gd name="T64" fmla="*/ 14 w 508"/>
                <a:gd name="T65" fmla="*/ 15 h 501"/>
                <a:gd name="T66" fmla="*/ 14 w 508"/>
                <a:gd name="T67" fmla="*/ 12 h 501"/>
                <a:gd name="T68" fmla="*/ 12 w 508"/>
                <a:gd name="T69" fmla="*/ 10 h 501"/>
                <a:gd name="T70" fmla="*/ 11 w 508"/>
                <a:gd name="T71" fmla="*/ 10 h 501"/>
                <a:gd name="T72" fmla="*/ 11 w 508"/>
                <a:gd name="T73" fmla="*/ 9 h 501"/>
                <a:gd name="T74" fmla="*/ 14 w 508"/>
                <a:gd name="T75" fmla="*/ 10 h 501"/>
                <a:gd name="T76" fmla="*/ 15 w 508"/>
                <a:gd name="T77" fmla="*/ 10 h 501"/>
                <a:gd name="T78" fmla="*/ 16 w 508"/>
                <a:gd name="T79" fmla="*/ 9 h 501"/>
                <a:gd name="T80" fmla="*/ 15 w 508"/>
                <a:gd name="T81" fmla="*/ 9 h 501"/>
                <a:gd name="T82" fmla="*/ 14 w 508"/>
                <a:gd name="T83" fmla="*/ 7 h 501"/>
                <a:gd name="T84" fmla="*/ 12 w 508"/>
                <a:gd name="T85" fmla="*/ 6 h 501"/>
                <a:gd name="T86" fmla="*/ 11 w 508"/>
                <a:gd name="T87" fmla="*/ 7 h 501"/>
                <a:gd name="T88" fmla="*/ 10 w 508"/>
                <a:gd name="T89" fmla="*/ 7 h 501"/>
                <a:gd name="T90" fmla="*/ 10 w 508"/>
                <a:gd name="T91" fmla="*/ 6 h 501"/>
                <a:gd name="T92" fmla="*/ 11 w 508"/>
                <a:gd name="T93" fmla="*/ 6 h 501"/>
                <a:gd name="T94" fmla="*/ 12 w 508"/>
                <a:gd name="T95" fmla="*/ 5 h 501"/>
                <a:gd name="T96" fmla="*/ 12 w 508"/>
                <a:gd name="T97" fmla="*/ 3 h 501"/>
                <a:gd name="T98" fmla="*/ 12 w 508"/>
                <a:gd name="T99" fmla="*/ 1 h 501"/>
                <a:gd name="T100" fmla="*/ 10 w 508"/>
                <a:gd name="T101" fmla="*/ 2 h 501"/>
                <a:gd name="T102" fmla="*/ 8 w 508"/>
                <a:gd name="T103" fmla="*/ 3 h 501"/>
                <a:gd name="T104" fmla="*/ 8 w 508"/>
                <a:gd name="T105" fmla="*/ 6 h 5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8" h="501">
                  <a:moveTo>
                    <a:pt x="222" y="183"/>
                  </a:moveTo>
                  <a:lnTo>
                    <a:pt x="220" y="166"/>
                  </a:lnTo>
                  <a:lnTo>
                    <a:pt x="216" y="148"/>
                  </a:lnTo>
                  <a:lnTo>
                    <a:pt x="210" y="132"/>
                  </a:lnTo>
                  <a:lnTo>
                    <a:pt x="201" y="116"/>
                  </a:lnTo>
                  <a:lnTo>
                    <a:pt x="190" y="102"/>
                  </a:lnTo>
                  <a:lnTo>
                    <a:pt x="179" y="91"/>
                  </a:lnTo>
                  <a:lnTo>
                    <a:pt x="166" y="81"/>
                  </a:lnTo>
                  <a:lnTo>
                    <a:pt x="154" y="77"/>
                  </a:lnTo>
                  <a:lnTo>
                    <a:pt x="140" y="73"/>
                  </a:lnTo>
                  <a:lnTo>
                    <a:pt x="124" y="70"/>
                  </a:lnTo>
                  <a:lnTo>
                    <a:pt x="106" y="66"/>
                  </a:lnTo>
                  <a:lnTo>
                    <a:pt x="89" y="63"/>
                  </a:lnTo>
                  <a:lnTo>
                    <a:pt x="73" y="60"/>
                  </a:lnTo>
                  <a:lnTo>
                    <a:pt x="59" y="56"/>
                  </a:lnTo>
                  <a:lnTo>
                    <a:pt x="48" y="53"/>
                  </a:lnTo>
                  <a:lnTo>
                    <a:pt x="41" y="49"/>
                  </a:lnTo>
                  <a:lnTo>
                    <a:pt x="34" y="45"/>
                  </a:lnTo>
                  <a:lnTo>
                    <a:pt x="29" y="43"/>
                  </a:lnTo>
                  <a:lnTo>
                    <a:pt x="29" y="47"/>
                  </a:lnTo>
                  <a:lnTo>
                    <a:pt x="34" y="53"/>
                  </a:lnTo>
                  <a:lnTo>
                    <a:pt x="41" y="63"/>
                  </a:lnTo>
                  <a:lnTo>
                    <a:pt x="44" y="78"/>
                  </a:lnTo>
                  <a:lnTo>
                    <a:pt x="48" y="96"/>
                  </a:lnTo>
                  <a:lnTo>
                    <a:pt x="50" y="115"/>
                  </a:lnTo>
                  <a:lnTo>
                    <a:pt x="52" y="125"/>
                  </a:lnTo>
                  <a:lnTo>
                    <a:pt x="57" y="137"/>
                  </a:lnTo>
                  <a:lnTo>
                    <a:pt x="64" y="149"/>
                  </a:lnTo>
                  <a:lnTo>
                    <a:pt x="72" y="162"/>
                  </a:lnTo>
                  <a:lnTo>
                    <a:pt x="81" y="175"/>
                  </a:lnTo>
                  <a:lnTo>
                    <a:pt x="93" y="186"/>
                  </a:lnTo>
                  <a:lnTo>
                    <a:pt x="104" y="196"/>
                  </a:lnTo>
                  <a:lnTo>
                    <a:pt x="118" y="202"/>
                  </a:lnTo>
                  <a:lnTo>
                    <a:pt x="131" y="207"/>
                  </a:lnTo>
                  <a:lnTo>
                    <a:pt x="142" y="212"/>
                  </a:lnTo>
                  <a:lnTo>
                    <a:pt x="154" y="215"/>
                  </a:lnTo>
                  <a:lnTo>
                    <a:pt x="164" y="220"/>
                  </a:lnTo>
                  <a:lnTo>
                    <a:pt x="173" y="224"/>
                  </a:lnTo>
                  <a:lnTo>
                    <a:pt x="181" y="230"/>
                  </a:lnTo>
                  <a:lnTo>
                    <a:pt x="189" y="238"/>
                  </a:lnTo>
                  <a:lnTo>
                    <a:pt x="196" y="249"/>
                  </a:lnTo>
                  <a:lnTo>
                    <a:pt x="189" y="251"/>
                  </a:lnTo>
                  <a:lnTo>
                    <a:pt x="181" y="251"/>
                  </a:lnTo>
                  <a:lnTo>
                    <a:pt x="176" y="250"/>
                  </a:lnTo>
                  <a:lnTo>
                    <a:pt x="169" y="247"/>
                  </a:lnTo>
                  <a:lnTo>
                    <a:pt x="162" y="246"/>
                  </a:lnTo>
                  <a:lnTo>
                    <a:pt x="156" y="244"/>
                  </a:lnTo>
                  <a:lnTo>
                    <a:pt x="148" y="242"/>
                  </a:lnTo>
                  <a:lnTo>
                    <a:pt x="141" y="241"/>
                  </a:lnTo>
                  <a:lnTo>
                    <a:pt x="129" y="239"/>
                  </a:lnTo>
                  <a:lnTo>
                    <a:pt x="119" y="242"/>
                  </a:lnTo>
                  <a:lnTo>
                    <a:pt x="108" y="245"/>
                  </a:lnTo>
                  <a:lnTo>
                    <a:pt x="97" y="250"/>
                  </a:lnTo>
                  <a:lnTo>
                    <a:pt x="87" y="256"/>
                  </a:lnTo>
                  <a:lnTo>
                    <a:pt x="78" y="264"/>
                  </a:lnTo>
                  <a:lnTo>
                    <a:pt x="71" y="273"/>
                  </a:lnTo>
                  <a:lnTo>
                    <a:pt x="64" y="282"/>
                  </a:lnTo>
                  <a:lnTo>
                    <a:pt x="58" y="291"/>
                  </a:lnTo>
                  <a:lnTo>
                    <a:pt x="51" y="300"/>
                  </a:lnTo>
                  <a:lnTo>
                    <a:pt x="43" y="309"/>
                  </a:lnTo>
                  <a:lnTo>
                    <a:pt x="35" y="315"/>
                  </a:lnTo>
                  <a:lnTo>
                    <a:pt x="28" y="321"/>
                  </a:lnTo>
                  <a:lnTo>
                    <a:pt x="20" y="326"/>
                  </a:lnTo>
                  <a:lnTo>
                    <a:pt x="14" y="330"/>
                  </a:lnTo>
                  <a:lnTo>
                    <a:pt x="9" y="333"/>
                  </a:lnTo>
                  <a:lnTo>
                    <a:pt x="3" y="336"/>
                  </a:lnTo>
                  <a:lnTo>
                    <a:pt x="0" y="340"/>
                  </a:lnTo>
                  <a:lnTo>
                    <a:pt x="4" y="342"/>
                  </a:lnTo>
                  <a:lnTo>
                    <a:pt x="11" y="348"/>
                  </a:lnTo>
                  <a:lnTo>
                    <a:pt x="13" y="349"/>
                  </a:lnTo>
                  <a:lnTo>
                    <a:pt x="18" y="351"/>
                  </a:lnTo>
                  <a:lnTo>
                    <a:pt x="22" y="354"/>
                  </a:lnTo>
                  <a:lnTo>
                    <a:pt x="29" y="357"/>
                  </a:lnTo>
                  <a:lnTo>
                    <a:pt x="35" y="359"/>
                  </a:lnTo>
                  <a:lnTo>
                    <a:pt x="43" y="363"/>
                  </a:lnTo>
                  <a:lnTo>
                    <a:pt x="51" y="365"/>
                  </a:lnTo>
                  <a:lnTo>
                    <a:pt x="60" y="367"/>
                  </a:lnTo>
                  <a:lnTo>
                    <a:pt x="74" y="370"/>
                  </a:lnTo>
                  <a:lnTo>
                    <a:pt x="89" y="371"/>
                  </a:lnTo>
                  <a:lnTo>
                    <a:pt x="105" y="371"/>
                  </a:lnTo>
                  <a:lnTo>
                    <a:pt x="120" y="369"/>
                  </a:lnTo>
                  <a:lnTo>
                    <a:pt x="135" y="363"/>
                  </a:lnTo>
                  <a:lnTo>
                    <a:pt x="150" y="355"/>
                  </a:lnTo>
                  <a:lnTo>
                    <a:pt x="164" y="343"/>
                  </a:lnTo>
                  <a:lnTo>
                    <a:pt x="176" y="328"/>
                  </a:lnTo>
                  <a:lnTo>
                    <a:pt x="179" y="322"/>
                  </a:lnTo>
                  <a:lnTo>
                    <a:pt x="182" y="315"/>
                  </a:lnTo>
                  <a:lnTo>
                    <a:pt x="185" y="310"/>
                  </a:lnTo>
                  <a:lnTo>
                    <a:pt x="188" y="303"/>
                  </a:lnTo>
                  <a:lnTo>
                    <a:pt x="192" y="294"/>
                  </a:lnTo>
                  <a:lnTo>
                    <a:pt x="195" y="284"/>
                  </a:lnTo>
                  <a:lnTo>
                    <a:pt x="199" y="277"/>
                  </a:lnTo>
                  <a:lnTo>
                    <a:pt x="203" y="272"/>
                  </a:lnTo>
                  <a:lnTo>
                    <a:pt x="208" y="266"/>
                  </a:lnTo>
                  <a:lnTo>
                    <a:pt x="212" y="262"/>
                  </a:lnTo>
                  <a:lnTo>
                    <a:pt x="218" y="260"/>
                  </a:lnTo>
                  <a:lnTo>
                    <a:pt x="224" y="259"/>
                  </a:lnTo>
                  <a:lnTo>
                    <a:pt x="224" y="266"/>
                  </a:lnTo>
                  <a:lnTo>
                    <a:pt x="224" y="272"/>
                  </a:lnTo>
                  <a:lnTo>
                    <a:pt x="226" y="276"/>
                  </a:lnTo>
                  <a:lnTo>
                    <a:pt x="228" y="281"/>
                  </a:lnTo>
                  <a:lnTo>
                    <a:pt x="227" y="294"/>
                  </a:lnTo>
                  <a:lnTo>
                    <a:pt x="224" y="304"/>
                  </a:lnTo>
                  <a:lnTo>
                    <a:pt x="216" y="313"/>
                  </a:lnTo>
                  <a:lnTo>
                    <a:pt x="204" y="320"/>
                  </a:lnTo>
                  <a:lnTo>
                    <a:pt x="196" y="324"/>
                  </a:lnTo>
                  <a:lnTo>
                    <a:pt x="189" y="327"/>
                  </a:lnTo>
                  <a:lnTo>
                    <a:pt x="182" y="333"/>
                  </a:lnTo>
                  <a:lnTo>
                    <a:pt x="176" y="339"/>
                  </a:lnTo>
                  <a:lnTo>
                    <a:pt x="167" y="347"/>
                  </a:lnTo>
                  <a:lnTo>
                    <a:pt x="161" y="356"/>
                  </a:lnTo>
                  <a:lnTo>
                    <a:pt x="155" y="366"/>
                  </a:lnTo>
                  <a:lnTo>
                    <a:pt x="150" y="378"/>
                  </a:lnTo>
                  <a:lnTo>
                    <a:pt x="147" y="388"/>
                  </a:lnTo>
                  <a:lnTo>
                    <a:pt x="144" y="401"/>
                  </a:lnTo>
                  <a:lnTo>
                    <a:pt x="143" y="412"/>
                  </a:lnTo>
                  <a:lnTo>
                    <a:pt x="144" y="424"/>
                  </a:lnTo>
                  <a:lnTo>
                    <a:pt x="146" y="432"/>
                  </a:lnTo>
                  <a:lnTo>
                    <a:pt x="147" y="439"/>
                  </a:lnTo>
                  <a:lnTo>
                    <a:pt x="148" y="446"/>
                  </a:lnTo>
                  <a:lnTo>
                    <a:pt x="148" y="452"/>
                  </a:lnTo>
                  <a:lnTo>
                    <a:pt x="149" y="467"/>
                  </a:lnTo>
                  <a:lnTo>
                    <a:pt x="148" y="478"/>
                  </a:lnTo>
                  <a:lnTo>
                    <a:pt x="146" y="487"/>
                  </a:lnTo>
                  <a:lnTo>
                    <a:pt x="142" y="493"/>
                  </a:lnTo>
                  <a:lnTo>
                    <a:pt x="139" y="499"/>
                  </a:lnTo>
                  <a:lnTo>
                    <a:pt x="141" y="501"/>
                  </a:lnTo>
                  <a:lnTo>
                    <a:pt x="147" y="501"/>
                  </a:lnTo>
                  <a:lnTo>
                    <a:pt x="154" y="500"/>
                  </a:lnTo>
                  <a:lnTo>
                    <a:pt x="187" y="494"/>
                  </a:lnTo>
                  <a:lnTo>
                    <a:pt x="217" y="482"/>
                  </a:lnTo>
                  <a:lnTo>
                    <a:pt x="240" y="463"/>
                  </a:lnTo>
                  <a:lnTo>
                    <a:pt x="258" y="440"/>
                  </a:lnTo>
                  <a:lnTo>
                    <a:pt x="270" y="413"/>
                  </a:lnTo>
                  <a:lnTo>
                    <a:pt x="275" y="386"/>
                  </a:lnTo>
                  <a:lnTo>
                    <a:pt x="273" y="358"/>
                  </a:lnTo>
                  <a:lnTo>
                    <a:pt x="265" y="330"/>
                  </a:lnTo>
                  <a:lnTo>
                    <a:pt x="260" y="318"/>
                  </a:lnTo>
                  <a:lnTo>
                    <a:pt x="254" y="307"/>
                  </a:lnTo>
                  <a:lnTo>
                    <a:pt x="250" y="300"/>
                  </a:lnTo>
                  <a:lnTo>
                    <a:pt x="248" y="292"/>
                  </a:lnTo>
                  <a:lnTo>
                    <a:pt x="253" y="291"/>
                  </a:lnTo>
                  <a:lnTo>
                    <a:pt x="258" y="289"/>
                  </a:lnTo>
                  <a:lnTo>
                    <a:pt x="263" y="287"/>
                  </a:lnTo>
                  <a:lnTo>
                    <a:pt x="265" y="284"/>
                  </a:lnTo>
                  <a:lnTo>
                    <a:pt x="273" y="292"/>
                  </a:lnTo>
                  <a:lnTo>
                    <a:pt x="278" y="306"/>
                  </a:lnTo>
                  <a:lnTo>
                    <a:pt x="281" y="321"/>
                  </a:lnTo>
                  <a:lnTo>
                    <a:pt x="284" y="337"/>
                  </a:lnTo>
                  <a:lnTo>
                    <a:pt x="285" y="349"/>
                  </a:lnTo>
                  <a:lnTo>
                    <a:pt x="287" y="360"/>
                  </a:lnTo>
                  <a:lnTo>
                    <a:pt x="291" y="371"/>
                  </a:lnTo>
                  <a:lnTo>
                    <a:pt x="295" y="381"/>
                  </a:lnTo>
                  <a:lnTo>
                    <a:pt x="302" y="392"/>
                  </a:lnTo>
                  <a:lnTo>
                    <a:pt x="311" y="401"/>
                  </a:lnTo>
                  <a:lnTo>
                    <a:pt x="323" y="409"/>
                  </a:lnTo>
                  <a:lnTo>
                    <a:pt x="337" y="416"/>
                  </a:lnTo>
                  <a:lnTo>
                    <a:pt x="353" y="422"/>
                  </a:lnTo>
                  <a:lnTo>
                    <a:pt x="368" y="427"/>
                  </a:lnTo>
                  <a:lnTo>
                    <a:pt x="383" y="433"/>
                  </a:lnTo>
                  <a:lnTo>
                    <a:pt x="395" y="439"/>
                  </a:lnTo>
                  <a:lnTo>
                    <a:pt x="407" y="446"/>
                  </a:lnTo>
                  <a:lnTo>
                    <a:pt x="417" y="453"/>
                  </a:lnTo>
                  <a:lnTo>
                    <a:pt x="425" y="462"/>
                  </a:lnTo>
                  <a:lnTo>
                    <a:pt x="432" y="472"/>
                  </a:lnTo>
                  <a:lnTo>
                    <a:pt x="436" y="456"/>
                  </a:lnTo>
                  <a:lnTo>
                    <a:pt x="438" y="435"/>
                  </a:lnTo>
                  <a:lnTo>
                    <a:pt x="439" y="411"/>
                  </a:lnTo>
                  <a:lnTo>
                    <a:pt x="437" y="385"/>
                  </a:lnTo>
                  <a:lnTo>
                    <a:pt x="431" y="359"/>
                  </a:lnTo>
                  <a:lnTo>
                    <a:pt x="420" y="337"/>
                  </a:lnTo>
                  <a:lnTo>
                    <a:pt x="402" y="320"/>
                  </a:lnTo>
                  <a:lnTo>
                    <a:pt x="378" y="309"/>
                  </a:lnTo>
                  <a:lnTo>
                    <a:pt x="370" y="306"/>
                  </a:lnTo>
                  <a:lnTo>
                    <a:pt x="362" y="305"/>
                  </a:lnTo>
                  <a:lnTo>
                    <a:pt x="354" y="303"/>
                  </a:lnTo>
                  <a:lnTo>
                    <a:pt x="347" y="302"/>
                  </a:lnTo>
                  <a:lnTo>
                    <a:pt x="340" y="299"/>
                  </a:lnTo>
                  <a:lnTo>
                    <a:pt x="334" y="298"/>
                  </a:lnTo>
                  <a:lnTo>
                    <a:pt x="330" y="297"/>
                  </a:lnTo>
                  <a:lnTo>
                    <a:pt x="326" y="296"/>
                  </a:lnTo>
                  <a:lnTo>
                    <a:pt x="329" y="292"/>
                  </a:lnTo>
                  <a:lnTo>
                    <a:pt x="332" y="288"/>
                  </a:lnTo>
                  <a:lnTo>
                    <a:pt x="334" y="283"/>
                  </a:lnTo>
                  <a:lnTo>
                    <a:pt x="336" y="280"/>
                  </a:lnTo>
                  <a:lnTo>
                    <a:pt x="353" y="288"/>
                  </a:lnTo>
                  <a:lnTo>
                    <a:pt x="370" y="295"/>
                  </a:lnTo>
                  <a:lnTo>
                    <a:pt x="386" y="299"/>
                  </a:lnTo>
                  <a:lnTo>
                    <a:pt x="402" y="302"/>
                  </a:lnTo>
                  <a:lnTo>
                    <a:pt x="417" y="303"/>
                  </a:lnTo>
                  <a:lnTo>
                    <a:pt x="431" y="303"/>
                  </a:lnTo>
                  <a:lnTo>
                    <a:pt x="444" y="300"/>
                  </a:lnTo>
                  <a:lnTo>
                    <a:pt x="455" y="297"/>
                  </a:lnTo>
                  <a:lnTo>
                    <a:pt x="466" y="292"/>
                  </a:lnTo>
                  <a:lnTo>
                    <a:pt x="474" y="289"/>
                  </a:lnTo>
                  <a:lnTo>
                    <a:pt x="482" y="286"/>
                  </a:lnTo>
                  <a:lnTo>
                    <a:pt x="489" y="283"/>
                  </a:lnTo>
                  <a:lnTo>
                    <a:pt x="495" y="281"/>
                  </a:lnTo>
                  <a:lnTo>
                    <a:pt x="499" y="280"/>
                  </a:lnTo>
                  <a:lnTo>
                    <a:pt x="504" y="280"/>
                  </a:lnTo>
                  <a:lnTo>
                    <a:pt x="508" y="280"/>
                  </a:lnTo>
                  <a:lnTo>
                    <a:pt x="498" y="275"/>
                  </a:lnTo>
                  <a:lnTo>
                    <a:pt x="489" y="271"/>
                  </a:lnTo>
                  <a:lnTo>
                    <a:pt x="480" y="264"/>
                  </a:lnTo>
                  <a:lnTo>
                    <a:pt x="471" y="257"/>
                  </a:lnTo>
                  <a:lnTo>
                    <a:pt x="465" y="250"/>
                  </a:lnTo>
                  <a:lnTo>
                    <a:pt x="458" y="242"/>
                  </a:lnTo>
                  <a:lnTo>
                    <a:pt x="451" y="232"/>
                  </a:lnTo>
                  <a:lnTo>
                    <a:pt x="445" y="223"/>
                  </a:lnTo>
                  <a:lnTo>
                    <a:pt x="437" y="214"/>
                  </a:lnTo>
                  <a:lnTo>
                    <a:pt x="427" y="205"/>
                  </a:lnTo>
                  <a:lnTo>
                    <a:pt x="413" y="197"/>
                  </a:lnTo>
                  <a:lnTo>
                    <a:pt x="399" y="191"/>
                  </a:lnTo>
                  <a:lnTo>
                    <a:pt x="383" y="188"/>
                  </a:lnTo>
                  <a:lnTo>
                    <a:pt x="368" y="186"/>
                  </a:lnTo>
                  <a:lnTo>
                    <a:pt x="354" y="189"/>
                  </a:lnTo>
                  <a:lnTo>
                    <a:pt x="342" y="193"/>
                  </a:lnTo>
                  <a:lnTo>
                    <a:pt x="336" y="198"/>
                  </a:lnTo>
                  <a:lnTo>
                    <a:pt x="329" y="202"/>
                  </a:lnTo>
                  <a:lnTo>
                    <a:pt x="323" y="205"/>
                  </a:lnTo>
                  <a:lnTo>
                    <a:pt x="318" y="208"/>
                  </a:lnTo>
                  <a:lnTo>
                    <a:pt x="314" y="209"/>
                  </a:lnTo>
                  <a:lnTo>
                    <a:pt x="310" y="212"/>
                  </a:lnTo>
                  <a:lnTo>
                    <a:pt x="307" y="212"/>
                  </a:lnTo>
                  <a:lnTo>
                    <a:pt x="304" y="213"/>
                  </a:lnTo>
                  <a:lnTo>
                    <a:pt x="306" y="209"/>
                  </a:lnTo>
                  <a:lnTo>
                    <a:pt x="306" y="204"/>
                  </a:lnTo>
                  <a:lnTo>
                    <a:pt x="304" y="198"/>
                  </a:lnTo>
                  <a:lnTo>
                    <a:pt x="302" y="194"/>
                  </a:lnTo>
                  <a:lnTo>
                    <a:pt x="307" y="192"/>
                  </a:lnTo>
                  <a:lnTo>
                    <a:pt x="310" y="190"/>
                  </a:lnTo>
                  <a:lnTo>
                    <a:pt x="315" y="189"/>
                  </a:lnTo>
                  <a:lnTo>
                    <a:pt x="319" y="188"/>
                  </a:lnTo>
                  <a:lnTo>
                    <a:pt x="323" y="188"/>
                  </a:lnTo>
                  <a:lnTo>
                    <a:pt x="328" y="186"/>
                  </a:lnTo>
                  <a:lnTo>
                    <a:pt x="332" y="185"/>
                  </a:lnTo>
                  <a:lnTo>
                    <a:pt x="337" y="183"/>
                  </a:lnTo>
                  <a:lnTo>
                    <a:pt x="348" y="174"/>
                  </a:lnTo>
                  <a:lnTo>
                    <a:pt x="357" y="161"/>
                  </a:lnTo>
                  <a:lnTo>
                    <a:pt x="366" y="146"/>
                  </a:lnTo>
                  <a:lnTo>
                    <a:pt x="371" y="129"/>
                  </a:lnTo>
                  <a:lnTo>
                    <a:pt x="376" y="111"/>
                  </a:lnTo>
                  <a:lnTo>
                    <a:pt x="377" y="94"/>
                  </a:lnTo>
                  <a:lnTo>
                    <a:pt x="376" y="80"/>
                  </a:lnTo>
                  <a:lnTo>
                    <a:pt x="371" y="69"/>
                  </a:lnTo>
                  <a:lnTo>
                    <a:pt x="364" y="51"/>
                  </a:lnTo>
                  <a:lnTo>
                    <a:pt x="361" y="32"/>
                  </a:lnTo>
                  <a:lnTo>
                    <a:pt x="360" y="13"/>
                  </a:lnTo>
                  <a:lnTo>
                    <a:pt x="361" y="0"/>
                  </a:lnTo>
                  <a:lnTo>
                    <a:pt x="353" y="10"/>
                  </a:lnTo>
                  <a:lnTo>
                    <a:pt x="345" y="20"/>
                  </a:lnTo>
                  <a:lnTo>
                    <a:pt x="337" y="30"/>
                  </a:lnTo>
                  <a:lnTo>
                    <a:pt x="329" y="36"/>
                  </a:lnTo>
                  <a:lnTo>
                    <a:pt x="319" y="43"/>
                  </a:lnTo>
                  <a:lnTo>
                    <a:pt x="311" y="48"/>
                  </a:lnTo>
                  <a:lnTo>
                    <a:pt x="303" y="53"/>
                  </a:lnTo>
                  <a:lnTo>
                    <a:pt x="296" y="55"/>
                  </a:lnTo>
                  <a:lnTo>
                    <a:pt x="281" y="61"/>
                  </a:lnTo>
                  <a:lnTo>
                    <a:pt x="268" y="71"/>
                  </a:lnTo>
                  <a:lnTo>
                    <a:pt x="256" y="85"/>
                  </a:lnTo>
                  <a:lnTo>
                    <a:pt x="246" y="101"/>
                  </a:lnTo>
                  <a:lnTo>
                    <a:pt x="238" y="119"/>
                  </a:lnTo>
                  <a:lnTo>
                    <a:pt x="234" y="139"/>
                  </a:lnTo>
                  <a:lnTo>
                    <a:pt x="234" y="160"/>
                  </a:lnTo>
                  <a:lnTo>
                    <a:pt x="240" y="182"/>
                  </a:lnTo>
                  <a:lnTo>
                    <a:pt x="237" y="181"/>
                  </a:lnTo>
                  <a:lnTo>
                    <a:pt x="231" y="181"/>
                  </a:lnTo>
                  <a:lnTo>
                    <a:pt x="225" y="181"/>
                  </a:lnTo>
                  <a:lnTo>
                    <a:pt x="222" y="183"/>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1" name="Freeform 582"/>
            <p:cNvSpPr>
              <a:spLocks/>
            </p:cNvSpPr>
            <p:nvPr/>
          </p:nvSpPr>
          <p:spPr bwMode="auto">
            <a:xfrm>
              <a:off x="3673" y="2160"/>
              <a:ext cx="77" cy="109"/>
            </a:xfrm>
            <a:custGeom>
              <a:avLst/>
              <a:gdLst>
                <a:gd name="T0" fmla="*/ 5 w 154"/>
                <a:gd name="T1" fmla="*/ 3 h 218"/>
                <a:gd name="T2" fmla="*/ 5 w 154"/>
                <a:gd name="T3" fmla="*/ 3 h 218"/>
                <a:gd name="T4" fmla="*/ 5 w 154"/>
                <a:gd name="T5" fmla="*/ 4 h 218"/>
                <a:gd name="T6" fmla="*/ 4 w 154"/>
                <a:gd name="T7" fmla="*/ 4 h 218"/>
                <a:gd name="T8" fmla="*/ 4 w 154"/>
                <a:gd name="T9" fmla="*/ 4 h 218"/>
                <a:gd name="T10" fmla="*/ 4 w 154"/>
                <a:gd name="T11" fmla="*/ 4 h 218"/>
                <a:gd name="T12" fmla="*/ 4 w 154"/>
                <a:gd name="T13" fmla="*/ 5 h 218"/>
                <a:gd name="T14" fmla="*/ 4 w 154"/>
                <a:gd name="T15" fmla="*/ 5 h 218"/>
                <a:gd name="T16" fmla="*/ 3 w 154"/>
                <a:gd name="T17" fmla="*/ 5 h 218"/>
                <a:gd name="T18" fmla="*/ 3 w 154"/>
                <a:gd name="T19" fmla="*/ 6 h 218"/>
                <a:gd name="T20" fmla="*/ 3 w 154"/>
                <a:gd name="T21" fmla="*/ 6 h 218"/>
                <a:gd name="T22" fmla="*/ 3 w 154"/>
                <a:gd name="T23" fmla="*/ 6 h 218"/>
                <a:gd name="T24" fmla="*/ 3 w 154"/>
                <a:gd name="T25" fmla="*/ 6 h 218"/>
                <a:gd name="T26" fmla="*/ 3 w 154"/>
                <a:gd name="T27" fmla="*/ 6 h 218"/>
                <a:gd name="T28" fmla="*/ 3 w 154"/>
                <a:gd name="T29" fmla="*/ 7 h 218"/>
                <a:gd name="T30" fmla="*/ 3 w 154"/>
                <a:gd name="T31" fmla="*/ 7 h 218"/>
                <a:gd name="T32" fmla="*/ 4 w 154"/>
                <a:gd name="T33" fmla="*/ 7 h 218"/>
                <a:gd name="T34" fmla="*/ 3 w 154"/>
                <a:gd name="T35" fmla="*/ 7 h 218"/>
                <a:gd name="T36" fmla="*/ 3 w 154"/>
                <a:gd name="T37" fmla="*/ 7 h 218"/>
                <a:gd name="T38" fmla="*/ 3 w 154"/>
                <a:gd name="T39" fmla="*/ 7 h 218"/>
                <a:gd name="T40" fmla="*/ 3 w 154"/>
                <a:gd name="T41" fmla="*/ 7 h 218"/>
                <a:gd name="T42" fmla="*/ 3 w 154"/>
                <a:gd name="T43" fmla="*/ 7 h 218"/>
                <a:gd name="T44" fmla="*/ 3 w 154"/>
                <a:gd name="T45" fmla="*/ 6 h 218"/>
                <a:gd name="T46" fmla="*/ 3 w 154"/>
                <a:gd name="T47" fmla="*/ 6 h 218"/>
                <a:gd name="T48" fmla="*/ 2 w 154"/>
                <a:gd name="T49" fmla="*/ 5 h 218"/>
                <a:gd name="T50" fmla="*/ 2 w 154"/>
                <a:gd name="T51" fmla="*/ 5 h 218"/>
                <a:gd name="T52" fmla="*/ 2 w 154"/>
                <a:gd name="T53" fmla="*/ 4 h 218"/>
                <a:gd name="T54" fmla="*/ 1 w 154"/>
                <a:gd name="T55" fmla="*/ 4 h 218"/>
                <a:gd name="T56" fmla="*/ 1 w 154"/>
                <a:gd name="T57" fmla="*/ 4 h 218"/>
                <a:gd name="T58" fmla="*/ 1 w 154"/>
                <a:gd name="T59" fmla="*/ 4 h 218"/>
                <a:gd name="T60" fmla="*/ 1 w 154"/>
                <a:gd name="T61" fmla="*/ 3 h 218"/>
                <a:gd name="T62" fmla="*/ 1 w 154"/>
                <a:gd name="T63" fmla="*/ 3 h 218"/>
                <a:gd name="T64" fmla="*/ 0 w 154"/>
                <a:gd name="T65" fmla="*/ 3 h 218"/>
                <a:gd name="T66" fmla="*/ 1 w 154"/>
                <a:gd name="T67" fmla="*/ 2 h 218"/>
                <a:gd name="T68" fmla="*/ 1 w 154"/>
                <a:gd name="T69" fmla="*/ 2 h 218"/>
                <a:gd name="T70" fmla="*/ 1 w 154"/>
                <a:gd name="T71" fmla="*/ 1 h 218"/>
                <a:gd name="T72" fmla="*/ 1 w 154"/>
                <a:gd name="T73" fmla="*/ 0 h 218"/>
                <a:gd name="T74" fmla="*/ 1 w 154"/>
                <a:gd name="T75" fmla="*/ 1 h 218"/>
                <a:gd name="T76" fmla="*/ 1 w 154"/>
                <a:gd name="T77" fmla="*/ 1 h 218"/>
                <a:gd name="T78" fmla="*/ 2 w 154"/>
                <a:gd name="T79" fmla="*/ 1 h 218"/>
                <a:gd name="T80" fmla="*/ 2 w 154"/>
                <a:gd name="T81" fmla="*/ 1 h 218"/>
                <a:gd name="T82" fmla="*/ 2 w 154"/>
                <a:gd name="T83" fmla="*/ 1 h 218"/>
                <a:gd name="T84" fmla="*/ 3 w 154"/>
                <a:gd name="T85" fmla="*/ 2 h 218"/>
                <a:gd name="T86" fmla="*/ 3 w 154"/>
                <a:gd name="T87" fmla="*/ 2 h 218"/>
                <a:gd name="T88" fmla="*/ 3 w 154"/>
                <a:gd name="T89" fmla="*/ 2 h 218"/>
                <a:gd name="T90" fmla="*/ 3 w 154"/>
                <a:gd name="T91" fmla="*/ 2 h 218"/>
                <a:gd name="T92" fmla="*/ 3 w 154"/>
                <a:gd name="T93" fmla="*/ 2 h 218"/>
                <a:gd name="T94" fmla="*/ 4 w 154"/>
                <a:gd name="T95" fmla="*/ 3 h 218"/>
                <a:gd name="T96" fmla="*/ 4 w 154"/>
                <a:gd name="T97" fmla="*/ 3 h 218"/>
                <a:gd name="T98" fmla="*/ 4 w 154"/>
                <a:gd name="T99" fmla="*/ 3 h 218"/>
                <a:gd name="T100" fmla="*/ 4 w 154"/>
                <a:gd name="T101" fmla="*/ 3 h 218"/>
                <a:gd name="T102" fmla="*/ 5 w 154"/>
                <a:gd name="T103" fmla="*/ 3 h 218"/>
                <a:gd name="T104" fmla="*/ 5 w 154"/>
                <a:gd name="T105" fmla="*/ 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4" h="218">
                  <a:moveTo>
                    <a:pt x="154" y="90"/>
                  </a:moveTo>
                  <a:lnTo>
                    <a:pt x="145" y="93"/>
                  </a:lnTo>
                  <a:lnTo>
                    <a:pt x="136" y="99"/>
                  </a:lnTo>
                  <a:lnTo>
                    <a:pt x="127" y="106"/>
                  </a:lnTo>
                  <a:lnTo>
                    <a:pt x="118" y="114"/>
                  </a:lnTo>
                  <a:lnTo>
                    <a:pt x="111" y="123"/>
                  </a:lnTo>
                  <a:lnTo>
                    <a:pt x="104" y="135"/>
                  </a:lnTo>
                  <a:lnTo>
                    <a:pt x="98" y="146"/>
                  </a:lnTo>
                  <a:lnTo>
                    <a:pt x="95" y="159"/>
                  </a:lnTo>
                  <a:lnTo>
                    <a:pt x="93" y="164"/>
                  </a:lnTo>
                  <a:lnTo>
                    <a:pt x="93" y="167"/>
                  </a:lnTo>
                  <a:lnTo>
                    <a:pt x="92" y="172"/>
                  </a:lnTo>
                  <a:lnTo>
                    <a:pt x="92" y="176"/>
                  </a:lnTo>
                  <a:lnTo>
                    <a:pt x="92" y="186"/>
                  </a:lnTo>
                  <a:lnTo>
                    <a:pt x="93" y="196"/>
                  </a:lnTo>
                  <a:lnTo>
                    <a:pt x="95" y="206"/>
                  </a:lnTo>
                  <a:lnTo>
                    <a:pt x="98" y="217"/>
                  </a:lnTo>
                  <a:lnTo>
                    <a:pt x="95" y="216"/>
                  </a:lnTo>
                  <a:lnTo>
                    <a:pt x="89" y="216"/>
                  </a:lnTo>
                  <a:lnTo>
                    <a:pt x="83" y="216"/>
                  </a:lnTo>
                  <a:lnTo>
                    <a:pt x="80" y="218"/>
                  </a:lnTo>
                  <a:lnTo>
                    <a:pt x="78" y="201"/>
                  </a:lnTo>
                  <a:lnTo>
                    <a:pt x="74" y="183"/>
                  </a:lnTo>
                  <a:lnTo>
                    <a:pt x="68" y="167"/>
                  </a:lnTo>
                  <a:lnTo>
                    <a:pt x="59" y="151"/>
                  </a:lnTo>
                  <a:lnTo>
                    <a:pt x="48" y="137"/>
                  </a:lnTo>
                  <a:lnTo>
                    <a:pt x="37" y="126"/>
                  </a:lnTo>
                  <a:lnTo>
                    <a:pt x="24" y="116"/>
                  </a:lnTo>
                  <a:lnTo>
                    <a:pt x="12" y="112"/>
                  </a:lnTo>
                  <a:lnTo>
                    <a:pt x="13" y="101"/>
                  </a:lnTo>
                  <a:lnTo>
                    <a:pt x="13" y="91"/>
                  </a:lnTo>
                  <a:lnTo>
                    <a:pt x="8" y="83"/>
                  </a:lnTo>
                  <a:lnTo>
                    <a:pt x="0" y="77"/>
                  </a:lnTo>
                  <a:lnTo>
                    <a:pt x="9" y="62"/>
                  </a:lnTo>
                  <a:lnTo>
                    <a:pt x="17" y="42"/>
                  </a:lnTo>
                  <a:lnTo>
                    <a:pt x="21" y="18"/>
                  </a:lnTo>
                  <a:lnTo>
                    <a:pt x="14" y="0"/>
                  </a:lnTo>
                  <a:lnTo>
                    <a:pt x="21" y="6"/>
                  </a:lnTo>
                  <a:lnTo>
                    <a:pt x="29" y="13"/>
                  </a:lnTo>
                  <a:lnTo>
                    <a:pt x="37" y="20"/>
                  </a:lnTo>
                  <a:lnTo>
                    <a:pt x="46" y="25"/>
                  </a:lnTo>
                  <a:lnTo>
                    <a:pt x="57" y="30"/>
                  </a:lnTo>
                  <a:lnTo>
                    <a:pt x="68" y="33"/>
                  </a:lnTo>
                  <a:lnTo>
                    <a:pt x="81" y="35"/>
                  </a:lnTo>
                  <a:lnTo>
                    <a:pt x="95" y="33"/>
                  </a:lnTo>
                  <a:lnTo>
                    <a:pt x="95" y="44"/>
                  </a:lnTo>
                  <a:lnTo>
                    <a:pt x="96" y="55"/>
                  </a:lnTo>
                  <a:lnTo>
                    <a:pt x="98" y="67"/>
                  </a:lnTo>
                  <a:lnTo>
                    <a:pt x="103" y="77"/>
                  </a:lnTo>
                  <a:lnTo>
                    <a:pt x="111" y="86"/>
                  </a:lnTo>
                  <a:lnTo>
                    <a:pt x="121" y="91"/>
                  </a:lnTo>
                  <a:lnTo>
                    <a:pt x="136" y="93"/>
                  </a:lnTo>
                  <a:lnTo>
                    <a:pt x="154" y="9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2" name="Freeform 583"/>
            <p:cNvSpPr>
              <a:spLocks/>
            </p:cNvSpPr>
            <p:nvPr/>
          </p:nvSpPr>
          <p:spPr bwMode="auto">
            <a:xfrm>
              <a:off x="3603" y="2342"/>
              <a:ext cx="87" cy="101"/>
            </a:xfrm>
            <a:custGeom>
              <a:avLst/>
              <a:gdLst>
                <a:gd name="T0" fmla="*/ 2 w 174"/>
                <a:gd name="T1" fmla="*/ 1 h 203"/>
                <a:gd name="T2" fmla="*/ 3 w 174"/>
                <a:gd name="T3" fmla="*/ 1 h 203"/>
                <a:gd name="T4" fmla="*/ 3 w 174"/>
                <a:gd name="T5" fmla="*/ 1 h 203"/>
                <a:gd name="T6" fmla="*/ 3 w 174"/>
                <a:gd name="T7" fmla="*/ 1 h 203"/>
                <a:gd name="T8" fmla="*/ 4 w 174"/>
                <a:gd name="T9" fmla="*/ 1 h 203"/>
                <a:gd name="T10" fmla="*/ 4 w 174"/>
                <a:gd name="T11" fmla="*/ 1 h 203"/>
                <a:gd name="T12" fmla="*/ 5 w 174"/>
                <a:gd name="T13" fmla="*/ 1 h 203"/>
                <a:gd name="T14" fmla="*/ 5 w 174"/>
                <a:gd name="T15" fmla="*/ 0 h 203"/>
                <a:gd name="T16" fmla="*/ 5 w 174"/>
                <a:gd name="T17" fmla="*/ 0 h 203"/>
                <a:gd name="T18" fmla="*/ 6 w 174"/>
                <a:gd name="T19" fmla="*/ 0 h 203"/>
                <a:gd name="T20" fmla="*/ 6 w 174"/>
                <a:gd name="T21" fmla="*/ 0 h 203"/>
                <a:gd name="T22" fmla="*/ 6 w 174"/>
                <a:gd name="T23" fmla="*/ 0 h 203"/>
                <a:gd name="T24" fmla="*/ 6 w 174"/>
                <a:gd name="T25" fmla="*/ 0 h 203"/>
                <a:gd name="T26" fmla="*/ 5 w 174"/>
                <a:gd name="T27" fmla="*/ 1 h 203"/>
                <a:gd name="T28" fmla="*/ 5 w 174"/>
                <a:gd name="T29" fmla="*/ 1 h 203"/>
                <a:gd name="T30" fmla="*/ 5 w 174"/>
                <a:gd name="T31" fmla="*/ 2 h 203"/>
                <a:gd name="T32" fmla="*/ 5 w 174"/>
                <a:gd name="T33" fmla="*/ 3 h 203"/>
                <a:gd name="T34" fmla="*/ 5 w 174"/>
                <a:gd name="T35" fmla="*/ 3 h 203"/>
                <a:gd name="T36" fmla="*/ 5 w 174"/>
                <a:gd name="T37" fmla="*/ 3 h 203"/>
                <a:gd name="T38" fmla="*/ 4 w 174"/>
                <a:gd name="T39" fmla="*/ 4 h 203"/>
                <a:gd name="T40" fmla="*/ 4 w 174"/>
                <a:gd name="T41" fmla="*/ 4 h 203"/>
                <a:gd name="T42" fmla="*/ 4 w 174"/>
                <a:gd name="T43" fmla="*/ 5 h 203"/>
                <a:gd name="T44" fmla="*/ 4 w 174"/>
                <a:gd name="T45" fmla="*/ 5 h 203"/>
                <a:gd name="T46" fmla="*/ 3 w 174"/>
                <a:gd name="T47" fmla="*/ 5 h 203"/>
                <a:gd name="T48" fmla="*/ 2 w 174"/>
                <a:gd name="T49" fmla="*/ 5 h 203"/>
                <a:gd name="T50" fmla="*/ 2 w 174"/>
                <a:gd name="T51" fmla="*/ 6 h 203"/>
                <a:gd name="T52" fmla="*/ 1 w 174"/>
                <a:gd name="T53" fmla="*/ 5 h 203"/>
                <a:gd name="T54" fmla="*/ 1 w 174"/>
                <a:gd name="T55" fmla="*/ 4 h 203"/>
                <a:gd name="T56" fmla="*/ 1 w 174"/>
                <a:gd name="T57" fmla="*/ 3 h 203"/>
                <a:gd name="T58" fmla="*/ 1 w 174"/>
                <a:gd name="T59" fmla="*/ 2 h 203"/>
                <a:gd name="T60" fmla="*/ 1 w 174"/>
                <a:gd name="T61" fmla="*/ 2 h 203"/>
                <a:gd name="T62" fmla="*/ 2 w 174"/>
                <a:gd name="T63" fmla="*/ 2 h 203"/>
                <a:gd name="T64" fmla="*/ 2 w 174"/>
                <a:gd name="T65" fmla="*/ 1 h 203"/>
                <a:gd name="T66" fmla="*/ 2 w 174"/>
                <a:gd name="T67" fmla="*/ 1 h 2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 h="203">
                  <a:moveTo>
                    <a:pt x="57" y="39"/>
                  </a:moveTo>
                  <a:lnTo>
                    <a:pt x="62" y="41"/>
                  </a:lnTo>
                  <a:lnTo>
                    <a:pt x="68" y="42"/>
                  </a:lnTo>
                  <a:lnTo>
                    <a:pt x="72" y="43"/>
                  </a:lnTo>
                  <a:lnTo>
                    <a:pt x="78" y="43"/>
                  </a:lnTo>
                  <a:lnTo>
                    <a:pt x="83" y="43"/>
                  </a:lnTo>
                  <a:lnTo>
                    <a:pt x="88" y="43"/>
                  </a:lnTo>
                  <a:lnTo>
                    <a:pt x="94" y="43"/>
                  </a:lnTo>
                  <a:lnTo>
                    <a:pt x="100" y="43"/>
                  </a:lnTo>
                  <a:lnTo>
                    <a:pt x="106" y="43"/>
                  </a:lnTo>
                  <a:lnTo>
                    <a:pt x="111" y="42"/>
                  </a:lnTo>
                  <a:lnTo>
                    <a:pt x="116" y="41"/>
                  </a:lnTo>
                  <a:lnTo>
                    <a:pt x="122" y="39"/>
                  </a:lnTo>
                  <a:lnTo>
                    <a:pt x="129" y="37"/>
                  </a:lnTo>
                  <a:lnTo>
                    <a:pt x="136" y="34"/>
                  </a:lnTo>
                  <a:lnTo>
                    <a:pt x="143" y="30"/>
                  </a:lnTo>
                  <a:lnTo>
                    <a:pt x="149" y="26"/>
                  </a:lnTo>
                  <a:lnTo>
                    <a:pt x="155" y="21"/>
                  </a:lnTo>
                  <a:lnTo>
                    <a:pt x="161" y="15"/>
                  </a:lnTo>
                  <a:lnTo>
                    <a:pt x="167" y="8"/>
                  </a:lnTo>
                  <a:lnTo>
                    <a:pt x="173" y="0"/>
                  </a:lnTo>
                  <a:lnTo>
                    <a:pt x="174" y="2"/>
                  </a:lnTo>
                  <a:lnTo>
                    <a:pt x="174" y="5"/>
                  </a:lnTo>
                  <a:lnTo>
                    <a:pt x="174" y="8"/>
                  </a:lnTo>
                  <a:lnTo>
                    <a:pt x="173" y="11"/>
                  </a:lnTo>
                  <a:lnTo>
                    <a:pt x="164" y="19"/>
                  </a:lnTo>
                  <a:lnTo>
                    <a:pt x="158" y="28"/>
                  </a:lnTo>
                  <a:lnTo>
                    <a:pt x="152" y="38"/>
                  </a:lnTo>
                  <a:lnTo>
                    <a:pt x="147" y="50"/>
                  </a:lnTo>
                  <a:lnTo>
                    <a:pt x="144" y="60"/>
                  </a:lnTo>
                  <a:lnTo>
                    <a:pt x="141" y="73"/>
                  </a:lnTo>
                  <a:lnTo>
                    <a:pt x="140" y="84"/>
                  </a:lnTo>
                  <a:lnTo>
                    <a:pt x="141" y="96"/>
                  </a:lnTo>
                  <a:lnTo>
                    <a:pt x="143" y="104"/>
                  </a:lnTo>
                  <a:lnTo>
                    <a:pt x="144" y="111"/>
                  </a:lnTo>
                  <a:lnTo>
                    <a:pt x="145" y="118"/>
                  </a:lnTo>
                  <a:lnTo>
                    <a:pt x="145" y="124"/>
                  </a:lnTo>
                  <a:lnTo>
                    <a:pt x="140" y="122"/>
                  </a:lnTo>
                  <a:lnTo>
                    <a:pt x="133" y="125"/>
                  </a:lnTo>
                  <a:lnTo>
                    <a:pt x="126" y="129"/>
                  </a:lnTo>
                  <a:lnTo>
                    <a:pt x="120" y="135"/>
                  </a:lnTo>
                  <a:lnTo>
                    <a:pt x="114" y="144"/>
                  </a:lnTo>
                  <a:lnTo>
                    <a:pt x="109" y="157"/>
                  </a:lnTo>
                  <a:lnTo>
                    <a:pt x="107" y="171"/>
                  </a:lnTo>
                  <a:lnTo>
                    <a:pt x="107" y="188"/>
                  </a:lnTo>
                  <a:lnTo>
                    <a:pt x="100" y="182"/>
                  </a:lnTo>
                  <a:lnTo>
                    <a:pt x="90" y="178"/>
                  </a:lnTo>
                  <a:lnTo>
                    <a:pt x="79" y="177"/>
                  </a:lnTo>
                  <a:lnTo>
                    <a:pt x="67" y="177"/>
                  </a:lnTo>
                  <a:lnTo>
                    <a:pt x="55" y="179"/>
                  </a:lnTo>
                  <a:lnTo>
                    <a:pt x="45" y="183"/>
                  </a:lnTo>
                  <a:lnTo>
                    <a:pt x="35" y="192"/>
                  </a:lnTo>
                  <a:lnTo>
                    <a:pt x="30" y="203"/>
                  </a:lnTo>
                  <a:lnTo>
                    <a:pt x="30" y="181"/>
                  </a:lnTo>
                  <a:lnTo>
                    <a:pt x="25" y="157"/>
                  </a:lnTo>
                  <a:lnTo>
                    <a:pt x="16" y="139"/>
                  </a:lnTo>
                  <a:lnTo>
                    <a:pt x="0" y="129"/>
                  </a:lnTo>
                  <a:lnTo>
                    <a:pt x="10" y="115"/>
                  </a:lnTo>
                  <a:lnTo>
                    <a:pt x="16" y="99"/>
                  </a:lnTo>
                  <a:lnTo>
                    <a:pt x="18" y="83"/>
                  </a:lnTo>
                  <a:lnTo>
                    <a:pt x="15" y="73"/>
                  </a:lnTo>
                  <a:lnTo>
                    <a:pt x="22" y="70"/>
                  </a:lnTo>
                  <a:lnTo>
                    <a:pt x="29" y="68"/>
                  </a:lnTo>
                  <a:lnTo>
                    <a:pt x="34" y="65"/>
                  </a:lnTo>
                  <a:lnTo>
                    <a:pt x="41" y="61"/>
                  </a:lnTo>
                  <a:lnTo>
                    <a:pt x="46" y="57"/>
                  </a:lnTo>
                  <a:lnTo>
                    <a:pt x="52" y="52"/>
                  </a:lnTo>
                  <a:lnTo>
                    <a:pt x="55" y="46"/>
                  </a:lnTo>
                  <a:lnTo>
                    <a:pt x="57" y="3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3" name="Freeform 584"/>
            <p:cNvSpPr>
              <a:spLocks/>
            </p:cNvSpPr>
            <p:nvPr/>
          </p:nvSpPr>
          <p:spPr bwMode="auto">
            <a:xfrm>
              <a:off x="3677" y="2172"/>
              <a:ext cx="53" cy="76"/>
            </a:xfrm>
            <a:custGeom>
              <a:avLst/>
              <a:gdLst>
                <a:gd name="T0" fmla="*/ 2 w 107"/>
                <a:gd name="T1" fmla="*/ 5 h 152"/>
                <a:gd name="T2" fmla="*/ 2 w 107"/>
                <a:gd name="T3" fmla="*/ 5 h 152"/>
                <a:gd name="T4" fmla="*/ 2 w 107"/>
                <a:gd name="T5" fmla="*/ 5 h 152"/>
                <a:gd name="T6" fmla="*/ 2 w 107"/>
                <a:gd name="T7" fmla="*/ 4 h 152"/>
                <a:gd name="T8" fmla="*/ 2 w 107"/>
                <a:gd name="T9" fmla="*/ 4 h 152"/>
                <a:gd name="T10" fmla="*/ 1 w 107"/>
                <a:gd name="T11" fmla="*/ 4 h 152"/>
                <a:gd name="T12" fmla="*/ 1 w 107"/>
                <a:gd name="T13" fmla="*/ 4 h 152"/>
                <a:gd name="T14" fmla="*/ 1 w 107"/>
                <a:gd name="T15" fmla="*/ 4 h 152"/>
                <a:gd name="T16" fmla="*/ 0 w 107"/>
                <a:gd name="T17" fmla="*/ 4 h 152"/>
                <a:gd name="T18" fmla="*/ 0 w 107"/>
                <a:gd name="T19" fmla="*/ 4 h 152"/>
                <a:gd name="T20" fmla="*/ 0 w 107"/>
                <a:gd name="T21" fmla="*/ 4 h 152"/>
                <a:gd name="T22" fmla="*/ 1 w 107"/>
                <a:gd name="T23" fmla="*/ 4 h 152"/>
                <a:gd name="T24" fmla="*/ 1 w 107"/>
                <a:gd name="T25" fmla="*/ 4 h 152"/>
                <a:gd name="T26" fmla="*/ 2 w 107"/>
                <a:gd name="T27" fmla="*/ 4 h 152"/>
                <a:gd name="T28" fmla="*/ 2 w 107"/>
                <a:gd name="T29" fmla="*/ 3 h 152"/>
                <a:gd name="T30" fmla="*/ 1 w 107"/>
                <a:gd name="T31" fmla="*/ 3 h 152"/>
                <a:gd name="T32" fmla="*/ 1 w 107"/>
                <a:gd name="T33" fmla="*/ 3 h 152"/>
                <a:gd name="T34" fmla="*/ 1 w 107"/>
                <a:gd name="T35" fmla="*/ 3 h 152"/>
                <a:gd name="T36" fmla="*/ 0 w 107"/>
                <a:gd name="T37" fmla="*/ 2 h 152"/>
                <a:gd name="T38" fmla="*/ 0 w 107"/>
                <a:gd name="T39" fmla="*/ 2 h 152"/>
                <a:gd name="T40" fmla="*/ 0 w 107"/>
                <a:gd name="T41" fmla="*/ 2 h 152"/>
                <a:gd name="T42" fmla="*/ 0 w 107"/>
                <a:gd name="T43" fmla="*/ 2 h 152"/>
                <a:gd name="T44" fmla="*/ 0 w 107"/>
                <a:gd name="T45" fmla="*/ 2 h 152"/>
                <a:gd name="T46" fmla="*/ 0 w 107"/>
                <a:gd name="T47" fmla="*/ 2 h 152"/>
                <a:gd name="T48" fmla="*/ 1 w 107"/>
                <a:gd name="T49" fmla="*/ 2 h 152"/>
                <a:gd name="T50" fmla="*/ 1 w 107"/>
                <a:gd name="T51" fmla="*/ 3 h 152"/>
                <a:gd name="T52" fmla="*/ 1 w 107"/>
                <a:gd name="T53" fmla="*/ 2 h 152"/>
                <a:gd name="T54" fmla="*/ 1 w 107"/>
                <a:gd name="T55" fmla="*/ 1 h 152"/>
                <a:gd name="T56" fmla="*/ 0 w 107"/>
                <a:gd name="T57" fmla="*/ 1 h 152"/>
                <a:gd name="T58" fmla="*/ 0 w 107"/>
                <a:gd name="T59" fmla="*/ 1 h 152"/>
                <a:gd name="T60" fmla="*/ 1 w 107"/>
                <a:gd name="T61" fmla="*/ 1 h 152"/>
                <a:gd name="T62" fmla="*/ 1 w 107"/>
                <a:gd name="T63" fmla="*/ 2 h 152"/>
                <a:gd name="T64" fmla="*/ 2 w 107"/>
                <a:gd name="T65" fmla="*/ 2 h 152"/>
                <a:gd name="T66" fmla="*/ 2 w 107"/>
                <a:gd name="T67" fmla="*/ 1 h 152"/>
                <a:gd name="T68" fmla="*/ 2 w 107"/>
                <a:gd name="T69" fmla="*/ 1 h 152"/>
                <a:gd name="T70" fmla="*/ 2 w 107"/>
                <a:gd name="T71" fmla="*/ 1 h 152"/>
                <a:gd name="T72" fmla="*/ 2 w 107"/>
                <a:gd name="T73" fmla="*/ 2 h 152"/>
                <a:gd name="T74" fmla="*/ 2 w 107"/>
                <a:gd name="T75" fmla="*/ 2 h 152"/>
                <a:gd name="T76" fmla="*/ 2 w 107"/>
                <a:gd name="T77" fmla="*/ 3 h 152"/>
                <a:gd name="T78" fmla="*/ 2 w 107"/>
                <a:gd name="T79" fmla="*/ 4 h 152"/>
                <a:gd name="T80" fmla="*/ 2 w 107"/>
                <a:gd name="T81" fmla="*/ 4 h 152"/>
                <a:gd name="T82" fmla="*/ 3 w 107"/>
                <a:gd name="T83" fmla="*/ 3 h 152"/>
                <a:gd name="T84" fmla="*/ 3 w 107"/>
                <a:gd name="T85" fmla="*/ 3 h 152"/>
                <a:gd name="T86" fmla="*/ 3 w 107"/>
                <a:gd name="T87" fmla="*/ 3 h 152"/>
                <a:gd name="T88" fmla="*/ 3 w 107"/>
                <a:gd name="T89" fmla="*/ 3 h 152"/>
                <a:gd name="T90" fmla="*/ 2 w 107"/>
                <a:gd name="T91" fmla="*/ 4 h 152"/>
                <a:gd name="T92" fmla="*/ 2 w 107"/>
                <a:gd name="T93" fmla="*/ 4 h 152"/>
                <a:gd name="T94" fmla="*/ 2 w 107"/>
                <a:gd name="T95" fmla="*/ 5 h 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152">
                  <a:moveTo>
                    <a:pt x="87" y="135"/>
                  </a:moveTo>
                  <a:lnTo>
                    <a:pt x="85" y="140"/>
                  </a:lnTo>
                  <a:lnTo>
                    <a:pt x="85" y="143"/>
                  </a:lnTo>
                  <a:lnTo>
                    <a:pt x="84" y="148"/>
                  </a:lnTo>
                  <a:lnTo>
                    <a:pt x="84" y="152"/>
                  </a:lnTo>
                  <a:lnTo>
                    <a:pt x="80" y="144"/>
                  </a:lnTo>
                  <a:lnTo>
                    <a:pt x="75" y="134"/>
                  </a:lnTo>
                  <a:lnTo>
                    <a:pt x="70" y="124"/>
                  </a:lnTo>
                  <a:lnTo>
                    <a:pt x="69" y="117"/>
                  </a:lnTo>
                  <a:lnTo>
                    <a:pt x="66" y="116"/>
                  </a:lnTo>
                  <a:lnTo>
                    <a:pt x="61" y="113"/>
                  </a:lnTo>
                  <a:lnTo>
                    <a:pt x="57" y="111"/>
                  </a:lnTo>
                  <a:lnTo>
                    <a:pt x="51" y="109"/>
                  </a:lnTo>
                  <a:lnTo>
                    <a:pt x="45" y="107"/>
                  </a:lnTo>
                  <a:lnTo>
                    <a:pt x="40" y="105"/>
                  </a:lnTo>
                  <a:lnTo>
                    <a:pt x="35" y="104"/>
                  </a:lnTo>
                  <a:lnTo>
                    <a:pt x="31" y="104"/>
                  </a:lnTo>
                  <a:lnTo>
                    <a:pt x="30" y="103"/>
                  </a:lnTo>
                  <a:lnTo>
                    <a:pt x="29" y="102"/>
                  </a:lnTo>
                  <a:lnTo>
                    <a:pt x="28" y="101"/>
                  </a:lnTo>
                  <a:lnTo>
                    <a:pt x="27" y="99"/>
                  </a:lnTo>
                  <a:lnTo>
                    <a:pt x="30" y="99"/>
                  </a:lnTo>
                  <a:lnTo>
                    <a:pt x="36" y="101"/>
                  </a:lnTo>
                  <a:lnTo>
                    <a:pt x="42" y="101"/>
                  </a:lnTo>
                  <a:lnTo>
                    <a:pt x="49" y="102"/>
                  </a:lnTo>
                  <a:lnTo>
                    <a:pt x="54" y="103"/>
                  </a:lnTo>
                  <a:lnTo>
                    <a:pt x="60" y="104"/>
                  </a:lnTo>
                  <a:lnTo>
                    <a:pt x="65" y="104"/>
                  </a:lnTo>
                  <a:lnTo>
                    <a:pt x="67" y="105"/>
                  </a:lnTo>
                  <a:lnTo>
                    <a:pt x="65" y="96"/>
                  </a:lnTo>
                  <a:lnTo>
                    <a:pt x="62" y="89"/>
                  </a:lnTo>
                  <a:lnTo>
                    <a:pt x="59" y="84"/>
                  </a:lnTo>
                  <a:lnTo>
                    <a:pt x="57" y="80"/>
                  </a:lnTo>
                  <a:lnTo>
                    <a:pt x="49" y="76"/>
                  </a:lnTo>
                  <a:lnTo>
                    <a:pt x="40" y="73"/>
                  </a:lnTo>
                  <a:lnTo>
                    <a:pt x="32" y="68"/>
                  </a:lnTo>
                  <a:lnTo>
                    <a:pt x="26" y="65"/>
                  </a:lnTo>
                  <a:lnTo>
                    <a:pt x="19" y="60"/>
                  </a:lnTo>
                  <a:lnTo>
                    <a:pt x="13" y="57"/>
                  </a:lnTo>
                  <a:lnTo>
                    <a:pt x="7" y="54"/>
                  </a:lnTo>
                  <a:lnTo>
                    <a:pt x="4" y="53"/>
                  </a:lnTo>
                  <a:lnTo>
                    <a:pt x="1" y="52"/>
                  </a:lnTo>
                  <a:lnTo>
                    <a:pt x="0" y="50"/>
                  </a:lnTo>
                  <a:lnTo>
                    <a:pt x="1" y="49"/>
                  </a:lnTo>
                  <a:lnTo>
                    <a:pt x="6" y="50"/>
                  </a:lnTo>
                  <a:lnTo>
                    <a:pt x="9" y="52"/>
                  </a:lnTo>
                  <a:lnTo>
                    <a:pt x="15" y="54"/>
                  </a:lnTo>
                  <a:lnTo>
                    <a:pt x="21" y="57"/>
                  </a:lnTo>
                  <a:lnTo>
                    <a:pt x="28" y="60"/>
                  </a:lnTo>
                  <a:lnTo>
                    <a:pt x="35" y="64"/>
                  </a:lnTo>
                  <a:lnTo>
                    <a:pt x="42" y="67"/>
                  </a:lnTo>
                  <a:lnTo>
                    <a:pt x="49" y="69"/>
                  </a:lnTo>
                  <a:lnTo>
                    <a:pt x="54" y="71"/>
                  </a:lnTo>
                  <a:lnTo>
                    <a:pt x="51" y="54"/>
                  </a:lnTo>
                  <a:lnTo>
                    <a:pt x="42" y="35"/>
                  </a:lnTo>
                  <a:lnTo>
                    <a:pt x="32" y="16"/>
                  </a:lnTo>
                  <a:lnTo>
                    <a:pt x="24" y="6"/>
                  </a:lnTo>
                  <a:lnTo>
                    <a:pt x="22" y="1"/>
                  </a:lnTo>
                  <a:lnTo>
                    <a:pt x="23" y="0"/>
                  </a:lnTo>
                  <a:lnTo>
                    <a:pt x="27" y="1"/>
                  </a:lnTo>
                  <a:lnTo>
                    <a:pt x="32" y="7"/>
                  </a:lnTo>
                  <a:lnTo>
                    <a:pt x="40" y="19"/>
                  </a:lnTo>
                  <a:lnTo>
                    <a:pt x="50" y="35"/>
                  </a:lnTo>
                  <a:lnTo>
                    <a:pt x="58" y="51"/>
                  </a:lnTo>
                  <a:lnTo>
                    <a:pt x="62" y="64"/>
                  </a:lnTo>
                  <a:lnTo>
                    <a:pt x="69" y="56"/>
                  </a:lnTo>
                  <a:lnTo>
                    <a:pt x="75" y="43"/>
                  </a:lnTo>
                  <a:lnTo>
                    <a:pt x="80" y="30"/>
                  </a:lnTo>
                  <a:lnTo>
                    <a:pt x="81" y="20"/>
                  </a:lnTo>
                  <a:lnTo>
                    <a:pt x="81" y="16"/>
                  </a:lnTo>
                  <a:lnTo>
                    <a:pt x="82" y="15"/>
                  </a:lnTo>
                  <a:lnTo>
                    <a:pt x="83" y="19"/>
                  </a:lnTo>
                  <a:lnTo>
                    <a:pt x="83" y="23"/>
                  </a:lnTo>
                  <a:lnTo>
                    <a:pt x="83" y="34"/>
                  </a:lnTo>
                  <a:lnTo>
                    <a:pt x="82" y="47"/>
                  </a:lnTo>
                  <a:lnTo>
                    <a:pt x="77" y="64"/>
                  </a:lnTo>
                  <a:lnTo>
                    <a:pt x="67" y="76"/>
                  </a:lnTo>
                  <a:lnTo>
                    <a:pt x="70" y="84"/>
                  </a:lnTo>
                  <a:lnTo>
                    <a:pt x="74" y="92"/>
                  </a:lnTo>
                  <a:lnTo>
                    <a:pt x="75" y="101"/>
                  </a:lnTo>
                  <a:lnTo>
                    <a:pt x="76" y="105"/>
                  </a:lnTo>
                  <a:lnTo>
                    <a:pt x="84" y="101"/>
                  </a:lnTo>
                  <a:lnTo>
                    <a:pt x="91" y="96"/>
                  </a:lnTo>
                  <a:lnTo>
                    <a:pt x="97" y="90"/>
                  </a:lnTo>
                  <a:lnTo>
                    <a:pt x="102" y="82"/>
                  </a:lnTo>
                  <a:lnTo>
                    <a:pt x="104" y="77"/>
                  </a:lnTo>
                  <a:lnTo>
                    <a:pt x="106" y="76"/>
                  </a:lnTo>
                  <a:lnTo>
                    <a:pt x="107" y="79"/>
                  </a:lnTo>
                  <a:lnTo>
                    <a:pt x="107" y="83"/>
                  </a:lnTo>
                  <a:lnTo>
                    <a:pt x="104" y="91"/>
                  </a:lnTo>
                  <a:lnTo>
                    <a:pt x="97" y="102"/>
                  </a:lnTo>
                  <a:lnTo>
                    <a:pt x="88" y="111"/>
                  </a:lnTo>
                  <a:lnTo>
                    <a:pt x="80" y="117"/>
                  </a:lnTo>
                  <a:lnTo>
                    <a:pt x="82" y="121"/>
                  </a:lnTo>
                  <a:lnTo>
                    <a:pt x="83" y="127"/>
                  </a:lnTo>
                  <a:lnTo>
                    <a:pt x="85" y="132"/>
                  </a:lnTo>
                  <a:lnTo>
                    <a:pt x="87" y="135"/>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4" name="Freeform 585"/>
            <p:cNvSpPr>
              <a:spLocks/>
            </p:cNvSpPr>
            <p:nvPr/>
          </p:nvSpPr>
          <p:spPr bwMode="auto">
            <a:xfrm>
              <a:off x="3611" y="2361"/>
              <a:ext cx="53" cy="69"/>
            </a:xfrm>
            <a:custGeom>
              <a:avLst/>
              <a:gdLst>
                <a:gd name="T0" fmla="*/ 4 w 106"/>
                <a:gd name="T1" fmla="*/ 1 h 138"/>
                <a:gd name="T2" fmla="*/ 3 w 106"/>
                <a:gd name="T3" fmla="*/ 1 h 138"/>
                <a:gd name="T4" fmla="*/ 3 w 106"/>
                <a:gd name="T5" fmla="*/ 1 h 138"/>
                <a:gd name="T6" fmla="*/ 3 w 106"/>
                <a:gd name="T7" fmla="*/ 1 h 138"/>
                <a:gd name="T8" fmla="*/ 2 w 106"/>
                <a:gd name="T9" fmla="*/ 1 h 138"/>
                <a:gd name="T10" fmla="*/ 2 w 106"/>
                <a:gd name="T11" fmla="*/ 1 h 138"/>
                <a:gd name="T12" fmla="*/ 2 w 106"/>
                <a:gd name="T13" fmla="*/ 1 h 138"/>
                <a:gd name="T14" fmla="*/ 1 w 106"/>
                <a:gd name="T15" fmla="*/ 2 h 138"/>
                <a:gd name="T16" fmla="*/ 1 w 106"/>
                <a:gd name="T17" fmla="*/ 2 h 138"/>
                <a:gd name="T18" fmla="*/ 1 w 106"/>
                <a:gd name="T19" fmla="*/ 2 h 138"/>
                <a:gd name="T20" fmla="*/ 1 w 106"/>
                <a:gd name="T21" fmla="*/ 2 h 138"/>
                <a:gd name="T22" fmla="*/ 2 w 106"/>
                <a:gd name="T23" fmla="*/ 2 h 138"/>
                <a:gd name="T24" fmla="*/ 2 w 106"/>
                <a:gd name="T25" fmla="*/ 2 h 138"/>
                <a:gd name="T26" fmla="*/ 2 w 106"/>
                <a:gd name="T27" fmla="*/ 2 h 138"/>
                <a:gd name="T28" fmla="*/ 2 w 106"/>
                <a:gd name="T29" fmla="*/ 2 h 138"/>
                <a:gd name="T30" fmla="*/ 2 w 106"/>
                <a:gd name="T31" fmla="*/ 2 h 138"/>
                <a:gd name="T32" fmla="*/ 2 w 106"/>
                <a:gd name="T33" fmla="*/ 3 h 138"/>
                <a:gd name="T34" fmla="*/ 1 w 106"/>
                <a:gd name="T35" fmla="*/ 3 h 138"/>
                <a:gd name="T36" fmla="*/ 1 w 106"/>
                <a:gd name="T37" fmla="*/ 3 h 138"/>
                <a:gd name="T38" fmla="*/ 1 w 106"/>
                <a:gd name="T39" fmla="*/ 3 h 138"/>
                <a:gd name="T40" fmla="*/ 1 w 106"/>
                <a:gd name="T41" fmla="*/ 3 h 138"/>
                <a:gd name="T42" fmla="*/ 1 w 106"/>
                <a:gd name="T43" fmla="*/ 3 h 138"/>
                <a:gd name="T44" fmla="*/ 1 w 106"/>
                <a:gd name="T45" fmla="*/ 3 h 138"/>
                <a:gd name="T46" fmla="*/ 1 w 106"/>
                <a:gd name="T47" fmla="*/ 3 h 138"/>
                <a:gd name="T48" fmla="*/ 1 w 106"/>
                <a:gd name="T49" fmla="*/ 3 h 138"/>
                <a:gd name="T50" fmla="*/ 2 w 106"/>
                <a:gd name="T51" fmla="*/ 3 h 138"/>
                <a:gd name="T52" fmla="*/ 2 w 106"/>
                <a:gd name="T53" fmla="*/ 3 h 138"/>
                <a:gd name="T54" fmla="*/ 1 w 106"/>
                <a:gd name="T55" fmla="*/ 4 h 138"/>
                <a:gd name="T56" fmla="*/ 1 w 106"/>
                <a:gd name="T57" fmla="*/ 4 h 138"/>
                <a:gd name="T58" fmla="*/ 2 w 106"/>
                <a:gd name="T59" fmla="*/ 3 h 138"/>
                <a:gd name="T60" fmla="*/ 2 w 106"/>
                <a:gd name="T61" fmla="*/ 3 h 138"/>
                <a:gd name="T62" fmla="*/ 3 w 106"/>
                <a:gd name="T63" fmla="*/ 4 h 138"/>
                <a:gd name="T64" fmla="*/ 3 w 106"/>
                <a:gd name="T65" fmla="*/ 4 h 138"/>
                <a:gd name="T66" fmla="*/ 3 w 106"/>
                <a:gd name="T67" fmla="*/ 4 h 138"/>
                <a:gd name="T68" fmla="*/ 3 w 106"/>
                <a:gd name="T69" fmla="*/ 4 h 138"/>
                <a:gd name="T70" fmla="*/ 2 w 106"/>
                <a:gd name="T71" fmla="*/ 3 h 138"/>
                <a:gd name="T72" fmla="*/ 2 w 106"/>
                <a:gd name="T73" fmla="*/ 3 h 138"/>
                <a:gd name="T74" fmla="*/ 3 w 106"/>
                <a:gd name="T75" fmla="*/ 2 h 138"/>
                <a:gd name="T76" fmla="*/ 3 w 106"/>
                <a:gd name="T77" fmla="*/ 2 h 138"/>
                <a:gd name="T78" fmla="*/ 4 w 106"/>
                <a:gd name="T79" fmla="*/ 3 h 138"/>
                <a:gd name="T80" fmla="*/ 4 w 106"/>
                <a:gd name="T81" fmla="*/ 3 h 138"/>
                <a:gd name="T82" fmla="*/ 4 w 106"/>
                <a:gd name="T83" fmla="*/ 3 h 138"/>
                <a:gd name="T84" fmla="*/ 4 w 106"/>
                <a:gd name="T85" fmla="*/ 3 h 138"/>
                <a:gd name="T86" fmla="*/ 3 w 106"/>
                <a:gd name="T87" fmla="*/ 2 h 138"/>
                <a:gd name="T88" fmla="*/ 3 w 106"/>
                <a:gd name="T89" fmla="*/ 1 h 138"/>
                <a:gd name="T90" fmla="*/ 4 w 106"/>
                <a:gd name="T91" fmla="*/ 1 h 138"/>
                <a:gd name="T92" fmla="*/ 4 w 106"/>
                <a:gd name="T93" fmla="*/ 0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138">
                  <a:moveTo>
                    <a:pt x="106" y="0"/>
                  </a:moveTo>
                  <a:lnTo>
                    <a:pt x="100" y="2"/>
                  </a:lnTo>
                  <a:lnTo>
                    <a:pt x="95" y="3"/>
                  </a:lnTo>
                  <a:lnTo>
                    <a:pt x="90" y="4"/>
                  </a:lnTo>
                  <a:lnTo>
                    <a:pt x="84" y="4"/>
                  </a:lnTo>
                  <a:lnTo>
                    <a:pt x="83" y="10"/>
                  </a:lnTo>
                  <a:lnTo>
                    <a:pt x="79" y="17"/>
                  </a:lnTo>
                  <a:lnTo>
                    <a:pt x="75" y="22"/>
                  </a:lnTo>
                  <a:lnTo>
                    <a:pt x="69" y="25"/>
                  </a:lnTo>
                  <a:lnTo>
                    <a:pt x="63" y="26"/>
                  </a:lnTo>
                  <a:lnTo>
                    <a:pt x="56" y="26"/>
                  </a:lnTo>
                  <a:lnTo>
                    <a:pt x="49" y="28"/>
                  </a:lnTo>
                  <a:lnTo>
                    <a:pt x="41" y="29"/>
                  </a:lnTo>
                  <a:lnTo>
                    <a:pt x="33" y="31"/>
                  </a:lnTo>
                  <a:lnTo>
                    <a:pt x="26" y="35"/>
                  </a:lnTo>
                  <a:lnTo>
                    <a:pt x="21" y="37"/>
                  </a:lnTo>
                  <a:lnTo>
                    <a:pt x="17" y="41"/>
                  </a:lnTo>
                  <a:lnTo>
                    <a:pt x="16" y="43"/>
                  </a:lnTo>
                  <a:lnTo>
                    <a:pt x="15" y="43"/>
                  </a:lnTo>
                  <a:lnTo>
                    <a:pt x="16" y="43"/>
                  </a:lnTo>
                  <a:lnTo>
                    <a:pt x="19" y="42"/>
                  </a:lnTo>
                  <a:lnTo>
                    <a:pt x="23" y="41"/>
                  </a:lnTo>
                  <a:lnTo>
                    <a:pt x="28" y="38"/>
                  </a:lnTo>
                  <a:lnTo>
                    <a:pt x="33" y="37"/>
                  </a:lnTo>
                  <a:lnTo>
                    <a:pt x="39" y="35"/>
                  </a:lnTo>
                  <a:lnTo>
                    <a:pt x="46" y="34"/>
                  </a:lnTo>
                  <a:lnTo>
                    <a:pt x="53" y="34"/>
                  </a:lnTo>
                  <a:lnTo>
                    <a:pt x="60" y="34"/>
                  </a:lnTo>
                  <a:lnTo>
                    <a:pt x="66" y="35"/>
                  </a:lnTo>
                  <a:lnTo>
                    <a:pt x="61" y="44"/>
                  </a:lnTo>
                  <a:lnTo>
                    <a:pt x="56" y="55"/>
                  </a:lnTo>
                  <a:lnTo>
                    <a:pt x="52" y="64"/>
                  </a:lnTo>
                  <a:lnTo>
                    <a:pt x="47" y="68"/>
                  </a:lnTo>
                  <a:lnTo>
                    <a:pt x="44" y="70"/>
                  </a:lnTo>
                  <a:lnTo>
                    <a:pt x="38" y="72"/>
                  </a:lnTo>
                  <a:lnTo>
                    <a:pt x="32" y="73"/>
                  </a:lnTo>
                  <a:lnTo>
                    <a:pt x="25" y="75"/>
                  </a:lnTo>
                  <a:lnTo>
                    <a:pt x="18" y="76"/>
                  </a:lnTo>
                  <a:lnTo>
                    <a:pt x="13" y="78"/>
                  </a:lnTo>
                  <a:lnTo>
                    <a:pt x="7" y="79"/>
                  </a:lnTo>
                  <a:lnTo>
                    <a:pt x="3" y="80"/>
                  </a:lnTo>
                  <a:lnTo>
                    <a:pt x="1" y="81"/>
                  </a:lnTo>
                  <a:lnTo>
                    <a:pt x="0" y="81"/>
                  </a:lnTo>
                  <a:lnTo>
                    <a:pt x="1" y="82"/>
                  </a:lnTo>
                  <a:lnTo>
                    <a:pt x="6" y="82"/>
                  </a:lnTo>
                  <a:lnTo>
                    <a:pt x="9" y="82"/>
                  </a:lnTo>
                  <a:lnTo>
                    <a:pt x="14" y="81"/>
                  </a:lnTo>
                  <a:lnTo>
                    <a:pt x="18" y="81"/>
                  </a:lnTo>
                  <a:lnTo>
                    <a:pt x="24" y="80"/>
                  </a:lnTo>
                  <a:lnTo>
                    <a:pt x="29" y="79"/>
                  </a:lnTo>
                  <a:lnTo>
                    <a:pt x="34" y="79"/>
                  </a:lnTo>
                  <a:lnTo>
                    <a:pt x="40" y="78"/>
                  </a:lnTo>
                  <a:lnTo>
                    <a:pt x="45" y="76"/>
                  </a:lnTo>
                  <a:lnTo>
                    <a:pt x="38" y="86"/>
                  </a:lnTo>
                  <a:lnTo>
                    <a:pt x="31" y="95"/>
                  </a:lnTo>
                  <a:lnTo>
                    <a:pt x="25" y="111"/>
                  </a:lnTo>
                  <a:lnTo>
                    <a:pt x="23" y="138"/>
                  </a:lnTo>
                  <a:lnTo>
                    <a:pt x="29" y="125"/>
                  </a:lnTo>
                  <a:lnTo>
                    <a:pt x="37" y="108"/>
                  </a:lnTo>
                  <a:lnTo>
                    <a:pt x="45" y="91"/>
                  </a:lnTo>
                  <a:lnTo>
                    <a:pt x="53" y="81"/>
                  </a:lnTo>
                  <a:lnTo>
                    <a:pt x="55" y="93"/>
                  </a:lnTo>
                  <a:lnTo>
                    <a:pt x="60" y="105"/>
                  </a:lnTo>
                  <a:lnTo>
                    <a:pt x="66" y="116"/>
                  </a:lnTo>
                  <a:lnTo>
                    <a:pt x="71" y="124"/>
                  </a:lnTo>
                  <a:lnTo>
                    <a:pt x="75" y="127"/>
                  </a:lnTo>
                  <a:lnTo>
                    <a:pt x="75" y="126"/>
                  </a:lnTo>
                  <a:lnTo>
                    <a:pt x="74" y="124"/>
                  </a:lnTo>
                  <a:lnTo>
                    <a:pt x="71" y="120"/>
                  </a:lnTo>
                  <a:lnTo>
                    <a:pt x="67" y="108"/>
                  </a:lnTo>
                  <a:lnTo>
                    <a:pt x="63" y="95"/>
                  </a:lnTo>
                  <a:lnTo>
                    <a:pt x="61" y="83"/>
                  </a:lnTo>
                  <a:lnTo>
                    <a:pt x="61" y="74"/>
                  </a:lnTo>
                  <a:lnTo>
                    <a:pt x="63" y="65"/>
                  </a:lnTo>
                  <a:lnTo>
                    <a:pt x="69" y="53"/>
                  </a:lnTo>
                  <a:lnTo>
                    <a:pt x="75" y="43"/>
                  </a:lnTo>
                  <a:lnTo>
                    <a:pt x="78" y="37"/>
                  </a:lnTo>
                  <a:lnTo>
                    <a:pt x="85" y="44"/>
                  </a:lnTo>
                  <a:lnTo>
                    <a:pt x="93" y="55"/>
                  </a:lnTo>
                  <a:lnTo>
                    <a:pt x="99" y="66"/>
                  </a:lnTo>
                  <a:lnTo>
                    <a:pt x="102" y="82"/>
                  </a:lnTo>
                  <a:lnTo>
                    <a:pt x="102" y="88"/>
                  </a:lnTo>
                  <a:lnTo>
                    <a:pt x="105" y="88"/>
                  </a:lnTo>
                  <a:lnTo>
                    <a:pt x="106" y="85"/>
                  </a:lnTo>
                  <a:lnTo>
                    <a:pt x="106" y="80"/>
                  </a:lnTo>
                  <a:lnTo>
                    <a:pt x="104" y="65"/>
                  </a:lnTo>
                  <a:lnTo>
                    <a:pt x="100" y="49"/>
                  </a:lnTo>
                  <a:lnTo>
                    <a:pt x="94" y="37"/>
                  </a:lnTo>
                  <a:lnTo>
                    <a:pt x="90" y="30"/>
                  </a:lnTo>
                  <a:lnTo>
                    <a:pt x="94" y="23"/>
                  </a:lnTo>
                  <a:lnTo>
                    <a:pt x="99" y="15"/>
                  </a:lnTo>
                  <a:lnTo>
                    <a:pt x="104" y="7"/>
                  </a:lnTo>
                  <a:lnTo>
                    <a:pt x="106" y="0"/>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5" name="Freeform 586"/>
            <p:cNvSpPr>
              <a:spLocks/>
            </p:cNvSpPr>
            <p:nvPr/>
          </p:nvSpPr>
          <p:spPr bwMode="auto">
            <a:xfrm>
              <a:off x="3694" y="2268"/>
              <a:ext cx="75" cy="58"/>
            </a:xfrm>
            <a:custGeom>
              <a:avLst/>
              <a:gdLst>
                <a:gd name="T0" fmla="*/ 2 w 151"/>
                <a:gd name="T1" fmla="*/ 1 h 116"/>
                <a:gd name="T2" fmla="*/ 3 w 151"/>
                <a:gd name="T3" fmla="*/ 1 h 116"/>
                <a:gd name="T4" fmla="*/ 3 w 151"/>
                <a:gd name="T5" fmla="*/ 1 h 116"/>
                <a:gd name="T6" fmla="*/ 3 w 151"/>
                <a:gd name="T7" fmla="*/ 1 h 116"/>
                <a:gd name="T8" fmla="*/ 3 w 151"/>
                <a:gd name="T9" fmla="*/ 2 h 116"/>
                <a:gd name="T10" fmla="*/ 3 w 151"/>
                <a:gd name="T11" fmla="*/ 2 h 116"/>
                <a:gd name="T12" fmla="*/ 2 w 151"/>
                <a:gd name="T13" fmla="*/ 2 h 116"/>
                <a:gd name="T14" fmla="*/ 2 w 151"/>
                <a:gd name="T15" fmla="*/ 2 h 116"/>
                <a:gd name="T16" fmla="*/ 2 w 151"/>
                <a:gd name="T17" fmla="*/ 2 h 116"/>
                <a:gd name="T18" fmla="*/ 3 w 151"/>
                <a:gd name="T19" fmla="*/ 2 h 116"/>
                <a:gd name="T20" fmla="*/ 3 w 151"/>
                <a:gd name="T21" fmla="*/ 2 h 116"/>
                <a:gd name="T22" fmla="*/ 3 w 151"/>
                <a:gd name="T23" fmla="*/ 2 h 116"/>
                <a:gd name="T24" fmla="*/ 3 w 151"/>
                <a:gd name="T25" fmla="*/ 2 h 116"/>
                <a:gd name="T26" fmla="*/ 3 w 151"/>
                <a:gd name="T27" fmla="*/ 3 h 116"/>
                <a:gd name="T28" fmla="*/ 3 w 151"/>
                <a:gd name="T29" fmla="*/ 3 h 116"/>
                <a:gd name="T30" fmla="*/ 4 w 151"/>
                <a:gd name="T31" fmla="*/ 3 h 116"/>
                <a:gd name="T32" fmla="*/ 4 w 151"/>
                <a:gd name="T33" fmla="*/ 3 h 116"/>
                <a:gd name="T34" fmla="*/ 4 w 151"/>
                <a:gd name="T35" fmla="*/ 4 h 116"/>
                <a:gd name="T36" fmla="*/ 3 w 151"/>
                <a:gd name="T37" fmla="*/ 4 h 116"/>
                <a:gd name="T38" fmla="*/ 3 w 151"/>
                <a:gd name="T39" fmla="*/ 4 h 116"/>
                <a:gd name="T40" fmla="*/ 3 w 151"/>
                <a:gd name="T41" fmla="*/ 3 h 116"/>
                <a:gd name="T42" fmla="*/ 2 w 151"/>
                <a:gd name="T43" fmla="*/ 3 h 116"/>
                <a:gd name="T44" fmla="*/ 2 w 151"/>
                <a:gd name="T45" fmla="*/ 3 h 116"/>
                <a:gd name="T46" fmla="*/ 2 w 151"/>
                <a:gd name="T47" fmla="*/ 3 h 116"/>
                <a:gd name="T48" fmla="*/ 2 w 151"/>
                <a:gd name="T49" fmla="*/ 4 h 116"/>
                <a:gd name="T50" fmla="*/ 1 w 151"/>
                <a:gd name="T51" fmla="*/ 4 h 116"/>
                <a:gd name="T52" fmla="*/ 1 w 151"/>
                <a:gd name="T53" fmla="*/ 4 h 116"/>
                <a:gd name="T54" fmla="*/ 1 w 151"/>
                <a:gd name="T55" fmla="*/ 3 h 116"/>
                <a:gd name="T56" fmla="*/ 1 w 151"/>
                <a:gd name="T57" fmla="*/ 3 h 116"/>
                <a:gd name="T58" fmla="*/ 1 w 151"/>
                <a:gd name="T59" fmla="*/ 3 h 116"/>
                <a:gd name="T60" fmla="*/ 1 w 151"/>
                <a:gd name="T61" fmla="*/ 2 h 116"/>
                <a:gd name="T62" fmla="*/ 0 w 151"/>
                <a:gd name="T63" fmla="*/ 3 h 116"/>
                <a:gd name="T64" fmla="*/ 0 w 151"/>
                <a:gd name="T65" fmla="*/ 2 h 116"/>
                <a:gd name="T66" fmla="*/ 0 w 151"/>
                <a:gd name="T67" fmla="*/ 2 h 116"/>
                <a:gd name="T68" fmla="*/ 0 w 151"/>
                <a:gd name="T69" fmla="*/ 2 h 116"/>
                <a:gd name="T70" fmla="*/ 0 w 151"/>
                <a:gd name="T71" fmla="*/ 1 h 116"/>
                <a:gd name="T72" fmla="*/ 0 w 151"/>
                <a:gd name="T73" fmla="*/ 1 h 116"/>
                <a:gd name="T74" fmla="*/ 0 w 151"/>
                <a:gd name="T75" fmla="*/ 1 h 116"/>
                <a:gd name="T76" fmla="*/ 0 w 151"/>
                <a:gd name="T77" fmla="*/ 1 h 116"/>
                <a:gd name="T78" fmla="*/ 1 w 151"/>
                <a:gd name="T79" fmla="*/ 0 h 116"/>
                <a:gd name="T80" fmla="*/ 1 w 151"/>
                <a:gd name="T81" fmla="*/ 1 h 116"/>
                <a:gd name="T82" fmla="*/ 1 w 151"/>
                <a:gd name="T83" fmla="*/ 1 h 116"/>
                <a:gd name="T84" fmla="*/ 2 w 151"/>
                <a:gd name="T85" fmla="*/ 2 h 116"/>
                <a:gd name="T86" fmla="*/ 2 w 151"/>
                <a:gd name="T87" fmla="*/ 2 h 116"/>
                <a:gd name="T88" fmla="*/ 2 w 151"/>
                <a:gd name="T89" fmla="*/ 2 h 116"/>
                <a:gd name="T90" fmla="*/ 2 w 151"/>
                <a:gd name="T91" fmla="*/ 2 h 116"/>
                <a:gd name="T92" fmla="*/ 2 w 151"/>
                <a:gd name="T93" fmla="*/ 1 h 1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1" h="116">
                  <a:moveTo>
                    <a:pt x="83" y="11"/>
                  </a:moveTo>
                  <a:lnTo>
                    <a:pt x="85" y="9"/>
                  </a:lnTo>
                  <a:lnTo>
                    <a:pt x="90" y="7"/>
                  </a:lnTo>
                  <a:lnTo>
                    <a:pt x="94" y="5"/>
                  </a:lnTo>
                  <a:lnTo>
                    <a:pt x="100" y="7"/>
                  </a:lnTo>
                  <a:lnTo>
                    <a:pt x="105" y="7"/>
                  </a:lnTo>
                  <a:lnTo>
                    <a:pt x="109" y="8"/>
                  </a:lnTo>
                  <a:lnTo>
                    <a:pt x="114" y="10"/>
                  </a:lnTo>
                  <a:lnTo>
                    <a:pt x="118" y="15"/>
                  </a:lnTo>
                  <a:lnTo>
                    <a:pt x="117" y="13"/>
                  </a:lnTo>
                  <a:lnTo>
                    <a:pt x="119" y="17"/>
                  </a:lnTo>
                  <a:lnTo>
                    <a:pt x="121" y="23"/>
                  </a:lnTo>
                  <a:lnTo>
                    <a:pt x="121" y="28"/>
                  </a:lnTo>
                  <a:lnTo>
                    <a:pt x="119" y="32"/>
                  </a:lnTo>
                  <a:lnTo>
                    <a:pt x="117" y="35"/>
                  </a:lnTo>
                  <a:lnTo>
                    <a:pt x="115" y="40"/>
                  </a:lnTo>
                  <a:lnTo>
                    <a:pt x="108" y="42"/>
                  </a:lnTo>
                  <a:lnTo>
                    <a:pt x="96" y="41"/>
                  </a:lnTo>
                  <a:lnTo>
                    <a:pt x="93" y="43"/>
                  </a:lnTo>
                  <a:lnTo>
                    <a:pt x="91" y="47"/>
                  </a:lnTo>
                  <a:lnTo>
                    <a:pt x="87" y="49"/>
                  </a:lnTo>
                  <a:lnTo>
                    <a:pt x="85" y="50"/>
                  </a:lnTo>
                  <a:lnTo>
                    <a:pt x="86" y="51"/>
                  </a:lnTo>
                  <a:lnTo>
                    <a:pt x="86" y="53"/>
                  </a:lnTo>
                  <a:lnTo>
                    <a:pt x="87" y="54"/>
                  </a:lnTo>
                  <a:lnTo>
                    <a:pt x="87" y="55"/>
                  </a:lnTo>
                  <a:lnTo>
                    <a:pt x="91" y="50"/>
                  </a:lnTo>
                  <a:lnTo>
                    <a:pt x="95" y="47"/>
                  </a:lnTo>
                  <a:lnTo>
                    <a:pt x="100" y="46"/>
                  </a:lnTo>
                  <a:lnTo>
                    <a:pt x="106" y="47"/>
                  </a:lnTo>
                  <a:lnTo>
                    <a:pt x="109" y="49"/>
                  </a:lnTo>
                  <a:lnTo>
                    <a:pt x="111" y="50"/>
                  </a:lnTo>
                  <a:lnTo>
                    <a:pt x="113" y="53"/>
                  </a:lnTo>
                  <a:lnTo>
                    <a:pt x="115" y="55"/>
                  </a:lnTo>
                  <a:lnTo>
                    <a:pt x="116" y="56"/>
                  </a:lnTo>
                  <a:lnTo>
                    <a:pt x="116" y="57"/>
                  </a:lnTo>
                  <a:lnTo>
                    <a:pt x="116" y="60"/>
                  </a:lnTo>
                  <a:lnTo>
                    <a:pt x="116" y="61"/>
                  </a:lnTo>
                  <a:lnTo>
                    <a:pt x="116" y="64"/>
                  </a:lnTo>
                  <a:lnTo>
                    <a:pt x="115" y="66"/>
                  </a:lnTo>
                  <a:lnTo>
                    <a:pt x="114" y="70"/>
                  </a:lnTo>
                  <a:lnTo>
                    <a:pt x="111" y="72"/>
                  </a:lnTo>
                  <a:lnTo>
                    <a:pt x="113" y="73"/>
                  </a:lnTo>
                  <a:lnTo>
                    <a:pt x="114" y="75"/>
                  </a:lnTo>
                  <a:lnTo>
                    <a:pt x="116" y="76"/>
                  </a:lnTo>
                  <a:lnTo>
                    <a:pt x="117" y="77"/>
                  </a:lnTo>
                  <a:lnTo>
                    <a:pt x="124" y="73"/>
                  </a:lnTo>
                  <a:lnTo>
                    <a:pt x="132" y="73"/>
                  </a:lnTo>
                  <a:lnTo>
                    <a:pt x="139" y="76"/>
                  </a:lnTo>
                  <a:lnTo>
                    <a:pt x="145" y="80"/>
                  </a:lnTo>
                  <a:lnTo>
                    <a:pt x="148" y="87"/>
                  </a:lnTo>
                  <a:lnTo>
                    <a:pt x="151" y="95"/>
                  </a:lnTo>
                  <a:lnTo>
                    <a:pt x="148" y="103"/>
                  </a:lnTo>
                  <a:lnTo>
                    <a:pt x="145" y="109"/>
                  </a:lnTo>
                  <a:lnTo>
                    <a:pt x="138" y="114"/>
                  </a:lnTo>
                  <a:lnTo>
                    <a:pt x="131" y="116"/>
                  </a:lnTo>
                  <a:lnTo>
                    <a:pt x="123" y="116"/>
                  </a:lnTo>
                  <a:lnTo>
                    <a:pt x="116" y="113"/>
                  </a:lnTo>
                  <a:lnTo>
                    <a:pt x="111" y="107"/>
                  </a:lnTo>
                  <a:lnTo>
                    <a:pt x="109" y="101"/>
                  </a:lnTo>
                  <a:lnTo>
                    <a:pt x="109" y="95"/>
                  </a:lnTo>
                  <a:lnTo>
                    <a:pt x="110" y="90"/>
                  </a:lnTo>
                  <a:lnTo>
                    <a:pt x="106" y="86"/>
                  </a:lnTo>
                  <a:lnTo>
                    <a:pt x="99" y="81"/>
                  </a:lnTo>
                  <a:lnTo>
                    <a:pt x="91" y="76"/>
                  </a:lnTo>
                  <a:lnTo>
                    <a:pt x="86" y="72"/>
                  </a:lnTo>
                  <a:lnTo>
                    <a:pt x="85" y="71"/>
                  </a:lnTo>
                  <a:lnTo>
                    <a:pt x="84" y="71"/>
                  </a:lnTo>
                  <a:lnTo>
                    <a:pt x="84" y="72"/>
                  </a:lnTo>
                  <a:lnTo>
                    <a:pt x="84" y="73"/>
                  </a:lnTo>
                  <a:lnTo>
                    <a:pt x="87" y="81"/>
                  </a:lnTo>
                  <a:lnTo>
                    <a:pt x="87" y="90"/>
                  </a:lnTo>
                  <a:lnTo>
                    <a:pt x="84" y="98"/>
                  </a:lnTo>
                  <a:lnTo>
                    <a:pt x="80" y="103"/>
                  </a:lnTo>
                  <a:lnTo>
                    <a:pt x="78" y="106"/>
                  </a:lnTo>
                  <a:lnTo>
                    <a:pt x="73" y="108"/>
                  </a:lnTo>
                  <a:lnTo>
                    <a:pt x="68" y="110"/>
                  </a:lnTo>
                  <a:lnTo>
                    <a:pt x="63" y="111"/>
                  </a:lnTo>
                  <a:lnTo>
                    <a:pt x="57" y="110"/>
                  </a:lnTo>
                  <a:lnTo>
                    <a:pt x="52" y="108"/>
                  </a:lnTo>
                  <a:lnTo>
                    <a:pt x="47" y="105"/>
                  </a:lnTo>
                  <a:lnTo>
                    <a:pt x="43" y="100"/>
                  </a:lnTo>
                  <a:lnTo>
                    <a:pt x="41" y="95"/>
                  </a:lnTo>
                  <a:lnTo>
                    <a:pt x="39" y="91"/>
                  </a:lnTo>
                  <a:lnTo>
                    <a:pt x="39" y="85"/>
                  </a:lnTo>
                  <a:lnTo>
                    <a:pt x="39" y="78"/>
                  </a:lnTo>
                  <a:lnTo>
                    <a:pt x="41" y="76"/>
                  </a:lnTo>
                  <a:lnTo>
                    <a:pt x="43" y="72"/>
                  </a:lnTo>
                  <a:lnTo>
                    <a:pt x="46" y="70"/>
                  </a:lnTo>
                  <a:lnTo>
                    <a:pt x="49" y="68"/>
                  </a:lnTo>
                  <a:lnTo>
                    <a:pt x="43" y="66"/>
                  </a:lnTo>
                  <a:lnTo>
                    <a:pt x="39" y="63"/>
                  </a:lnTo>
                  <a:lnTo>
                    <a:pt x="34" y="60"/>
                  </a:lnTo>
                  <a:lnTo>
                    <a:pt x="32" y="55"/>
                  </a:lnTo>
                  <a:lnTo>
                    <a:pt x="31" y="61"/>
                  </a:lnTo>
                  <a:lnTo>
                    <a:pt x="29" y="65"/>
                  </a:lnTo>
                  <a:lnTo>
                    <a:pt x="23" y="68"/>
                  </a:lnTo>
                  <a:lnTo>
                    <a:pt x="14" y="66"/>
                  </a:lnTo>
                  <a:lnTo>
                    <a:pt x="8" y="64"/>
                  </a:lnTo>
                  <a:lnTo>
                    <a:pt x="3" y="60"/>
                  </a:lnTo>
                  <a:lnTo>
                    <a:pt x="1" y="55"/>
                  </a:lnTo>
                  <a:lnTo>
                    <a:pt x="0" y="51"/>
                  </a:lnTo>
                  <a:lnTo>
                    <a:pt x="1" y="46"/>
                  </a:lnTo>
                  <a:lnTo>
                    <a:pt x="3" y="40"/>
                  </a:lnTo>
                  <a:lnTo>
                    <a:pt x="7" y="34"/>
                  </a:lnTo>
                  <a:lnTo>
                    <a:pt x="9" y="31"/>
                  </a:lnTo>
                  <a:lnTo>
                    <a:pt x="10" y="30"/>
                  </a:lnTo>
                  <a:lnTo>
                    <a:pt x="12" y="28"/>
                  </a:lnTo>
                  <a:lnTo>
                    <a:pt x="15" y="27"/>
                  </a:lnTo>
                  <a:lnTo>
                    <a:pt x="17" y="26"/>
                  </a:lnTo>
                  <a:lnTo>
                    <a:pt x="20" y="26"/>
                  </a:lnTo>
                  <a:lnTo>
                    <a:pt x="23" y="25"/>
                  </a:lnTo>
                  <a:lnTo>
                    <a:pt x="24" y="25"/>
                  </a:lnTo>
                  <a:lnTo>
                    <a:pt x="26" y="25"/>
                  </a:lnTo>
                  <a:lnTo>
                    <a:pt x="26" y="19"/>
                  </a:lnTo>
                  <a:lnTo>
                    <a:pt x="26" y="12"/>
                  </a:lnTo>
                  <a:lnTo>
                    <a:pt x="30" y="7"/>
                  </a:lnTo>
                  <a:lnTo>
                    <a:pt x="37" y="2"/>
                  </a:lnTo>
                  <a:lnTo>
                    <a:pt x="40" y="0"/>
                  </a:lnTo>
                  <a:lnTo>
                    <a:pt x="46" y="0"/>
                  </a:lnTo>
                  <a:lnTo>
                    <a:pt x="52" y="0"/>
                  </a:lnTo>
                  <a:lnTo>
                    <a:pt x="55" y="1"/>
                  </a:lnTo>
                  <a:lnTo>
                    <a:pt x="62" y="4"/>
                  </a:lnTo>
                  <a:lnTo>
                    <a:pt x="65" y="12"/>
                  </a:lnTo>
                  <a:lnTo>
                    <a:pt x="65" y="20"/>
                  </a:lnTo>
                  <a:lnTo>
                    <a:pt x="60" y="27"/>
                  </a:lnTo>
                  <a:lnTo>
                    <a:pt x="64" y="28"/>
                  </a:lnTo>
                  <a:lnTo>
                    <a:pt x="70" y="31"/>
                  </a:lnTo>
                  <a:lnTo>
                    <a:pt x="73" y="36"/>
                  </a:lnTo>
                  <a:lnTo>
                    <a:pt x="75" y="42"/>
                  </a:lnTo>
                  <a:lnTo>
                    <a:pt x="73" y="45"/>
                  </a:lnTo>
                  <a:lnTo>
                    <a:pt x="73" y="46"/>
                  </a:lnTo>
                  <a:lnTo>
                    <a:pt x="73" y="47"/>
                  </a:lnTo>
                  <a:lnTo>
                    <a:pt x="76" y="46"/>
                  </a:lnTo>
                  <a:lnTo>
                    <a:pt x="78" y="43"/>
                  </a:lnTo>
                  <a:lnTo>
                    <a:pt x="80" y="40"/>
                  </a:lnTo>
                  <a:lnTo>
                    <a:pt x="83" y="38"/>
                  </a:lnTo>
                  <a:lnTo>
                    <a:pt x="84" y="34"/>
                  </a:lnTo>
                  <a:lnTo>
                    <a:pt x="81" y="28"/>
                  </a:lnTo>
                  <a:lnTo>
                    <a:pt x="80" y="24"/>
                  </a:lnTo>
                  <a:lnTo>
                    <a:pt x="80" y="18"/>
                  </a:lnTo>
                  <a:lnTo>
                    <a:pt x="83" y="11"/>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6" name="Freeform 587"/>
            <p:cNvSpPr>
              <a:spLocks/>
            </p:cNvSpPr>
            <p:nvPr/>
          </p:nvSpPr>
          <p:spPr bwMode="auto">
            <a:xfrm>
              <a:off x="3632" y="2215"/>
              <a:ext cx="70" cy="68"/>
            </a:xfrm>
            <a:custGeom>
              <a:avLst/>
              <a:gdLst>
                <a:gd name="T0" fmla="*/ 4 w 141"/>
                <a:gd name="T1" fmla="*/ 4 h 137"/>
                <a:gd name="T2" fmla="*/ 4 w 141"/>
                <a:gd name="T3" fmla="*/ 4 h 137"/>
                <a:gd name="T4" fmla="*/ 3 w 141"/>
                <a:gd name="T5" fmla="*/ 3 h 137"/>
                <a:gd name="T6" fmla="*/ 3 w 141"/>
                <a:gd name="T7" fmla="*/ 4 h 137"/>
                <a:gd name="T8" fmla="*/ 2 w 141"/>
                <a:gd name="T9" fmla="*/ 4 h 137"/>
                <a:gd name="T10" fmla="*/ 2 w 141"/>
                <a:gd name="T11" fmla="*/ 3 h 137"/>
                <a:gd name="T12" fmla="*/ 2 w 141"/>
                <a:gd name="T13" fmla="*/ 3 h 137"/>
                <a:gd name="T14" fmla="*/ 3 w 141"/>
                <a:gd name="T15" fmla="*/ 3 h 137"/>
                <a:gd name="T16" fmla="*/ 3 w 141"/>
                <a:gd name="T17" fmla="*/ 3 h 137"/>
                <a:gd name="T18" fmla="*/ 2 w 141"/>
                <a:gd name="T19" fmla="*/ 2 h 137"/>
                <a:gd name="T20" fmla="*/ 1 w 141"/>
                <a:gd name="T21" fmla="*/ 3 h 137"/>
                <a:gd name="T22" fmla="*/ 1 w 141"/>
                <a:gd name="T23" fmla="*/ 2 h 137"/>
                <a:gd name="T24" fmla="*/ 0 w 141"/>
                <a:gd name="T25" fmla="*/ 2 h 137"/>
                <a:gd name="T26" fmla="*/ 1 w 141"/>
                <a:gd name="T27" fmla="*/ 2 h 137"/>
                <a:gd name="T28" fmla="*/ 1 w 141"/>
                <a:gd name="T29" fmla="*/ 2 h 137"/>
                <a:gd name="T30" fmla="*/ 2 w 141"/>
                <a:gd name="T31" fmla="*/ 2 h 137"/>
                <a:gd name="T32" fmla="*/ 2 w 141"/>
                <a:gd name="T33" fmla="*/ 2 h 137"/>
                <a:gd name="T34" fmla="*/ 1 w 141"/>
                <a:gd name="T35" fmla="*/ 2 h 137"/>
                <a:gd name="T36" fmla="*/ 0 w 141"/>
                <a:gd name="T37" fmla="*/ 2 h 137"/>
                <a:gd name="T38" fmla="*/ 0 w 141"/>
                <a:gd name="T39" fmla="*/ 1 h 137"/>
                <a:gd name="T40" fmla="*/ 0 w 141"/>
                <a:gd name="T41" fmla="*/ 1 h 137"/>
                <a:gd name="T42" fmla="*/ 0 w 141"/>
                <a:gd name="T43" fmla="*/ 1 h 137"/>
                <a:gd name="T44" fmla="*/ 0 w 141"/>
                <a:gd name="T45" fmla="*/ 1 h 137"/>
                <a:gd name="T46" fmla="*/ 1 w 141"/>
                <a:gd name="T47" fmla="*/ 1 h 137"/>
                <a:gd name="T48" fmla="*/ 1 w 141"/>
                <a:gd name="T49" fmla="*/ 1 h 137"/>
                <a:gd name="T50" fmla="*/ 0 w 141"/>
                <a:gd name="T51" fmla="*/ 0 h 137"/>
                <a:gd name="T52" fmla="*/ 0 w 141"/>
                <a:gd name="T53" fmla="*/ 0 h 137"/>
                <a:gd name="T54" fmla="*/ 0 w 141"/>
                <a:gd name="T55" fmla="*/ 0 h 137"/>
                <a:gd name="T56" fmla="*/ 0 w 141"/>
                <a:gd name="T57" fmla="*/ 0 h 137"/>
                <a:gd name="T58" fmla="*/ 1 w 141"/>
                <a:gd name="T59" fmla="*/ 1 h 137"/>
                <a:gd name="T60" fmla="*/ 1 w 141"/>
                <a:gd name="T61" fmla="*/ 1 h 137"/>
                <a:gd name="T62" fmla="*/ 1 w 141"/>
                <a:gd name="T63" fmla="*/ 0 h 137"/>
                <a:gd name="T64" fmla="*/ 1 w 141"/>
                <a:gd name="T65" fmla="*/ 0 h 137"/>
                <a:gd name="T66" fmla="*/ 1 w 141"/>
                <a:gd name="T67" fmla="*/ 0 h 137"/>
                <a:gd name="T68" fmla="*/ 2 w 141"/>
                <a:gd name="T69" fmla="*/ 1 h 137"/>
                <a:gd name="T70" fmla="*/ 2 w 141"/>
                <a:gd name="T71" fmla="*/ 2 h 137"/>
                <a:gd name="T72" fmla="*/ 3 w 141"/>
                <a:gd name="T73" fmla="*/ 2 h 137"/>
                <a:gd name="T74" fmla="*/ 3 w 141"/>
                <a:gd name="T75" fmla="*/ 1 h 137"/>
                <a:gd name="T76" fmla="*/ 3 w 141"/>
                <a:gd name="T77" fmla="*/ 1 h 137"/>
                <a:gd name="T78" fmla="*/ 3 w 141"/>
                <a:gd name="T79" fmla="*/ 2 h 137"/>
                <a:gd name="T80" fmla="*/ 3 w 141"/>
                <a:gd name="T81" fmla="*/ 3 h 137"/>
                <a:gd name="T82" fmla="*/ 3 w 141"/>
                <a:gd name="T83" fmla="*/ 3 h 137"/>
                <a:gd name="T84" fmla="*/ 4 w 141"/>
                <a:gd name="T85" fmla="*/ 2 h 137"/>
                <a:gd name="T86" fmla="*/ 4 w 141"/>
                <a:gd name="T87" fmla="*/ 2 h 137"/>
                <a:gd name="T88" fmla="*/ 4 w 141"/>
                <a:gd name="T89" fmla="*/ 3 h 137"/>
                <a:gd name="T90" fmla="*/ 4 w 141"/>
                <a:gd name="T91" fmla="*/ 3 h 137"/>
                <a:gd name="T92" fmla="*/ 4 w 141"/>
                <a:gd name="T93" fmla="*/ 4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1" h="137">
                  <a:moveTo>
                    <a:pt x="141" y="132"/>
                  </a:moveTo>
                  <a:lnTo>
                    <a:pt x="139" y="133"/>
                  </a:lnTo>
                  <a:lnTo>
                    <a:pt x="136" y="134"/>
                  </a:lnTo>
                  <a:lnTo>
                    <a:pt x="134" y="136"/>
                  </a:lnTo>
                  <a:lnTo>
                    <a:pt x="133" y="137"/>
                  </a:lnTo>
                  <a:lnTo>
                    <a:pt x="129" y="131"/>
                  </a:lnTo>
                  <a:lnTo>
                    <a:pt x="126" y="127"/>
                  </a:lnTo>
                  <a:lnTo>
                    <a:pt x="121" y="126"/>
                  </a:lnTo>
                  <a:lnTo>
                    <a:pt x="115" y="127"/>
                  </a:lnTo>
                  <a:lnTo>
                    <a:pt x="110" y="129"/>
                  </a:lnTo>
                  <a:lnTo>
                    <a:pt x="105" y="129"/>
                  </a:lnTo>
                  <a:lnTo>
                    <a:pt x="101" y="129"/>
                  </a:lnTo>
                  <a:lnTo>
                    <a:pt x="95" y="129"/>
                  </a:lnTo>
                  <a:lnTo>
                    <a:pt x="89" y="129"/>
                  </a:lnTo>
                  <a:lnTo>
                    <a:pt x="85" y="129"/>
                  </a:lnTo>
                  <a:lnTo>
                    <a:pt x="81" y="127"/>
                  </a:lnTo>
                  <a:lnTo>
                    <a:pt x="78" y="126"/>
                  </a:lnTo>
                  <a:lnTo>
                    <a:pt x="74" y="124"/>
                  </a:lnTo>
                  <a:lnTo>
                    <a:pt x="73" y="122"/>
                  </a:lnTo>
                  <a:lnTo>
                    <a:pt x="74" y="121"/>
                  </a:lnTo>
                  <a:lnTo>
                    <a:pt x="80" y="122"/>
                  </a:lnTo>
                  <a:lnTo>
                    <a:pt x="88" y="122"/>
                  </a:lnTo>
                  <a:lnTo>
                    <a:pt x="97" y="121"/>
                  </a:lnTo>
                  <a:lnTo>
                    <a:pt x="105" y="118"/>
                  </a:lnTo>
                  <a:lnTo>
                    <a:pt x="111" y="116"/>
                  </a:lnTo>
                  <a:lnTo>
                    <a:pt x="105" y="109"/>
                  </a:lnTo>
                  <a:lnTo>
                    <a:pt x="98" y="102"/>
                  </a:lnTo>
                  <a:lnTo>
                    <a:pt x="93" y="96"/>
                  </a:lnTo>
                  <a:lnTo>
                    <a:pt x="89" y="93"/>
                  </a:lnTo>
                  <a:lnTo>
                    <a:pt x="83" y="94"/>
                  </a:lnTo>
                  <a:lnTo>
                    <a:pt x="75" y="95"/>
                  </a:lnTo>
                  <a:lnTo>
                    <a:pt x="67" y="96"/>
                  </a:lnTo>
                  <a:lnTo>
                    <a:pt x="59" y="98"/>
                  </a:lnTo>
                  <a:lnTo>
                    <a:pt x="50" y="98"/>
                  </a:lnTo>
                  <a:lnTo>
                    <a:pt x="43" y="96"/>
                  </a:lnTo>
                  <a:lnTo>
                    <a:pt x="36" y="95"/>
                  </a:lnTo>
                  <a:lnTo>
                    <a:pt x="32" y="93"/>
                  </a:lnTo>
                  <a:lnTo>
                    <a:pt x="28" y="89"/>
                  </a:lnTo>
                  <a:lnTo>
                    <a:pt x="28" y="87"/>
                  </a:lnTo>
                  <a:lnTo>
                    <a:pt x="30" y="87"/>
                  </a:lnTo>
                  <a:lnTo>
                    <a:pt x="35" y="88"/>
                  </a:lnTo>
                  <a:lnTo>
                    <a:pt x="40" y="89"/>
                  </a:lnTo>
                  <a:lnTo>
                    <a:pt x="44" y="89"/>
                  </a:lnTo>
                  <a:lnTo>
                    <a:pt x="50" y="89"/>
                  </a:lnTo>
                  <a:lnTo>
                    <a:pt x="56" y="88"/>
                  </a:lnTo>
                  <a:lnTo>
                    <a:pt x="62" y="87"/>
                  </a:lnTo>
                  <a:lnTo>
                    <a:pt x="67" y="86"/>
                  </a:lnTo>
                  <a:lnTo>
                    <a:pt x="72" y="85"/>
                  </a:lnTo>
                  <a:lnTo>
                    <a:pt x="77" y="83"/>
                  </a:lnTo>
                  <a:lnTo>
                    <a:pt x="73" y="77"/>
                  </a:lnTo>
                  <a:lnTo>
                    <a:pt x="68" y="71"/>
                  </a:lnTo>
                  <a:lnTo>
                    <a:pt x="63" y="66"/>
                  </a:lnTo>
                  <a:lnTo>
                    <a:pt x="57" y="63"/>
                  </a:lnTo>
                  <a:lnTo>
                    <a:pt x="50" y="65"/>
                  </a:lnTo>
                  <a:lnTo>
                    <a:pt x="42" y="66"/>
                  </a:lnTo>
                  <a:lnTo>
                    <a:pt x="33" y="66"/>
                  </a:lnTo>
                  <a:lnTo>
                    <a:pt x="25" y="66"/>
                  </a:lnTo>
                  <a:lnTo>
                    <a:pt x="18" y="64"/>
                  </a:lnTo>
                  <a:lnTo>
                    <a:pt x="11" y="62"/>
                  </a:lnTo>
                  <a:lnTo>
                    <a:pt x="5" y="58"/>
                  </a:lnTo>
                  <a:lnTo>
                    <a:pt x="2" y="54"/>
                  </a:lnTo>
                  <a:lnTo>
                    <a:pt x="0" y="51"/>
                  </a:lnTo>
                  <a:lnTo>
                    <a:pt x="0" y="50"/>
                  </a:lnTo>
                  <a:lnTo>
                    <a:pt x="3" y="51"/>
                  </a:lnTo>
                  <a:lnTo>
                    <a:pt x="6" y="54"/>
                  </a:lnTo>
                  <a:lnTo>
                    <a:pt x="10" y="55"/>
                  </a:lnTo>
                  <a:lnTo>
                    <a:pt x="13" y="56"/>
                  </a:lnTo>
                  <a:lnTo>
                    <a:pt x="19" y="57"/>
                  </a:lnTo>
                  <a:lnTo>
                    <a:pt x="25" y="57"/>
                  </a:lnTo>
                  <a:lnTo>
                    <a:pt x="30" y="57"/>
                  </a:lnTo>
                  <a:lnTo>
                    <a:pt x="36" y="57"/>
                  </a:lnTo>
                  <a:lnTo>
                    <a:pt x="42" y="56"/>
                  </a:lnTo>
                  <a:lnTo>
                    <a:pt x="47" y="55"/>
                  </a:lnTo>
                  <a:lnTo>
                    <a:pt x="41" y="49"/>
                  </a:lnTo>
                  <a:lnTo>
                    <a:pt x="35" y="43"/>
                  </a:lnTo>
                  <a:lnTo>
                    <a:pt x="29" y="38"/>
                  </a:lnTo>
                  <a:lnTo>
                    <a:pt x="22" y="31"/>
                  </a:lnTo>
                  <a:lnTo>
                    <a:pt x="17" y="24"/>
                  </a:lnTo>
                  <a:lnTo>
                    <a:pt x="11" y="18"/>
                  </a:lnTo>
                  <a:lnTo>
                    <a:pt x="7" y="12"/>
                  </a:lnTo>
                  <a:lnTo>
                    <a:pt x="4" y="8"/>
                  </a:lnTo>
                  <a:lnTo>
                    <a:pt x="2" y="2"/>
                  </a:lnTo>
                  <a:lnTo>
                    <a:pt x="2" y="0"/>
                  </a:lnTo>
                  <a:lnTo>
                    <a:pt x="5" y="1"/>
                  </a:lnTo>
                  <a:lnTo>
                    <a:pt x="9" y="4"/>
                  </a:lnTo>
                  <a:lnTo>
                    <a:pt x="11" y="8"/>
                  </a:lnTo>
                  <a:lnTo>
                    <a:pt x="15" y="12"/>
                  </a:lnTo>
                  <a:lnTo>
                    <a:pt x="21" y="19"/>
                  </a:lnTo>
                  <a:lnTo>
                    <a:pt x="27" y="25"/>
                  </a:lnTo>
                  <a:lnTo>
                    <a:pt x="34" y="32"/>
                  </a:lnTo>
                  <a:lnTo>
                    <a:pt x="40" y="38"/>
                  </a:lnTo>
                  <a:lnTo>
                    <a:pt x="45" y="43"/>
                  </a:lnTo>
                  <a:lnTo>
                    <a:pt x="49" y="46"/>
                  </a:lnTo>
                  <a:lnTo>
                    <a:pt x="52" y="39"/>
                  </a:lnTo>
                  <a:lnTo>
                    <a:pt x="55" y="31"/>
                  </a:lnTo>
                  <a:lnTo>
                    <a:pt x="56" y="23"/>
                  </a:lnTo>
                  <a:lnTo>
                    <a:pt x="55" y="16"/>
                  </a:lnTo>
                  <a:lnTo>
                    <a:pt x="53" y="11"/>
                  </a:lnTo>
                  <a:lnTo>
                    <a:pt x="55" y="8"/>
                  </a:lnTo>
                  <a:lnTo>
                    <a:pt x="56" y="9"/>
                  </a:lnTo>
                  <a:lnTo>
                    <a:pt x="58" y="11"/>
                  </a:lnTo>
                  <a:lnTo>
                    <a:pt x="62" y="24"/>
                  </a:lnTo>
                  <a:lnTo>
                    <a:pt x="64" y="36"/>
                  </a:lnTo>
                  <a:lnTo>
                    <a:pt x="64" y="47"/>
                  </a:lnTo>
                  <a:lnTo>
                    <a:pt x="64" y="53"/>
                  </a:lnTo>
                  <a:lnTo>
                    <a:pt x="70" y="57"/>
                  </a:lnTo>
                  <a:lnTo>
                    <a:pt x="75" y="64"/>
                  </a:lnTo>
                  <a:lnTo>
                    <a:pt x="80" y="70"/>
                  </a:lnTo>
                  <a:lnTo>
                    <a:pt x="85" y="73"/>
                  </a:lnTo>
                  <a:lnTo>
                    <a:pt x="91" y="71"/>
                  </a:lnTo>
                  <a:lnTo>
                    <a:pt x="97" y="64"/>
                  </a:lnTo>
                  <a:lnTo>
                    <a:pt x="101" y="55"/>
                  </a:lnTo>
                  <a:lnTo>
                    <a:pt x="101" y="44"/>
                  </a:lnTo>
                  <a:lnTo>
                    <a:pt x="100" y="36"/>
                  </a:lnTo>
                  <a:lnTo>
                    <a:pt x="101" y="33"/>
                  </a:lnTo>
                  <a:lnTo>
                    <a:pt x="102" y="34"/>
                  </a:lnTo>
                  <a:lnTo>
                    <a:pt x="104" y="39"/>
                  </a:lnTo>
                  <a:lnTo>
                    <a:pt x="106" y="50"/>
                  </a:lnTo>
                  <a:lnTo>
                    <a:pt x="108" y="63"/>
                  </a:lnTo>
                  <a:lnTo>
                    <a:pt x="108" y="76"/>
                  </a:lnTo>
                  <a:lnTo>
                    <a:pt x="103" y="85"/>
                  </a:lnTo>
                  <a:lnTo>
                    <a:pt x="110" y="92"/>
                  </a:lnTo>
                  <a:lnTo>
                    <a:pt x="116" y="98"/>
                  </a:lnTo>
                  <a:lnTo>
                    <a:pt x="119" y="103"/>
                  </a:lnTo>
                  <a:lnTo>
                    <a:pt x="123" y="108"/>
                  </a:lnTo>
                  <a:lnTo>
                    <a:pt x="127" y="104"/>
                  </a:lnTo>
                  <a:lnTo>
                    <a:pt x="129" y="100"/>
                  </a:lnTo>
                  <a:lnTo>
                    <a:pt x="132" y="95"/>
                  </a:lnTo>
                  <a:lnTo>
                    <a:pt x="133" y="92"/>
                  </a:lnTo>
                  <a:lnTo>
                    <a:pt x="134" y="89"/>
                  </a:lnTo>
                  <a:lnTo>
                    <a:pt x="136" y="88"/>
                  </a:lnTo>
                  <a:lnTo>
                    <a:pt x="139" y="89"/>
                  </a:lnTo>
                  <a:lnTo>
                    <a:pt x="140" y="94"/>
                  </a:lnTo>
                  <a:lnTo>
                    <a:pt x="139" y="101"/>
                  </a:lnTo>
                  <a:lnTo>
                    <a:pt x="136" y="107"/>
                  </a:lnTo>
                  <a:lnTo>
                    <a:pt x="134" y="114"/>
                  </a:lnTo>
                  <a:lnTo>
                    <a:pt x="132" y="117"/>
                  </a:lnTo>
                  <a:lnTo>
                    <a:pt x="134" y="121"/>
                  </a:lnTo>
                  <a:lnTo>
                    <a:pt x="136" y="124"/>
                  </a:lnTo>
                  <a:lnTo>
                    <a:pt x="139" y="129"/>
                  </a:lnTo>
                  <a:lnTo>
                    <a:pt x="141" y="132"/>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7" name="Freeform 588"/>
            <p:cNvSpPr>
              <a:spLocks/>
            </p:cNvSpPr>
            <p:nvPr/>
          </p:nvSpPr>
          <p:spPr bwMode="auto">
            <a:xfrm>
              <a:off x="3724" y="2198"/>
              <a:ext cx="56" cy="76"/>
            </a:xfrm>
            <a:custGeom>
              <a:avLst/>
              <a:gdLst>
                <a:gd name="T0" fmla="*/ 1 w 112"/>
                <a:gd name="T1" fmla="*/ 5 h 151"/>
                <a:gd name="T2" fmla="*/ 0 w 112"/>
                <a:gd name="T3" fmla="*/ 4 h 151"/>
                <a:gd name="T4" fmla="*/ 1 w 112"/>
                <a:gd name="T5" fmla="*/ 3 h 151"/>
                <a:gd name="T6" fmla="*/ 1 w 112"/>
                <a:gd name="T7" fmla="*/ 3 h 151"/>
                <a:gd name="T8" fmla="*/ 1 w 112"/>
                <a:gd name="T9" fmla="*/ 4 h 151"/>
                <a:gd name="T10" fmla="*/ 1 w 112"/>
                <a:gd name="T11" fmla="*/ 5 h 151"/>
                <a:gd name="T12" fmla="*/ 1 w 112"/>
                <a:gd name="T13" fmla="*/ 5 h 151"/>
                <a:gd name="T14" fmla="*/ 1 w 112"/>
                <a:gd name="T15" fmla="*/ 5 h 151"/>
                <a:gd name="T16" fmla="*/ 1 w 112"/>
                <a:gd name="T17" fmla="*/ 4 h 151"/>
                <a:gd name="T18" fmla="*/ 1 w 112"/>
                <a:gd name="T19" fmla="*/ 3 h 151"/>
                <a:gd name="T20" fmla="*/ 1 w 112"/>
                <a:gd name="T21" fmla="*/ 3 h 151"/>
                <a:gd name="T22" fmla="*/ 1 w 112"/>
                <a:gd name="T23" fmla="*/ 3 h 151"/>
                <a:gd name="T24" fmla="*/ 1 w 112"/>
                <a:gd name="T25" fmla="*/ 3 h 151"/>
                <a:gd name="T26" fmla="*/ 2 w 112"/>
                <a:gd name="T27" fmla="*/ 4 h 151"/>
                <a:gd name="T28" fmla="*/ 2 w 112"/>
                <a:gd name="T29" fmla="*/ 4 h 151"/>
                <a:gd name="T30" fmla="*/ 2 w 112"/>
                <a:gd name="T31" fmla="*/ 3 h 151"/>
                <a:gd name="T32" fmla="*/ 2 w 112"/>
                <a:gd name="T33" fmla="*/ 3 h 151"/>
                <a:gd name="T34" fmla="*/ 2 w 112"/>
                <a:gd name="T35" fmla="*/ 1 h 151"/>
                <a:gd name="T36" fmla="*/ 2 w 112"/>
                <a:gd name="T37" fmla="*/ 1 h 151"/>
                <a:gd name="T38" fmla="*/ 2 w 112"/>
                <a:gd name="T39" fmla="*/ 1 h 151"/>
                <a:gd name="T40" fmla="*/ 2 w 112"/>
                <a:gd name="T41" fmla="*/ 2 h 151"/>
                <a:gd name="T42" fmla="*/ 2 w 112"/>
                <a:gd name="T43" fmla="*/ 2 h 151"/>
                <a:gd name="T44" fmla="*/ 3 w 112"/>
                <a:gd name="T45" fmla="*/ 2 h 151"/>
                <a:gd name="T46" fmla="*/ 3 w 112"/>
                <a:gd name="T47" fmla="*/ 2 h 151"/>
                <a:gd name="T48" fmla="*/ 3 w 112"/>
                <a:gd name="T49" fmla="*/ 1 h 151"/>
                <a:gd name="T50" fmla="*/ 3 w 112"/>
                <a:gd name="T51" fmla="*/ 1 h 151"/>
                <a:gd name="T52" fmla="*/ 3 w 112"/>
                <a:gd name="T53" fmla="*/ 1 h 151"/>
                <a:gd name="T54" fmla="*/ 4 w 112"/>
                <a:gd name="T55" fmla="*/ 1 h 151"/>
                <a:gd name="T56" fmla="*/ 3 w 112"/>
                <a:gd name="T57" fmla="*/ 1 h 151"/>
                <a:gd name="T58" fmla="*/ 3 w 112"/>
                <a:gd name="T59" fmla="*/ 2 h 151"/>
                <a:gd name="T60" fmla="*/ 3 w 112"/>
                <a:gd name="T61" fmla="*/ 2 h 151"/>
                <a:gd name="T62" fmla="*/ 3 w 112"/>
                <a:gd name="T63" fmla="*/ 3 h 151"/>
                <a:gd name="T64" fmla="*/ 3 w 112"/>
                <a:gd name="T65" fmla="*/ 3 h 151"/>
                <a:gd name="T66" fmla="*/ 3 w 112"/>
                <a:gd name="T67" fmla="*/ 3 h 151"/>
                <a:gd name="T68" fmla="*/ 4 w 112"/>
                <a:gd name="T69" fmla="*/ 2 h 151"/>
                <a:gd name="T70" fmla="*/ 4 w 112"/>
                <a:gd name="T71" fmla="*/ 2 h 151"/>
                <a:gd name="T72" fmla="*/ 4 w 112"/>
                <a:gd name="T73" fmla="*/ 2 h 151"/>
                <a:gd name="T74" fmla="*/ 4 w 112"/>
                <a:gd name="T75" fmla="*/ 2 h 151"/>
                <a:gd name="T76" fmla="*/ 4 w 112"/>
                <a:gd name="T77" fmla="*/ 2 h 151"/>
                <a:gd name="T78" fmla="*/ 3 w 112"/>
                <a:gd name="T79" fmla="*/ 3 h 151"/>
                <a:gd name="T80" fmla="*/ 3 w 112"/>
                <a:gd name="T81" fmla="*/ 3 h 151"/>
                <a:gd name="T82" fmla="*/ 3 w 112"/>
                <a:gd name="T83" fmla="*/ 3 h 151"/>
                <a:gd name="T84" fmla="*/ 2 w 112"/>
                <a:gd name="T85" fmla="*/ 3 h 151"/>
                <a:gd name="T86" fmla="*/ 2 w 112"/>
                <a:gd name="T87" fmla="*/ 4 h 151"/>
                <a:gd name="T88" fmla="*/ 2 w 112"/>
                <a:gd name="T89" fmla="*/ 4 h 151"/>
                <a:gd name="T90" fmla="*/ 3 w 112"/>
                <a:gd name="T91" fmla="*/ 4 h 151"/>
                <a:gd name="T92" fmla="*/ 3 w 112"/>
                <a:gd name="T93" fmla="*/ 4 h 151"/>
                <a:gd name="T94" fmla="*/ 3 w 112"/>
                <a:gd name="T95" fmla="*/ 4 h 151"/>
                <a:gd name="T96" fmla="*/ 3 w 112"/>
                <a:gd name="T97" fmla="*/ 4 h 151"/>
                <a:gd name="T98" fmla="*/ 4 w 112"/>
                <a:gd name="T99" fmla="*/ 4 h 151"/>
                <a:gd name="T100" fmla="*/ 3 w 112"/>
                <a:gd name="T101" fmla="*/ 4 h 151"/>
                <a:gd name="T102" fmla="*/ 3 w 112"/>
                <a:gd name="T103" fmla="*/ 4 h 151"/>
                <a:gd name="T104" fmla="*/ 3 w 112"/>
                <a:gd name="T105" fmla="*/ 5 h 151"/>
                <a:gd name="T106" fmla="*/ 2 w 112"/>
                <a:gd name="T107" fmla="*/ 5 h 151"/>
                <a:gd name="T108" fmla="*/ 2 w 112"/>
                <a:gd name="T109" fmla="*/ 5 h 151"/>
                <a:gd name="T110" fmla="*/ 2 w 112"/>
                <a:gd name="T111" fmla="*/ 5 h 151"/>
                <a:gd name="T112" fmla="*/ 2 w 112"/>
                <a:gd name="T113" fmla="*/ 5 h 151"/>
                <a:gd name="T114" fmla="*/ 1 w 112"/>
                <a:gd name="T115" fmla="*/ 5 h 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2" h="151">
                  <a:moveTo>
                    <a:pt x="23" y="151"/>
                  </a:moveTo>
                  <a:lnTo>
                    <a:pt x="15" y="144"/>
                  </a:lnTo>
                  <a:lnTo>
                    <a:pt x="7" y="130"/>
                  </a:lnTo>
                  <a:lnTo>
                    <a:pt x="0" y="114"/>
                  </a:lnTo>
                  <a:lnTo>
                    <a:pt x="0" y="96"/>
                  </a:lnTo>
                  <a:lnTo>
                    <a:pt x="2" y="91"/>
                  </a:lnTo>
                  <a:lnTo>
                    <a:pt x="3" y="91"/>
                  </a:lnTo>
                  <a:lnTo>
                    <a:pt x="5" y="92"/>
                  </a:lnTo>
                  <a:lnTo>
                    <a:pt x="5" y="96"/>
                  </a:lnTo>
                  <a:lnTo>
                    <a:pt x="7" y="108"/>
                  </a:lnTo>
                  <a:lnTo>
                    <a:pt x="10" y="122"/>
                  </a:lnTo>
                  <a:lnTo>
                    <a:pt x="16" y="134"/>
                  </a:lnTo>
                  <a:lnTo>
                    <a:pt x="25" y="142"/>
                  </a:lnTo>
                  <a:lnTo>
                    <a:pt x="28" y="138"/>
                  </a:lnTo>
                  <a:lnTo>
                    <a:pt x="31" y="134"/>
                  </a:lnTo>
                  <a:lnTo>
                    <a:pt x="32" y="130"/>
                  </a:lnTo>
                  <a:lnTo>
                    <a:pt x="34" y="128"/>
                  </a:lnTo>
                  <a:lnTo>
                    <a:pt x="30" y="114"/>
                  </a:lnTo>
                  <a:lnTo>
                    <a:pt x="26" y="98"/>
                  </a:lnTo>
                  <a:lnTo>
                    <a:pt x="24" y="82"/>
                  </a:lnTo>
                  <a:lnTo>
                    <a:pt x="24" y="72"/>
                  </a:lnTo>
                  <a:lnTo>
                    <a:pt x="25" y="66"/>
                  </a:lnTo>
                  <a:lnTo>
                    <a:pt x="27" y="65"/>
                  </a:lnTo>
                  <a:lnTo>
                    <a:pt x="28" y="66"/>
                  </a:lnTo>
                  <a:lnTo>
                    <a:pt x="30" y="72"/>
                  </a:lnTo>
                  <a:lnTo>
                    <a:pt x="30" y="82"/>
                  </a:lnTo>
                  <a:lnTo>
                    <a:pt x="32" y="95"/>
                  </a:lnTo>
                  <a:lnTo>
                    <a:pt x="35" y="107"/>
                  </a:lnTo>
                  <a:lnTo>
                    <a:pt x="40" y="115"/>
                  </a:lnTo>
                  <a:lnTo>
                    <a:pt x="45" y="108"/>
                  </a:lnTo>
                  <a:lnTo>
                    <a:pt x="49" y="99"/>
                  </a:lnTo>
                  <a:lnTo>
                    <a:pt x="53" y="90"/>
                  </a:lnTo>
                  <a:lnTo>
                    <a:pt x="55" y="83"/>
                  </a:lnTo>
                  <a:lnTo>
                    <a:pt x="49" y="66"/>
                  </a:lnTo>
                  <a:lnTo>
                    <a:pt x="47" y="49"/>
                  </a:lnTo>
                  <a:lnTo>
                    <a:pt x="49" y="32"/>
                  </a:lnTo>
                  <a:lnTo>
                    <a:pt x="55" y="20"/>
                  </a:lnTo>
                  <a:lnTo>
                    <a:pt x="58" y="17"/>
                  </a:lnTo>
                  <a:lnTo>
                    <a:pt x="59" y="17"/>
                  </a:lnTo>
                  <a:lnTo>
                    <a:pt x="61" y="19"/>
                  </a:lnTo>
                  <a:lnTo>
                    <a:pt x="59" y="22"/>
                  </a:lnTo>
                  <a:lnTo>
                    <a:pt x="56" y="36"/>
                  </a:lnTo>
                  <a:lnTo>
                    <a:pt x="55" y="50"/>
                  </a:lnTo>
                  <a:lnTo>
                    <a:pt x="57" y="61"/>
                  </a:lnTo>
                  <a:lnTo>
                    <a:pt x="61" y="69"/>
                  </a:lnTo>
                  <a:lnTo>
                    <a:pt x="68" y="60"/>
                  </a:lnTo>
                  <a:lnTo>
                    <a:pt x="72" y="51"/>
                  </a:lnTo>
                  <a:lnTo>
                    <a:pt x="76" y="43"/>
                  </a:lnTo>
                  <a:lnTo>
                    <a:pt x="77" y="35"/>
                  </a:lnTo>
                  <a:lnTo>
                    <a:pt x="79" y="27"/>
                  </a:lnTo>
                  <a:lnTo>
                    <a:pt x="84" y="17"/>
                  </a:lnTo>
                  <a:lnTo>
                    <a:pt x="88" y="9"/>
                  </a:lnTo>
                  <a:lnTo>
                    <a:pt x="93" y="4"/>
                  </a:lnTo>
                  <a:lnTo>
                    <a:pt x="96" y="1"/>
                  </a:lnTo>
                  <a:lnTo>
                    <a:pt x="101" y="0"/>
                  </a:lnTo>
                  <a:lnTo>
                    <a:pt x="102" y="1"/>
                  </a:lnTo>
                  <a:lnTo>
                    <a:pt x="101" y="5"/>
                  </a:lnTo>
                  <a:lnTo>
                    <a:pt x="93" y="15"/>
                  </a:lnTo>
                  <a:lnTo>
                    <a:pt x="86" y="24"/>
                  </a:lnTo>
                  <a:lnTo>
                    <a:pt x="81" y="34"/>
                  </a:lnTo>
                  <a:lnTo>
                    <a:pt x="80" y="40"/>
                  </a:lnTo>
                  <a:lnTo>
                    <a:pt x="79" y="49"/>
                  </a:lnTo>
                  <a:lnTo>
                    <a:pt x="77" y="58"/>
                  </a:lnTo>
                  <a:lnTo>
                    <a:pt x="73" y="66"/>
                  </a:lnTo>
                  <a:lnTo>
                    <a:pt x="70" y="72"/>
                  </a:lnTo>
                  <a:lnTo>
                    <a:pt x="76" y="70"/>
                  </a:lnTo>
                  <a:lnTo>
                    <a:pt x="81" y="68"/>
                  </a:lnTo>
                  <a:lnTo>
                    <a:pt x="87" y="66"/>
                  </a:lnTo>
                  <a:lnTo>
                    <a:pt x="93" y="64"/>
                  </a:lnTo>
                  <a:lnTo>
                    <a:pt x="99" y="60"/>
                  </a:lnTo>
                  <a:lnTo>
                    <a:pt x="102" y="57"/>
                  </a:lnTo>
                  <a:lnTo>
                    <a:pt x="106" y="54"/>
                  </a:lnTo>
                  <a:lnTo>
                    <a:pt x="108" y="52"/>
                  </a:lnTo>
                  <a:lnTo>
                    <a:pt x="110" y="50"/>
                  </a:lnTo>
                  <a:lnTo>
                    <a:pt x="112" y="49"/>
                  </a:lnTo>
                  <a:lnTo>
                    <a:pt x="112" y="51"/>
                  </a:lnTo>
                  <a:lnTo>
                    <a:pt x="111" y="54"/>
                  </a:lnTo>
                  <a:lnTo>
                    <a:pt x="107" y="61"/>
                  </a:lnTo>
                  <a:lnTo>
                    <a:pt x="101" y="67"/>
                  </a:lnTo>
                  <a:lnTo>
                    <a:pt x="95" y="72"/>
                  </a:lnTo>
                  <a:lnTo>
                    <a:pt x="89" y="75"/>
                  </a:lnTo>
                  <a:lnTo>
                    <a:pt x="83" y="77"/>
                  </a:lnTo>
                  <a:lnTo>
                    <a:pt x="77" y="80"/>
                  </a:lnTo>
                  <a:lnTo>
                    <a:pt x="72" y="81"/>
                  </a:lnTo>
                  <a:lnTo>
                    <a:pt x="69" y="81"/>
                  </a:lnTo>
                  <a:lnTo>
                    <a:pt x="64" y="90"/>
                  </a:lnTo>
                  <a:lnTo>
                    <a:pt x="57" y="102"/>
                  </a:lnTo>
                  <a:lnTo>
                    <a:pt x="53" y="113"/>
                  </a:lnTo>
                  <a:lnTo>
                    <a:pt x="50" y="121"/>
                  </a:lnTo>
                  <a:lnTo>
                    <a:pt x="55" y="122"/>
                  </a:lnTo>
                  <a:lnTo>
                    <a:pt x="59" y="123"/>
                  </a:lnTo>
                  <a:lnTo>
                    <a:pt x="66" y="123"/>
                  </a:lnTo>
                  <a:lnTo>
                    <a:pt x="72" y="122"/>
                  </a:lnTo>
                  <a:lnTo>
                    <a:pt x="78" y="121"/>
                  </a:lnTo>
                  <a:lnTo>
                    <a:pt x="84" y="119"/>
                  </a:lnTo>
                  <a:lnTo>
                    <a:pt x="88" y="115"/>
                  </a:lnTo>
                  <a:lnTo>
                    <a:pt x="92" y="111"/>
                  </a:lnTo>
                  <a:lnTo>
                    <a:pt x="95" y="106"/>
                  </a:lnTo>
                  <a:lnTo>
                    <a:pt x="97" y="105"/>
                  </a:lnTo>
                  <a:lnTo>
                    <a:pt x="97" y="106"/>
                  </a:lnTo>
                  <a:lnTo>
                    <a:pt x="96" y="111"/>
                  </a:lnTo>
                  <a:lnTo>
                    <a:pt x="93" y="117"/>
                  </a:lnTo>
                  <a:lnTo>
                    <a:pt x="88" y="122"/>
                  </a:lnTo>
                  <a:lnTo>
                    <a:pt x="83" y="127"/>
                  </a:lnTo>
                  <a:lnTo>
                    <a:pt x="76" y="129"/>
                  </a:lnTo>
                  <a:lnTo>
                    <a:pt x="69" y="132"/>
                  </a:lnTo>
                  <a:lnTo>
                    <a:pt x="62" y="133"/>
                  </a:lnTo>
                  <a:lnTo>
                    <a:pt x="55" y="133"/>
                  </a:lnTo>
                  <a:lnTo>
                    <a:pt x="49" y="132"/>
                  </a:lnTo>
                  <a:lnTo>
                    <a:pt x="46" y="135"/>
                  </a:lnTo>
                  <a:lnTo>
                    <a:pt x="43" y="138"/>
                  </a:lnTo>
                  <a:lnTo>
                    <a:pt x="41" y="143"/>
                  </a:lnTo>
                  <a:lnTo>
                    <a:pt x="40" y="147"/>
                  </a:lnTo>
                  <a:lnTo>
                    <a:pt x="34" y="145"/>
                  </a:lnTo>
                  <a:lnTo>
                    <a:pt x="30" y="147"/>
                  </a:lnTo>
                  <a:lnTo>
                    <a:pt x="25" y="149"/>
                  </a:lnTo>
                  <a:lnTo>
                    <a:pt x="23" y="151"/>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8" name="Freeform 589"/>
            <p:cNvSpPr>
              <a:spLocks/>
            </p:cNvSpPr>
            <p:nvPr/>
          </p:nvSpPr>
          <p:spPr bwMode="auto">
            <a:xfrm>
              <a:off x="3751" y="2283"/>
              <a:ext cx="91" cy="41"/>
            </a:xfrm>
            <a:custGeom>
              <a:avLst/>
              <a:gdLst>
                <a:gd name="T0" fmla="*/ 1 w 181"/>
                <a:gd name="T1" fmla="*/ 0 h 83"/>
                <a:gd name="T2" fmla="*/ 1 w 181"/>
                <a:gd name="T3" fmla="*/ 0 h 83"/>
                <a:gd name="T4" fmla="*/ 1 w 181"/>
                <a:gd name="T5" fmla="*/ 0 h 83"/>
                <a:gd name="T6" fmla="*/ 1 w 181"/>
                <a:gd name="T7" fmla="*/ 0 h 83"/>
                <a:gd name="T8" fmla="*/ 2 w 181"/>
                <a:gd name="T9" fmla="*/ 1 h 83"/>
                <a:gd name="T10" fmla="*/ 2 w 181"/>
                <a:gd name="T11" fmla="*/ 1 h 83"/>
                <a:gd name="T12" fmla="*/ 2 w 181"/>
                <a:gd name="T13" fmla="*/ 1 h 83"/>
                <a:gd name="T14" fmla="*/ 3 w 181"/>
                <a:gd name="T15" fmla="*/ 2 h 83"/>
                <a:gd name="T16" fmla="*/ 3 w 181"/>
                <a:gd name="T17" fmla="*/ 2 h 83"/>
                <a:gd name="T18" fmla="*/ 3 w 181"/>
                <a:gd name="T19" fmla="*/ 2 h 83"/>
                <a:gd name="T20" fmla="*/ 3 w 181"/>
                <a:gd name="T21" fmla="*/ 1 h 83"/>
                <a:gd name="T22" fmla="*/ 3 w 181"/>
                <a:gd name="T23" fmla="*/ 1 h 83"/>
                <a:gd name="T24" fmla="*/ 3 w 181"/>
                <a:gd name="T25" fmla="*/ 1 h 83"/>
                <a:gd name="T26" fmla="*/ 3 w 181"/>
                <a:gd name="T27" fmla="*/ 1 h 83"/>
                <a:gd name="T28" fmla="*/ 4 w 181"/>
                <a:gd name="T29" fmla="*/ 1 h 83"/>
                <a:gd name="T30" fmla="*/ 4 w 181"/>
                <a:gd name="T31" fmla="*/ 2 h 83"/>
                <a:gd name="T32" fmla="*/ 5 w 181"/>
                <a:gd name="T33" fmla="*/ 2 h 83"/>
                <a:gd name="T34" fmla="*/ 5 w 181"/>
                <a:gd name="T35" fmla="*/ 2 h 83"/>
                <a:gd name="T36" fmla="*/ 5 w 181"/>
                <a:gd name="T37" fmla="*/ 2 h 83"/>
                <a:gd name="T38" fmla="*/ 4 w 181"/>
                <a:gd name="T39" fmla="*/ 1 h 83"/>
                <a:gd name="T40" fmla="*/ 4 w 181"/>
                <a:gd name="T41" fmla="*/ 1 h 83"/>
                <a:gd name="T42" fmla="*/ 5 w 181"/>
                <a:gd name="T43" fmla="*/ 1 h 83"/>
                <a:gd name="T44" fmla="*/ 5 w 181"/>
                <a:gd name="T45" fmla="*/ 1 h 83"/>
                <a:gd name="T46" fmla="*/ 6 w 181"/>
                <a:gd name="T47" fmla="*/ 1 h 83"/>
                <a:gd name="T48" fmla="*/ 6 w 181"/>
                <a:gd name="T49" fmla="*/ 1 h 83"/>
                <a:gd name="T50" fmla="*/ 6 w 181"/>
                <a:gd name="T51" fmla="*/ 1 h 83"/>
                <a:gd name="T52" fmla="*/ 6 w 181"/>
                <a:gd name="T53" fmla="*/ 1 h 83"/>
                <a:gd name="T54" fmla="*/ 5 w 181"/>
                <a:gd name="T55" fmla="*/ 1 h 83"/>
                <a:gd name="T56" fmla="*/ 5 w 181"/>
                <a:gd name="T57" fmla="*/ 1 h 83"/>
                <a:gd name="T58" fmla="*/ 4 w 181"/>
                <a:gd name="T59" fmla="*/ 1 h 83"/>
                <a:gd name="T60" fmla="*/ 4 w 181"/>
                <a:gd name="T61" fmla="*/ 1 h 83"/>
                <a:gd name="T62" fmla="*/ 5 w 181"/>
                <a:gd name="T63" fmla="*/ 0 h 83"/>
                <a:gd name="T64" fmla="*/ 5 w 181"/>
                <a:gd name="T65" fmla="*/ 0 h 83"/>
                <a:gd name="T66" fmla="*/ 5 w 181"/>
                <a:gd name="T67" fmla="*/ 0 h 83"/>
                <a:gd name="T68" fmla="*/ 5 w 181"/>
                <a:gd name="T69" fmla="*/ 0 h 83"/>
                <a:gd name="T70" fmla="*/ 4 w 181"/>
                <a:gd name="T71" fmla="*/ 0 h 83"/>
                <a:gd name="T72" fmla="*/ 4 w 181"/>
                <a:gd name="T73" fmla="*/ 1 h 83"/>
                <a:gd name="T74" fmla="*/ 3 w 181"/>
                <a:gd name="T75" fmla="*/ 1 h 83"/>
                <a:gd name="T76" fmla="*/ 3 w 181"/>
                <a:gd name="T77" fmla="*/ 1 h 83"/>
                <a:gd name="T78" fmla="*/ 3 w 181"/>
                <a:gd name="T79" fmla="*/ 1 h 83"/>
                <a:gd name="T80" fmla="*/ 3 w 181"/>
                <a:gd name="T81" fmla="*/ 0 h 83"/>
                <a:gd name="T82" fmla="*/ 3 w 181"/>
                <a:gd name="T83" fmla="*/ 0 h 83"/>
                <a:gd name="T84" fmla="*/ 3 w 181"/>
                <a:gd name="T85" fmla="*/ 0 h 83"/>
                <a:gd name="T86" fmla="*/ 3 w 181"/>
                <a:gd name="T87" fmla="*/ 0 h 83"/>
                <a:gd name="T88" fmla="*/ 3 w 181"/>
                <a:gd name="T89" fmla="*/ 0 h 83"/>
                <a:gd name="T90" fmla="*/ 3 w 181"/>
                <a:gd name="T91" fmla="*/ 0 h 83"/>
                <a:gd name="T92" fmla="*/ 2 w 181"/>
                <a:gd name="T93" fmla="*/ 0 h 83"/>
                <a:gd name="T94" fmla="*/ 2 w 181"/>
                <a:gd name="T95" fmla="*/ 0 h 83"/>
                <a:gd name="T96" fmla="*/ 2 w 181"/>
                <a:gd name="T97" fmla="*/ 0 h 83"/>
                <a:gd name="T98" fmla="*/ 2 w 181"/>
                <a:gd name="T99" fmla="*/ 0 h 83"/>
                <a:gd name="T100" fmla="*/ 1 w 181"/>
                <a:gd name="T101" fmla="*/ 0 h 83"/>
                <a:gd name="T102" fmla="*/ 1 w 181"/>
                <a:gd name="T103" fmla="*/ 0 h 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1" h="83">
                  <a:moveTo>
                    <a:pt x="0" y="25"/>
                  </a:moveTo>
                  <a:lnTo>
                    <a:pt x="1" y="26"/>
                  </a:lnTo>
                  <a:lnTo>
                    <a:pt x="1" y="27"/>
                  </a:lnTo>
                  <a:lnTo>
                    <a:pt x="1" y="30"/>
                  </a:lnTo>
                  <a:lnTo>
                    <a:pt x="1" y="31"/>
                  </a:lnTo>
                  <a:lnTo>
                    <a:pt x="8" y="31"/>
                  </a:lnTo>
                  <a:lnTo>
                    <a:pt x="15" y="31"/>
                  </a:lnTo>
                  <a:lnTo>
                    <a:pt x="23" y="31"/>
                  </a:lnTo>
                  <a:lnTo>
                    <a:pt x="31" y="32"/>
                  </a:lnTo>
                  <a:lnTo>
                    <a:pt x="39" y="33"/>
                  </a:lnTo>
                  <a:lnTo>
                    <a:pt x="45" y="35"/>
                  </a:lnTo>
                  <a:lnTo>
                    <a:pt x="49" y="36"/>
                  </a:lnTo>
                  <a:lnTo>
                    <a:pt x="53" y="39"/>
                  </a:lnTo>
                  <a:lnTo>
                    <a:pt x="56" y="46"/>
                  </a:lnTo>
                  <a:lnTo>
                    <a:pt x="61" y="56"/>
                  </a:lnTo>
                  <a:lnTo>
                    <a:pt x="69" y="66"/>
                  </a:lnTo>
                  <a:lnTo>
                    <a:pt x="79" y="75"/>
                  </a:lnTo>
                  <a:lnTo>
                    <a:pt x="85" y="76"/>
                  </a:lnTo>
                  <a:lnTo>
                    <a:pt x="86" y="75"/>
                  </a:lnTo>
                  <a:lnTo>
                    <a:pt x="85" y="72"/>
                  </a:lnTo>
                  <a:lnTo>
                    <a:pt x="80" y="68"/>
                  </a:lnTo>
                  <a:lnTo>
                    <a:pt x="75" y="61"/>
                  </a:lnTo>
                  <a:lnTo>
                    <a:pt x="71" y="54"/>
                  </a:lnTo>
                  <a:lnTo>
                    <a:pt x="69" y="46"/>
                  </a:lnTo>
                  <a:lnTo>
                    <a:pt x="68" y="40"/>
                  </a:lnTo>
                  <a:lnTo>
                    <a:pt x="76" y="40"/>
                  </a:lnTo>
                  <a:lnTo>
                    <a:pt x="86" y="41"/>
                  </a:lnTo>
                  <a:lnTo>
                    <a:pt x="94" y="43"/>
                  </a:lnTo>
                  <a:lnTo>
                    <a:pt x="101" y="46"/>
                  </a:lnTo>
                  <a:lnTo>
                    <a:pt x="104" y="55"/>
                  </a:lnTo>
                  <a:lnTo>
                    <a:pt x="110" y="64"/>
                  </a:lnTo>
                  <a:lnTo>
                    <a:pt x="120" y="73"/>
                  </a:lnTo>
                  <a:lnTo>
                    <a:pt x="130" y="80"/>
                  </a:lnTo>
                  <a:lnTo>
                    <a:pt x="138" y="83"/>
                  </a:lnTo>
                  <a:lnTo>
                    <a:pt x="144" y="83"/>
                  </a:lnTo>
                  <a:lnTo>
                    <a:pt x="145" y="81"/>
                  </a:lnTo>
                  <a:lnTo>
                    <a:pt x="142" y="78"/>
                  </a:lnTo>
                  <a:lnTo>
                    <a:pt x="130" y="71"/>
                  </a:lnTo>
                  <a:lnTo>
                    <a:pt x="121" y="63"/>
                  </a:lnTo>
                  <a:lnTo>
                    <a:pt x="114" y="56"/>
                  </a:lnTo>
                  <a:lnTo>
                    <a:pt x="112" y="49"/>
                  </a:lnTo>
                  <a:lnTo>
                    <a:pt x="119" y="53"/>
                  </a:lnTo>
                  <a:lnTo>
                    <a:pt x="128" y="56"/>
                  </a:lnTo>
                  <a:lnTo>
                    <a:pt x="137" y="57"/>
                  </a:lnTo>
                  <a:lnTo>
                    <a:pt x="147" y="60"/>
                  </a:lnTo>
                  <a:lnTo>
                    <a:pt x="157" y="61"/>
                  </a:lnTo>
                  <a:lnTo>
                    <a:pt x="165" y="62"/>
                  </a:lnTo>
                  <a:lnTo>
                    <a:pt x="171" y="63"/>
                  </a:lnTo>
                  <a:lnTo>
                    <a:pt x="176" y="63"/>
                  </a:lnTo>
                  <a:lnTo>
                    <a:pt x="180" y="63"/>
                  </a:lnTo>
                  <a:lnTo>
                    <a:pt x="181" y="61"/>
                  </a:lnTo>
                  <a:lnTo>
                    <a:pt x="177" y="58"/>
                  </a:lnTo>
                  <a:lnTo>
                    <a:pt x="173" y="57"/>
                  </a:lnTo>
                  <a:lnTo>
                    <a:pt x="166" y="56"/>
                  </a:lnTo>
                  <a:lnTo>
                    <a:pt x="159" y="55"/>
                  </a:lnTo>
                  <a:lnTo>
                    <a:pt x="150" y="53"/>
                  </a:lnTo>
                  <a:lnTo>
                    <a:pt x="142" y="50"/>
                  </a:lnTo>
                  <a:lnTo>
                    <a:pt x="133" y="47"/>
                  </a:lnTo>
                  <a:lnTo>
                    <a:pt x="125" y="45"/>
                  </a:lnTo>
                  <a:lnTo>
                    <a:pt x="121" y="42"/>
                  </a:lnTo>
                  <a:lnTo>
                    <a:pt x="117" y="41"/>
                  </a:lnTo>
                  <a:lnTo>
                    <a:pt x="123" y="35"/>
                  </a:lnTo>
                  <a:lnTo>
                    <a:pt x="129" y="32"/>
                  </a:lnTo>
                  <a:lnTo>
                    <a:pt x="135" y="30"/>
                  </a:lnTo>
                  <a:lnTo>
                    <a:pt x="140" y="28"/>
                  </a:lnTo>
                  <a:lnTo>
                    <a:pt x="145" y="27"/>
                  </a:lnTo>
                  <a:lnTo>
                    <a:pt x="146" y="26"/>
                  </a:lnTo>
                  <a:lnTo>
                    <a:pt x="144" y="24"/>
                  </a:lnTo>
                  <a:lnTo>
                    <a:pt x="138" y="21"/>
                  </a:lnTo>
                  <a:lnTo>
                    <a:pt x="131" y="21"/>
                  </a:lnTo>
                  <a:lnTo>
                    <a:pt x="122" y="25"/>
                  </a:lnTo>
                  <a:lnTo>
                    <a:pt x="114" y="30"/>
                  </a:lnTo>
                  <a:lnTo>
                    <a:pt x="109" y="35"/>
                  </a:lnTo>
                  <a:lnTo>
                    <a:pt x="105" y="35"/>
                  </a:lnTo>
                  <a:lnTo>
                    <a:pt x="99" y="34"/>
                  </a:lnTo>
                  <a:lnTo>
                    <a:pt x="93" y="33"/>
                  </a:lnTo>
                  <a:lnTo>
                    <a:pt x="87" y="33"/>
                  </a:lnTo>
                  <a:lnTo>
                    <a:pt x="83" y="32"/>
                  </a:lnTo>
                  <a:lnTo>
                    <a:pt x="78" y="32"/>
                  </a:lnTo>
                  <a:lnTo>
                    <a:pt x="75" y="32"/>
                  </a:lnTo>
                  <a:lnTo>
                    <a:pt x="72" y="32"/>
                  </a:lnTo>
                  <a:lnTo>
                    <a:pt x="71" y="25"/>
                  </a:lnTo>
                  <a:lnTo>
                    <a:pt x="74" y="17"/>
                  </a:lnTo>
                  <a:lnTo>
                    <a:pt x="79" y="10"/>
                  </a:lnTo>
                  <a:lnTo>
                    <a:pt x="87" y="5"/>
                  </a:lnTo>
                  <a:lnTo>
                    <a:pt x="93" y="2"/>
                  </a:lnTo>
                  <a:lnTo>
                    <a:pt x="94" y="1"/>
                  </a:lnTo>
                  <a:lnTo>
                    <a:pt x="92" y="0"/>
                  </a:lnTo>
                  <a:lnTo>
                    <a:pt x="87" y="0"/>
                  </a:lnTo>
                  <a:lnTo>
                    <a:pt x="84" y="1"/>
                  </a:lnTo>
                  <a:lnTo>
                    <a:pt x="79" y="3"/>
                  </a:lnTo>
                  <a:lnTo>
                    <a:pt x="74" y="6"/>
                  </a:lnTo>
                  <a:lnTo>
                    <a:pt x="69" y="10"/>
                  </a:lnTo>
                  <a:lnTo>
                    <a:pt x="63" y="15"/>
                  </a:lnTo>
                  <a:lnTo>
                    <a:pt x="59" y="18"/>
                  </a:lnTo>
                  <a:lnTo>
                    <a:pt x="55" y="21"/>
                  </a:lnTo>
                  <a:lnTo>
                    <a:pt x="53" y="24"/>
                  </a:lnTo>
                  <a:lnTo>
                    <a:pt x="48" y="24"/>
                  </a:lnTo>
                  <a:lnTo>
                    <a:pt x="41" y="24"/>
                  </a:lnTo>
                  <a:lnTo>
                    <a:pt x="34" y="24"/>
                  </a:lnTo>
                  <a:lnTo>
                    <a:pt x="26" y="24"/>
                  </a:lnTo>
                  <a:lnTo>
                    <a:pt x="18" y="24"/>
                  </a:lnTo>
                  <a:lnTo>
                    <a:pt x="10" y="24"/>
                  </a:lnTo>
                  <a:lnTo>
                    <a:pt x="4" y="24"/>
                  </a:lnTo>
                  <a:lnTo>
                    <a:pt x="0" y="25"/>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9" name="Freeform 590"/>
            <p:cNvSpPr>
              <a:spLocks/>
            </p:cNvSpPr>
            <p:nvPr/>
          </p:nvSpPr>
          <p:spPr bwMode="auto">
            <a:xfrm>
              <a:off x="3742" y="2320"/>
              <a:ext cx="74" cy="84"/>
            </a:xfrm>
            <a:custGeom>
              <a:avLst/>
              <a:gdLst>
                <a:gd name="T0" fmla="*/ 1 w 148"/>
                <a:gd name="T1" fmla="*/ 0 h 169"/>
                <a:gd name="T2" fmla="*/ 1 w 148"/>
                <a:gd name="T3" fmla="*/ 0 h 169"/>
                <a:gd name="T4" fmla="*/ 1 w 148"/>
                <a:gd name="T5" fmla="*/ 1 h 169"/>
                <a:gd name="T6" fmla="*/ 1 w 148"/>
                <a:gd name="T7" fmla="*/ 2 h 169"/>
                <a:gd name="T8" fmla="*/ 1 w 148"/>
                <a:gd name="T9" fmla="*/ 2 h 169"/>
                <a:gd name="T10" fmla="*/ 1 w 148"/>
                <a:gd name="T11" fmla="*/ 1 h 169"/>
                <a:gd name="T12" fmla="*/ 2 w 148"/>
                <a:gd name="T13" fmla="*/ 1 h 169"/>
                <a:gd name="T14" fmla="*/ 2 w 148"/>
                <a:gd name="T15" fmla="*/ 1 h 169"/>
                <a:gd name="T16" fmla="*/ 2 w 148"/>
                <a:gd name="T17" fmla="*/ 1 h 169"/>
                <a:gd name="T18" fmla="*/ 2 w 148"/>
                <a:gd name="T19" fmla="*/ 2 h 169"/>
                <a:gd name="T20" fmla="*/ 3 w 148"/>
                <a:gd name="T21" fmla="*/ 2 h 169"/>
                <a:gd name="T22" fmla="*/ 3 w 148"/>
                <a:gd name="T23" fmla="*/ 3 h 169"/>
                <a:gd name="T24" fmla="*/ 3 w 148"/>
                <a:gd name="T25" fmla="*/ 3 h 169"/>
                <a:gd name="T26" fmla="*/ 3 w 148"/>
                <a:gd name="T27" fmla="*/ 2 h 169"/>
                <a:gd name="T28" fmla="*/ 3 w 148"/>
                <a:gd name="T29" fmla="*/ 2 h 169"/>
                <a:gd name="T30" fmla="*/ 4 w 148"/>
                <a:gd name="T31" fmla="*/ 3 h 169"/>
                <a:gd name="T32" fmla="*/ 4 w 148"/>
                <a:gd name="T33" fmla="*/ 4 h 169"/>
                <a:gd name="T34" fmla="*/ 5 w 148"/>
                <a:gd name="T35" fmla="*/ 4 h 169"/>
                <a:gd name="T36" fmla="*/ 5 w 148"/>
                <a:gd name="T37" fmla="*/ 5 h 169"/>
                <a:gd name="T38" fmla="*/ 5 w 148"/>
                <a:gd name="T39" fmla="*/ 5 h 169"/>
                <a:gd name="T40" fmla="*/ 5 w 148"/>
                <a:gd name="T41" fmla="*/ 4 h 169"/>
                <a:gd name="T42" fmla="*/ 5 w 148"/>
                <a:gd name="T43" fmla="*/ 4 h 169"/>
                <a:gd name="T44" fmla="*/ 4 w 148"/>
                <a:gd name="T45" fmla="*/ 3 h 169"/>
                <a:gd name="T46" fmla="*/ 3 w 148"/>
                <a:gd name="T47" fmla="*/ 2 h 169"/>
                <a:gd name="T48" fmla="*/ 3 w 148"/>
                <a:gd name="T49" fmla="*/ 2 h 169"/>
                <a:gd name="T50" fmla="*/ 4 w 148"/>
                <a:gd name="T51" fmla="*/ 2 h 169"/>
                <a:gd name="T52" fmla="*/ 4 w 148"/>
                <a:gd name="T53" fmla="*/ 2 h 169"/>
                <a:gd name="T54" fmla="*/ 4 w 148"/>
                <a:gd name="T55" fmla="*/ 2 h 169"/>
                <a:gd name="T56" fmla="*/ 5 w 148"/>
                <a:gd name="T57" fmla="*/ 2 h 169"/>
                <a:gd name="T58" fmla="*/ 5 w 148"/>
                <a:gd name="T59" fmla="*/ 2 h 169"/>
                <a:gd name="T60" fmla="*/ 4 w 148"/>
                <a:gd name="T61" fmla="*/ 1 h 169"/>
                <a:gd name="T62" fmla="*/ 4 w 148"/>
                <a:gd name="T63" fmla="*/ 1 h 169"/>
                <a:gd name="T64" fmla="*/ 4 w 148"/>
                <a:gd name="T65" fmla="*/ 1 h 169"/>
                <a:gd name="T66" fmla="*/ 3 w 148"/>
                <a:gd name="T67" fmla="*/ 1 h 169"/>
                <a:gd name="T68" fmla="*/ 3 w 148"/>
                <a:gd name="T69" fmla="*/ 1 h 169"/>
                <a:gd name="T70" fmla="*/ 2 w 148"/>
                <a:gd name="T71" fmla="*/ 1 h 169"/>
                <a:gd name="T72" fmla="*/ 2 w 148"/>
                <a:gd name="T73" fmla="*/ 1 h 169"/>
                <a:gd name="T74" fmla="*/ 3 w 148"/>
                <a:gd name="T75" fmla="*/ 0 h 169"/>
                <a:gd name="T76" fmla="*/ 3 w 148"/>
                <a:gd name="T77" fmla="*/ 1 h 169"/>
                <a:gd name="T78" fmla="*/ 3 w 148"/>
                <a:gd name="T79" fmla="*/ 0 h 169"/>
                <a:gd name="T80" fmla="*/ 3 w 148"/>
                <a:gd name="T81" fmla="*/ 0 h 169"/>
                <a:gd name="T82" fmla="*/ 3 w 148"/>
                <a:gd name="T83" fmla="*/ 0 h 169"/>
                <a:gd name="T84" fmla="*/ 2 w 148"/>
                <a:gd name="T85" fmla="*/ 0 h 169"/>
                <a:gd name="T86" fmla="*/ 2 w 148"/>
                <a:gd name="T87" fmla="*/ 0 h 169"/>
                <a:gd name="T88" fmla="*/ 2 w 148"/>
                <a:gd name="T89" fmla="*/ 0 h 169"/>
                <a:gd name="T90" fmla="*/ 1 w 148"/>
                <a:gd name="T91" fmla="*/ 0 h 169"/>
                <a:gd name="T92" fmla="*/ 1 w 148"/>
                <a:gd name="T93" fmla="*/ 0 h 169"/>
                <a:gd name="T94" fmla="*/ 1 w 148"/>
                <a:gd name="T95" fmla="*/ 0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8" h="169">
                  <a:moveTo>
                    <a:pt x="0" y="0"/>
                  </a:moveTo>
                  <a:lnTo>
                    <a:pt x="6" y="5"/>
                  </a:lnTo>
                  <a:lnTo>
                    <a:pt x="13" y="13"/>
                  </a:lnTo>
                  <a:lnTo>
                    <a:pt x="20" y="22"/>
                  </a:lnTo>
                  <a:lnTo>
                    <a:pt x="25" y="27"/>
                  </a:lnTo>
                  <a:lnTo>
                    <a:pt x="21" y="40"/>
                  </a:lnTo>
                  <a:lnTo>
                    <a:pt x="21" y="58"/>
                  </a:lnTo>
                  <a:lnTo>
                    <a:pt x="22" y="76"/>
                  </a:lnTo>
                  <a:lnTo>
                    <a:pt x="28" y="89"/>
                  </a:lnTo>
                  <a:lnTo>
                    <a:pt x="27" y="74"/>
                  </a:lnTo>
                  <a:lnTo>
                    <a:pt x="28" y="59"/>
                  </a:lnTo>
                  <a:lnTo>
                    <a:pt x="30" y="45"/>
                  </a:lnTo>
                  <a:lnTo>
                    <a:pt x="35" y="37"/>
                  </a:lnTo>
                  <a:lnTo>
                    <a:pt x="37" y="35"/>
                  </a:lnTo>
                  <a:lnTo>
                    <a:pt x="40" y="36"/>
                  </a:lnTo>
                  <a:lnTo>
                    <a:pt x="41" y="38"/>
                  </a:lnTo>
                  <a:lnTo>
                    <a:pt x="43" y="42"/>
                  </a:lnTo>
                  <a:lnTo>
                    <a:pt x="49" y="48"/>
                  </a:lnTo>
                  <a:lnTo>
                    <a:pt x="56" y="56"/>
                  </a:lnTo>
                  <a:lnTo>
                    <a:pt x="63" y="64"/>
                  </a:lnTo>
                  <a:lnTo>
                    <a:pt x="67" y="70"/>
                  </a:lnTo>
                  <a:lnTo>
                    <a:pt x="65" y="83"/>
                  </a:lnTo>
                  <a:lnTo>
                    <a:pt x="63" y="100"/>
                  </a:lnTo>
                  <a:lnTo>
                    <a:pt x="65" y="114"/>
                  </a:lnTo>
                  <a:lnTo>
                    <a:pt x="74" y="127"/>
                  </a:lnTo>
                  <a:lnTo>
                    <a:pt x="72" y="112"/>
                  </a:lnTo>
                  <a:lnTo>
                    <a:pt x="72" y="97"/>
                  </a:lnTo>
                  <a:lnTo>
                    <a:pt x="74" y="85"/>
                  </a:lnTo>
                  <a:lnTo>
                    <a:pt x="80" y="76"/>
                  </a:lnTo>
                  <a:lnTo>
                    <a:pt x="86" y="82"/>
                  </a:lnTo>
                  <a:lnTo>
                    <a:pt x="94" y="90"/>
                  </a:lnTo>
                  <a:lnTo>
                    <a:pt x="102" y="103"/>
                  </a:lnTo>
                  <a:lnTo>
                    <a:pt x="112" y="116"/>
                  </a:lnTo>
                  <a:lnTo>
                    <a:pt x="121" y="129"/>
                  </a:lnTo>
                  <a:lnTo>
                    <a:pt x="131" y="142"/>
                  </a:lnTo>
                  <a:lnTo>
                    <a:pt x="138" y="154"/>
                  </a:lnTo>
                  <a:lnTo>
                    <a:pt x="142" y="162"/>
                  </a:lnTo>
                  <a:lnTo>
                    <a:pt x="146" y="168"/>
                  </a:lnTo>
                  <a:lnTo>
                    <a:pt x="148" y="169"/>
                  </a:lnTo>
                  <a:lnTo>
                    <a:pt x="148" y="165"/>
                  </a:lnTo>
                  <a:lnTo>
                    <a:pt x="147" y="159"/>
                  </a:lnTo>
                  <a:lnTo>
                    <a:pt x="143" y="153"/>
                  </a:lnTo>
                  <a:lnTo>
                    <a:pt x="138" y="142"/>
                  </a:lnTo>
                  <a:lnTo>
                    <a:pt x="129" y="128"/>
                  </a:lnTo>
                  <a:lnTo>
                    <a:pt x="121" y="114"/>
                  </a:lnTo>
                  <a:lnTo>
                    <a:pt x="111" y="101"/>
                  </a:lnTo>
                  <a:lnTo>
                    <a:pt x="103" y="88"/>
                  </a:lnTo>
                  <a:lnTo>
                    <a:pt x="95" y="79"/>
                  </a:lnTo>
                  <a:lnTo>
                    <a:pt x="89" y="73"/>
                  </a:lnTo>
                  <a:lnTo>
                    <a:pt x="93" y="71"/>
                  </a:lnTo>
                  <a:lnTo>
                    <a:pt x="97" y="67"/>
                  </a:lnTo>
                  <a:lnTo>
                    <a:pt x="102" y="66"/>
                  </a:lnTo>
                  <a:lnTo>
                    <a:pt x="106" y="65"/>
                  </a:lnTo>
                  <a:lnTo>
                    <a:pt x="110" y="64"/>
                  </a:lnTo>
                  <a:lnTo>
                    <a:pt x="114" y="64"/>
                  </a:lnTo>
                  <a:lnTo>
                    <a:pt x="119" y="65"/>
                  </a:lnTo>
                  <a:lnTo>
                    <a:pt x="124" y="67"/>
                  </a:lnTo>
                  <a:lnTo>
                    <a:pt x="131" y="71"/>
                  </a:lnTo>
                  <a:lnTo>
                    <a:pt x="134" y="72"/>
                  </a:lnTo>
                  <a:lnTo>
                    <a:pt x="134" y="71"/>
                  </a:lnTo>
                  <a:lnTo>
                    <a:pt x="132" y="66"/>
                  </a:lnTo>
                  <a:lnTo>
                    <a:pt x="128" y="63"/>
                  </a:lnTo>
                  <a:lnTo>
                    <a:pt x="123" y="60"/>
                  </a:lnTo>
                  <a:lnTo>
                    <a:pt x="116" y="58"/>
                  </a:lnTo>
                  <a:lnTo>
                    <a:pt x="109" y="57"/>
                  </a:lnTo>
                  <a:lnTo>
                    <a:pt x="101" y="57"/>
                  </a:lnTo>
                  <a:lnTo>
                    <a:pt x="93" y="58"/>
                  </a:lnTo>
                  <a:lnTo>
                    <a:pt x="87" y="59"/>
                  </a:lnTo>
                  <a:lnTo>
                    <a:pt x="81" y="63"/>
                  </a:lnTo>
                  <a:lnTo>
                    <a:pt x="73" y="56"/>
                  </a:lnTo>
                  <a:lnTo>
                    <a:pt x="65" y="48"/>
                  </a:lnTo>
                  <a:lnTo>
                    <a:pt x="57" y="41"/>
                  </a:lnTo>
                  <a:lnTo>
                    <a:pt x="52" y="36"/>
                  </a:lnTo>
                  <a:lnTo>
                    <a:pt x="58" y="33"/>
                  </a:lnTo>
                  <a:lnTo>
                    <a:pt x="66" y="31"/>
                  </a:lnTo>
                  <a:lnTo>
                    <a:pt x="75" y="30"/>
                  </a:lnTo>
                  <a:lnTo>
                    <a:pt x="83" y="31"/>
                  </a:lnTo>
                  <a:lnTo>
                    <a:pt x="87" y="33"/>
                  </a:lnTo>
                  <a:lnTo>
                    <a:pt x="88" y="31"/>
                  </a:lnTo>
                  <a:lnTo>
                    <a:pt x="86" y="29"/>
                  </a:lnTo>
                  <a:lnTo>
                    <a:pt x="81" y="28"/>
                  </a:lnTo>
                  <a:lnTo>
                    <a:pt x="78" y="28"/>
                  </a:lnTo>
                  <a:lnTo>
                    <a:pt x="73" y="27"/>
                  </a:lnTo>
                  <a:lnTo>
                    <a:pt x="67" y="26"/>
                  </a:lnTo>
                  <a:lnTo>
                    <a:pt x="61" y="26"/>
                  </a:lnTo>
                  <a:lnTo>
                    <a:pt x="56" y="25"/>
                  </a:lnTo>
                  <a:lnTo>
                    <a:pt x="51" y="25"/>
                  </a:lnTo>
                  <a:lnTo>
                    <a:pt x="45" y="25"/>
                  </a:lnTo>
                  <a:lnTo>
                    <a:pt x="42" y="25"/>
                  </a:lnTo>
                  <a:lnTo>
                    <a:pt x="37" y="23"/>
                  </a:lnTo>
                  <a:lnTo>
                    <a:pt x="32" y="20"/>
                  </a:lnTo>
                  <a:lnTo>
                    <a:pt x="26" y="15"/>
                  </a:lnTo>
                  <a:lnTo>
                    <a:pt x="20" y="11"/>
                  </a:lnTo>
                  <a:lnTo>
                    <a:pt x="14" y="6"/>
                  </a:lnTo>
                  <a:lnTo>
                    <a:pt x="10" y="3"/>
                  </a:lnTo>
                  <a:lnTo>
                    <a:pt x="5" y="0"/>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0" name="Freeform 591"/>
            <p:cNvSpPr>
              <a:spLocks/>
            </p:cNvSpPr>
            <p:nvPr/>
          </p:nvSpPr>
          <p:spPr bwMode="auto">
            <a:xfrm>
              <a:off x="3679" y="2327"/>
              <a:ext cx="55" cy="98"/>
            </a:xfrm>
            <a:custGeom>
              <a:avLst/>
              <a:gdLst>
                <a:gd name="T0" fmla="*/ 3 w 110"/>
                <a:gd name="T1" fmla="*/ 1 h 195"/>
                <a:gd name="T2" fmla="*/ 2 w 110"/>
                <a:gd name="T3" fmla="*/ 2 h 195"/>
                <a:gd name="T4" fmla="*/ 2 w 110"/>
                <a:gd name="T5" fmla="*/ 2 h 195"/>
                <a:gd name="T6" fmla="*/ 1 w 110"/>
                <a:gd name="T7" fmla="*/ 2 h 195"/>
                <a:gd name="T8" fmla="*/ 1 w 110"/>
                <a:gd name="T9" fmla="*/ 3 h 195"/>
                <a:gd name="T10" fmla="*/ 1 w 110"/>
                <a:gd name="T11" fmla="*/ 3 h 195"/>
                <a:gd name="T12" fmla="*/ 2 w 110"/>
                <a:gd name="T13" fmla="*/ 2 h 195"/>
                <a:gd name="T14" fmla="*/ 2 w 110"/>
                <a:gd name="T15" fmla="*/ 2 h 195"/>
                <a:gd name="T16" fmla="*/ 2 w 110"/>
                <a:gd name="T17" fmla="*/ 3 h 195"/>
                <a:gd name="T18" fmla="*/ 2 w 110"/>
                <a:gd name="T19" fmla="*/ 3 h 195"/>
                <a:gd name="T20" fmla="*/ 1 w 110"/>
                <a:gd name="T21" fmla="*/ 3 h 195"/>
                <a:gd name="T22" fmla="*/ 1 w 110"/>
                <a:gd name="T23" fmla="*/ 4 h 195"/>
                <a:gd name="T24" fmla="*/ 1 w 110"/>
                <a:gd name="T25" fmla="*/ 4 h 195"/>
                <a:gd name="T26" fmla="*/ 1 w 110"/>
                <a:gd name="T27" fmla="*/ 4 h 195"/>
                <a:gd name="T28" fmla="*/ 1 w 110"/>
                <a:gd name="T29" fmla="*/ 4 h 195"/>
                <a:gd name="T30" fmla="*/ 2 w 110"/>
                <a:gd name="T31" fmla="*/ 3 h 195"/>
                <a:gd name="T32" fmla="*/ 2 w 110"/>
                <a:gd name="T33" fmla="*/ 4 h 195"/>
                <a:gd name="T34" fmla="*/ 2 w 110"/>
                <a:gd name="T35" fmla="*/ 4 h 195"/>
                <a:gd name="T36" fmla="*/ 1 w 110"/>
                <a:gd name="T37" fmla="*/ 5 h 195"/>
                <a:gd name="T38" fmla="*/ 1 w 110"/>
                <a:gd name="T39" fmla="*/ 5 h 195"/>
                <a:gd name="T40" fmla="*/ 1 w 110"/>
                <a:gd name="T41" fmla="*/ 5 h 195"/>
                <a:gd name="T42" fmla="*/ 2 w 110"/>
                <a:gd name="T43" fmla="*/ 5 h 195"/>
                <a:gd name="T44" fmla="*/ 1 w 110"/>
                <a:gd name="T45" fmla="*/ 6 h 195"/>
                <a:gd name="T46" fmla="*/ 1 w 110"/>
                <a:gd name="T47" fmla="*/ 6 h 195"/>
                <a:gd name="T48" fmla="*/ 0 w 110"/>
                <a:gd name="T49" fmla="*/ 7 h 195"/>
                <a:gd name="T50" fmla="*/ 1 w 110"/>
                <a:gd name="T51" fmla="*/ 6 h 195"/>
                <a:gd name="T52" fmla="*/ 1 w 110"/>
                <a:gd name="T53" fmla="*/ 6 h 195"/>
                <a:gd name="T54" fmla="*/ 2 w 110"/>
                <a:gd name="T55" fmla="*/ 5 h 195"/>
                <a:gd name="T56" fmla="*/ 3 w 110"/>
                <a:gd name="T57" fmla="*/ 5 h 195"/>
                <a:gd name="T58" fmla="*/ 3 w 110"/>
                <a:gd name="T59" fmla="*/ 6 h 195"/>
                <a:gd name="T60" fmla="*/ 3 w 110"/>
                <a:gd name="T61" fmla="*/ 6 h 195"/>
                <a:gd name="T62" fmla="*/ 3 w 110"/>
                <a:gd name="T63" fmla="*/ 5 h 195"/>
                <a:gd name="T64" fmla="*/ 3 w 110"/>
                <a:gd name="T65" fmla="*/ 5 h 195"/>
                <a:gd name="T66" fmla="*/ 2 w 110"/>
                <a:gd name="T67" fmla="*/ 4 h 195"/>
                <a:gd name="T68" fmla="*/ 3 w 110"/>
                <a:gd name="T69" fmla="*/ 3 h 195"/>
                <a:gd name="T70" fmla="*/ 3 w 110"/>
                <a:gd name="T71" fmla="*/ 3 h 195"/>
                <a:gd name="T72" fmla="*/ 3 w 110"/>
                <a:gd name="T73" fmla="*/ 4 h 195"/>
                <a:gd name="T74" fmla="*/ 4 w 110"/>
                <a:gd name="T75" fmla="*/ 4 h 195"/>
                <a:gd name="T76" fmla="*/ 4 w 110"/>
                <a:gd name="T77" fmla="*/ 4 h 195"/>
                <a:gd name="T78" fmla="*/ 4 w 110"/>
                <a:gd name="T79" fmla="*/ 4 h 195"/>
                <a:gd name="T80" fmla="*/ 3 w 110"/>
                <a:gd name="T81" fmla="*/ 3 h 195"/>
                <a:gd name="T82" fmla="*/ 3 w 110"/>
                <a:gd name="T83" fmla="*/ 3 h 195"/>
                <a:gd name="T84" fmla="*/ 3 w 110"/>
                <a:gd name="T85" fmla="*/ 2 h 195"/>
                <a:gd name="T86" fmla="*/ 4 w 110"/>
                <a:gd name="T87" fmla="*/ 2 h 195"/>
                <a:gd name="T88" fmla="*/ 4 w 110"/>
                <a:gd name="T89" fmla="*/ 3 h 195"/>
                <a:gd name="T90" fmla="*/ 4 w 110"/>
                <a:gd name="T91" fmla="*/ 2 h 195"/>
                <a:gd name="T92" fmla="*/ 3 w 110"/>
                <a:gd name="T93" fmla="*/ 2 h 195"/>
                <a:gd name="T94" fmla="*/ 3 w 110"/>
                <a:gd name="T95" fmla="*/ 1 h 195"/>
                <a:gd name="T96" fmla="*/ 3 w 110"/>
                <a:gd name="T97" fmla="*/ 0 h 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0" h="195">
                  <a:moveTo>
                    <a:pt x="73" y="10"/>
                  </a:moveTo>
                  <a:lnTo>
                    <a:pt x="73" y="18"/>
                  </a:lnTo>
                  <a:lnTo>
                    <a:pt x="72" y="25"/>
                  </a:lnTo>
                  <a:lnTo>
                    <a:pt x="70" y="29"/>
                  </a:lnTo>
                  <a:lnTo>
                    <a:pt x="67" y="33"/>
                  </a:lnTo>
                  <a:lnTo>
                    <a:pt x="61" y="36"/>
                  </a:lnTo>
                  <a:lnTo>
                    <a:pt x="53" y="40"/>
                  </a:lnTo>
                  <a:lnTo>
                    <a:pt x="45" y="44"/>
                  </a:lnTo>
                  <a:lnTo>
                    <a:pt x="35" y="49"/>
                  </a:lnTo>
                  <a:lnTo>
                    <a:pt x="26" y="53"/>
                  </a:lnTo>
                  <a:lnTo>
                    <a:pt x="19" y="58"/>
                  </a:lnTo>
                  <a:lnTo>
                    <a:pt x="14" y="64"/>
                  </a:lnTo>
                  <a:lnTo>
                    <a:pt x="11" y="68"/>
                  </a:lnTo>
                  <a:lnTo>
                    <a:pt x="11" y="72"/>
                  </a:lnTo>
                  <a:lnTo>
                    <a:pt x="12" y="73"/>
                  </a:lnTo>
                  <a:lnTo>
                    <a:pt x="14" y="72"/>
                  </a:lnTo>
                  <a:lnTo>
                    <a:pt x="17" y="70"/>
                  </a:lnTo>
                  <a:lnTo>
                    <a:pt x="21" y="66"/>
                  </a:lnTo>
                  <a:lnTo>
                    <a:pt x="25" y="61"/>
                  </a:lnTo>
                  <a:lnTo>
                    <a:pt x="31" y="58"/>
                  </a:lnTo>
                  <a:lnTo>
                    <a:pt x="37" y="56"/>
                  </a:lnTo>
                  <a:lnTo>
                    <a:pt x="42" y="52"/>
                  </a:lnTo>
                  <a:lnTo>
                    <a:pt x="49" y="51"/>
                  </a:lnTo>
                  <a:lnTo>
                    <a:pt x="56" y="49"/>
                  </a:lnTo>
                  <a:lnTo>
                    <a:pt x="62" y="49"/>
                  </a:lnTo>
                  <a:lnTo>
                    <a:pt x="61" y="59"/>
                  </a:lnTo>
                  <a:lnTo>
                    <a:pt x="59" y="68"/>
                  </a:lnTo>
                  <a:lnTo>
                    <a:pt x="55" y="75"/>
                  </a:lnTo>
                  <a:lnTo>
                    <a:pt x="53" y="81"/>
                  </a:lnTo>
                  <a:lnTo>
                    <a:pt x="45" y="82"/>
                  </a:lnTo>
                  <a:lnTo>
                    <a:pt x="35" y="86"/>
                  </a:lnTo>
                  <a:lnTo>
                    <a:pt x="29" y="88"/>
                  </a:lnTo>
                  <a:lnTo>
                    <a:pt x="22" y="93"/>
                  </a:lnTo>
                  <a:lnTo>
                    <a:pt x="15" y="97"/>
                  </a:lnTo>
                  <a:lnTo>
                    <a:pt x="10" y="102"/>
                  </a:lnTo>
                  <a:lnTo>
                    <a:pt x="8" y="108"/>
                  </a:lnTo>
                  <a:lnTo>
                    <a:pt x="7" y="113"/>
                  </a:lnTo>
                  <a:lnTo>
                    <a:pt x="7" y="117"/>
                  </a:lnTo>
                  <a:lnTo>
                    <a:pt x="8" y="118"/>
                  </a:lnTo>
                  <a:lnTo>
                    <a:pt x="10" y="116"/>
                  </a:lnTo>
                  <a:lnTo>
                    <a:pt x="11" y="112"/>
                  </a:lnTo>
                  <a:lnTo>
                    <a:pt x="14" y="109"/>
                  </a:lnTo>
                  <a:lnTo>
                    <a:pt x="17" y="105"/>
                  </a:lnTo>
                  <a:lnTo>
                    <a:pt x="23" y="102"/>
                  </a:lnTo>
                  <a:lnTo>
                    <a:pt x="29" y="98"/>
                  </a:lnTo>
                  <a:lnTo>
                    <a:pt x="35" y="95"/>
                  </a:lnTo>
                  <a:lnTo>
                    <a:pt x="42" y="93"/>
                  </a:lnTo>
                  <a:lnTo>
                    <a:pt x="48" y="91"/>
                  </a:lnTo>
                  <a:lnTo>
                    <a:pt x="54" y="90"/>
                  </a:lnTo>
                  <a:lnTo>
                    <a:pt x="54" y="102"/>
                  </a:lnTo>
                  <a:lnTo>
                    <a:pt x="52" y="111"/>
                  </a:lnTo>
                  <a:lnTo>
                    <a:pt x="49" y="119"/>
                  </a:lnTo>
                  <a:lnTo>
                    <a:pt x="46" y="125"/>
                  </a:lnTo>
                  <a:lnTo>
                    <a:pt x="39" y="127"/>
                  </a:lnTo>
                  <a:lnTo>
                    <a:pt x="32" y="129"/>
                  </a:lnTo>
                  <a:lnTo>
                    <a:pt x="26" y="133"/>
                  </a:lnTo>
                  <a:lnTo>
                    <a:pt x="21" y="136"/>
                  </a:lnTo>
                  <a:lnTo>
                    <a:pt x="16" y="141"/>
                  </a:lnTo>
                  <a:lnTo>
                    <a:pt x="12" y="146"/>
                  </a:lnTo>
                  <a:lnTo>
                    <a:pt x="10" y="151"/>
                  </a:lnTo>
                  <a:lnTo>
                    <a:pt x="9" y="157"/>
                  </a:lnTo>
                  <a:lnTo>
                    <a:pt x="17" y="149"/>
                  </a:lnTo>
                  <a:lnTo>
                    <a:pt x="26" y="141"/>
                  </a:lnTo>
                  <a:lnTo>
                    <a:pt x="35" y="135"/>
                  </a:lnTo>
                  <a:lnTo>
                    <a:pt x="42" y="133"/>
                  </a:lnTo>
                  <a:lnTo>
                    <a:pt x="41" y="139"/>
                  </a:lnTo>
                  <a:lnTo>
                    <a:pt x="39" y="146"/>
                  </a:lnTo>
                  <a:lnTo>
                    <a:pt x="35" y="154"/>
                  </a:lnTo>
                  <a:lnTo>
                    <a:pt x="31" y="163"/>
                  </a:lnTo>
                  <a:lnTo>
                    <a:pt x="24" y="171"/>
                  </a:lnTo>
                  <a:lnTo>
                    <a:pt x="18" y="179"/>
                  </a:lnTo>
                  <a:lnTo>
                    <a:pt x="11" y="185"/>
                  </a:lnTo>
                  <a:lnTo>
                    <a:pt x="4" y="189"/>
                  </a:lnTo>
                  <a:lnTo>
                    <a:pt x="1" y="192"/>
                  </a:lnTo>
                  <a:lnTo>
                    <a:pt x="0" y="194"/>
                  </a:lnTo>
                  <a:lnTo>
                    <a:pt x="1" y="195"/>
                  </a:lnTo>
                  <a:lnTo>
                    <a:pt x="6" y="194"/>
                  </a:lnTo>
                  <a:lnTo>
                    <a:pt x="10" y="192"/>
                  </a:lnTo>
                  <a:lnTo>
                    <a:pt x="16" y="188"/>
                  </a:lnTo>
                  <a:lnTo>
                    <a:pt x="23" y="183"/>
                  </a:lnTo>
                  <a:lnTo>
                    <a:pt x="30" y="174"/>
                  </a:lnTo>
                  <a:lnTo>
                    <a:pt x="37" y="166"/>
                  </a:lnTo>
                  <a:lnTo>
                    <a:pt x="44" y="156"/>
                  </a:lnTo>
                  <a:lnTo>
                    <a:pt x="48" y="144"/>
                  </a:lnTo>
                  <a:lnTo>
                    <a:pt x="52" y="133"/>
                  </a:lnTo>
                  <a:lnTo>
                    <a:pt x="60" y="135"/>
                  </a:lnTo>
                  <a:lnTo>
                    <a:pt x="67" y="141"/>
                  </a:lnTo>
                  <a:lnTo>
                    <a:pt x="71" y="149"/>
                  </a:lnTo>
                  <a:lnTo>
                    <a:pt x="71" y="156"/>
                  </a:lnTo>
                  <a:lnTo>
                    <a:pt x="69" y="163"/>
                  </a:lnTo>
                  <a:lnTo>
                    <a:pt x="69" y="168"/>
                  </a:lnTo>
                  <a:lnTo>
                    <a:pt x="70" y="169"/>
                  </a:lnTo>
                  <a:lnTo>
                    <a:pt x="73" y="165"/>
                  </a:lnTo>
                  <a:lnTo>
                    <a:pt x="76" y="162"/>
                  </a:lnTo>
                  <a:lnTo>
                    <a:pt x="78" y="158"/>
                  </a:lnTo>
                  <a:lnTo>
                    <a:pt x="78" y="155"/>
                  </a:lnTo>
                  <a:lnTo>
                    <a:pt x="77" y="150"/>
                  </a:lnTo>
                  <a:lnTo>
                    <a:pt x="73" y="142"/>
                  </a:lnTo>
                  <a:lnTo>
                    <a:pt x="69" y="134"/>
                  </a:lnTo>
                  <a:lnTo>
                    <a:pt x="64" y="128"/>
                  </a:lnTo>
                  <a:lnTo>
                    <a:pt x="61" y="125"/>
                  </a:lnTo>
                  <a:lnTo>
                    <a:pt x="63" y="116"/>
                  </a:lnTo>
                  <a:lnTo>
                    <a:pt x="64" y="105"/>
                  </a:lnTo>
                  <a:lnTo>
                    <a:pt x="67" y="95"/>
                  </a:lnTo>
                  <a:lnTo>
                    <a:pt x="67" y="88"/>
                  </a:lnTo>
                  <a:lnTo>
                    <a:pt x="68" y="85"/>
                  </a:lnTo>
                  <a:lnTo>
                    <a:pt x="69" y="85"/>
                  </a:lnTo>
                  <a:lnTo>
                    <a:pt x="72" y="86"/>
                  </a:lnTo>
                  <a:lnTo>
                    <a:pt x="78" y="88"/>
                  </a:lnTo>
                  <a:lnTo>
                    <a:pt x="85" y="93"/>
                  </a:lnTo>
                  <a:lnTo>
                    <a:pt x="91" y="98"/>
                  </a:lnTo>
                  <a:lnTo>
                    <a:pt x="97" y="108"/>
                  </a:lnTo>
                  <a:lnTo>
                    <a:pt x="99" y="120"/>
                  </a:lnTo>
                  <a:lnTo>
                    <a:pt x="100" y="125"/>
                  </a:lnTo>
                  <a:lnTo>
                    <a:pt x="101" y="126"/>
                  </a:lnTo>
                  <a:lnTo>
                    <a:pt x="103" y="125"/>
                  </a:lnTo>
                  <a:lnTo>
                    <a:pt x="103" y="119"/>
                  </a:lnTo>
                  <a:lnTo>
                    <a:pt x="103" y="114"/>
                  </a:lnTo>
                  <a:lnTo>
                    <a:pt x="102" y="109"/>
                  </a:lnTo>
                  <a:lnTo>
                    <a:pt x="100" y="101"/>
                  </a:lnTo>
                  <a:lnTo>
                    <a:pt x="97" y="94"/>
                  </a:lnTo>
                  <a:lnTo>
                    <a:pt x="92" y="87"/>
                  </a:lnTo>
                  <a:lnTo>
                    <a:pt x="85" y="81"/>
                  </a:lnTo>
                  <a:lnTo>
                    <a:pt x="78" y="75"/>
                  </a:lnTo>
                  <a:lnTo>
                    <a:pt x="69" y="73"/>
                  </a:lnTo>
                  <a:lnTo>
                    <a:pt x="71" y="67"/>
                  </a:lnTo>
                  <a:lnTo>
                    <a:pt x="73" y="59"/>
                  </a:lnTo>
                  <a:lnTo>
                    <a:pt x="76" y="52"/>
                  </a:lnTo>
                  <a:lnTo>
                    <a:pt x="76" y="48"/>
                  </a:lnTo>
                  <a:lnTo>
                    <a:pt x="85" y="50"/>
                  </a:lnTo>
                  <a:lnTo>
                    <a:pt x="95" y="53"/>
                  </a:lnTo>
                  <a:lnTo>
                    <a:pt x="102" y="60"/>
                  </a:lnTo>
                  <a:lnTo>
                    <a:pt x="107" y="71"/>
                  </a:lnTo>
                  <a:lnTo>
                    <a:pt x="108" y="75"/>
                  </a:lnTo>
                  <a:lnTo>
                    <a:pt x="109" y="76"/>
                  </a:lnTo>
                  <a:lnTo>
                    <a:pt x="110" y="74"/>
                  </a:lnTo>
                  <a:lnTo>
                    <a:pt x="110" y="68"/>
                  </a:lnTo>
                  <a:lnTo>
                    <a:pt x="107" y="59"/>
                  </a:lnTo>
                  <a:lnTo>
                    <a:pt x="100" y="49"/>
                  </a:lnTo>
                  <a:lnTo>
                    <a:pt x="91" y="40"/>
                  </a:lnTo>
                  <a:lnTo>
                    <a:pt x="82" y="36"/>
                  </a:lnTo>
                  <a:lnTo>
                    <a:pt x="82" y="27"/>
                  </a:lnTo>
                  <a:lnTo>
                    <a:pt x="82" y="19"/>
                  </a:lnTo>
                  <a:lnTo>
                    <a:pt x="82" y="12"/>
                  </a:lnTo>
                  <a:lnTo>
                    <a:pt x="82" y="5"/>
                  </a:lnTo>
                  <a:lnTo>
                    <a:pt x="79" y="0"/>
                  </a:lnTo>
                  <a:lnTo>
                    <a:pt x="77" y="0"/>
                  </a:lnTo>
                  <a:lnTo>
                    <a:pt x="75" y="5"/>
                  </a:lnTo>
                  <a:lnTo>
                    <a:pt x="73" y="1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1" name="Freeform 592"/>
            <p:cNvSpPr>
              <a:spLocks/>
            </p:cNvSpPr>
            <p:nvPr/>
          </p:nvSpPr>
          <p:spPr bwMode="auto">
            <a:xfrm>
              <a:off x="3618" y="2305"/>
              <a:ext cx="89" cy="50"/>
            </a:xfrm>
            <a:custGeom>
              <a:avLst/>
              <a:gdLst>
                <a:gd name="T0" fmla="*/ 5 w 177"/>
                <a:gd name="T1" fmla="*/ 0 h 101"/>
                <a:gd name="T2" fmla="*/ 5 w 177"/>
                <a:gd name="T3" fmla="*/ 0 h 101"/>
                <a:gd name="T4" fmla="*/ 4 w 177"/>
                <a:gd name="T5" fmla="*/ 0 h 101"/>
                <a:gd name="T6" fmla="*/ 4 w 177"/>
                <a:gd name="T7" fmla="*/ 0 h 101"/>
                <a:gd name="T8" fmla="*/ 4 w 177"/>
                <a:gd name="T9" fmla="*/ 0 h 101"/>
                <a:gd name="T10" fmla="*/ 3 w 177"/>
                <a:gd name="T11" fmla="*/ 0 h 101"/>
                <a:gd name="T12" fmla="*/ 3 w 177"/>
                <a:gd name="T13" fmla="*/ 0 h 101"/>
                <a:gd name="T14" fmla="*/ 3 w 177"/>
                <a:gd name="T15" fmla="*/ 0 h 101"/>
                <a:gd name="T16" fmla="*/ 2 w 177"/>
                <a:gd name="T17" fmla="*/ 0 h 101"/>
                <a:gd name="T18" fmla="*/ 2 w 177"/>
                <a:gd name="T19" fmla="*/ 0 h 101"/>
                <a:gd name="T20" fmla="*/ 3 w 177"/>
                <a:gd name="T21" fmla="*/ 0 h 101"/>
                <a:gd name="T22" fmla="*/ 3 w 177"/>
                <a:gd name="T23" fmla="*/ 1 h 101"/>
                <a:gd name="T24" fmla="*/ 3 w 177"/>
                <a:gd name="T25" fmla="*/ 1 h 101"/>
                <a:gd name="T26" fmla="*/ 3 w 177"/>
                <a:gd name="T27" fmla="*/ 1 h 101"/>
                <a:gd name="T28" fmla="*/ 3 w 177"/>
                <a:gd name="T29" fmla="*/ 1 h 101"/>
                <a:gd name="T30" fmla="*/ 2 w 177"/>
                <a:gd name="T31" fmla="*/ 1 h 101"/>
                <a:gd name="T32" fmla="*/ 2 w 177"/>
                <a:gd name="T33" fmla="*/ 1 h 101"/>
                <a:gd name="T34" fmla="*/ 1 w 177"/>
                <a:gd name="T35" fmla="*/ 1 h 101"/>
                <a:gd name="T36" fmla="*/ 1 w 177"/>
                <a:gd name="T37" fmla="*/ 1 h 101"/>
                <a:gd name="T38" fmla="*/ 2 w 177"/>
                <a:gd name="T39" fmla="*/ 1 h 101"/>
                <a:gd name="T40" fmla="*/ 2 w 177"/>
                <a:gd name="T41" fmla="*/ 1 h 101"/>
                <a:gd name="T42" fmla="*/ 2 w 177"/>
                <a:gd name="T43" fmla="*/ 1 h 101"/>
                <a:gd name="T44" fmla="*/ 2 w 177"/>
                <a:gd name="T45" fmla="*/ 2 h 101"/>
                <a:gd name="T46" fmla="*/ 2 w 177"/>
                <a:gd name="T47" fmla="*/ 2 h 101"/>
                <a:gd name="T48" fmla="*/ 1 w 177"/>
                <a:gd name="T49" fmla="*/ 2 h 101"/>
                <a:gd name="T50" fmla="*/ 1 w 177"/>
                <a:gd name="T51" fmla="*/ 2 h 101"/>
                <a:gd name="T52" fmla="*/ 1 w 177"/>
                <a:gd name="T53" fmla="*/ 2 h 101"/>
                <a:gd name="T54" fmla="*/ 1 w 177"/>
                <a:gd name="T55" fmla="*/ 2 h 101"/>
                <a:gd name="T56" fmla="*/ 1 w 177"/>
                <a:gd name="T57" fmla="*/ 2 h 101"/>
                <a:gd name="T58" fmla="*/ 1 w 177"/>
                <a:gd name="T59" fmla="*/ 2 h 101"/>
                <a:gd name="T60" fmla="*/ 2 w 177"/>
                <a:gd name="T61" fmla="*/ 2 h 101"/>
                <a:gd name="T62" fmla="*/ 3 w 177"/>
                <a:gd name="T63" fmla="*/ 2 h 101"/>
                <a:gd name="T64" fmla="*/ 3 w 177"/>
                <a:gd name="T65" fmla="*/ 2 h 101"/>
                <a:gd name="T66" fmla="*/ 3 w 177"/>
                <a:gd name="T67" fmla="*/ 2 h 101"/>
                <a:gd name="T68" fmla="*/ 3 w 177"/>
                <a:gd name="T69" fmla="*/ 3 h 101"/>
                <a:gd name="T70" fmla="*/ 3 w 177"/>
                <a:gd name="T71" fmla="*/ 3 h 101"/>
                <a:gd name="T72" fmla="*/ 3 w 177"/>
                <a:gd name="T73" fmla="*/ 2 h 101"/>
                <a:gd name="T74" fmla="*/ 3 w 177"/>
                <a:gd name="T75" fmla="*/ 2 h 101"/>
                <a:gd name="T76" fmla="*/ 3 w 177"/>
                <a:gd name="T77" fmla="*/ 1 h 101"/>
                <a:gd name="T78" fmla="*/ 4 w 177"/>
                <a:gd name="T79" fmla="*/ 1 h 101"/>
                <a:gd name="T80" fmla="*/ 4 w 177"/>
                <a:gd name="T81" fmla="*/ 1 h 101"/>
                <a:gd name="T82" fmla="*/ 4 w 177"/>
                <a:gd name="T83" fmla="*/ 2 h 101"/>
                <a:gd name="T84" fmla="*/ 4 w 177"/>
                <a:gd name="T85" fmla="*/ 2 h 101"/>
                <a:gd name="T86" fmla="*/ 4 w 177"/>
                <a:gd name="T87" fmla="*/ 2 h 101"/>
                <a:gd name="T88" fmla="*/ 5 w 177"/>
                <a:gd name="T89" fmla="*/ 2 h 101"/>
                <a:gd name="T90" fmla="*/ 5 w 177"/>
                <a:gd name="T91" fmla="*/ 1 h 101"/>
                <a:gd name="T92" fmla="*/ 5 w 177"/>
                <a:gd name="T93" fmla="*/ 0 h 101"/>
                <a:gd name="T94" fmla="*/ 5 w 177"/>
                <a:gd name="T95" fmla="*/ 0 h 101"/>
                <a:gd name="T96" fmla="*/ 5 w 177"/>
                <a:gd name="T97" fmla="*/ 0 h 101"/>
                <a:gd name="T98" fmla="*/ 6 w 177"/>
                <a:gd name="T99" fmla="*/ 0 h 101"/>
                <a:gd name="T100" fmla="*/ 6 w 177"/>
                <a:gd name="T101" fmla="*/ 0 h 101"/>
                <a:gd name="T102" fmla="*/ 6 w 177"/>
                <a:gd name="T103" fmla="*/ 0 h 1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7" h="101">
                  <a:moveTo>
                    <a:pt x="157" y="3"/>
                  </a:moveTo>
                  <a:lnTo>
                    <a:pt x="152" y="5"/>
                  </a:lnTo>
                  <a:lnTo>
                    <a:pt x="145" y="7"/>
                  </a:lnTo>
                  <a:lnTo>
                    <a:pt x="137" y="11"/>
                  </a:lnTo>
                  <a:lnTo>
                    <a:pt x="128" y="14"/>
                  </a:lnTo>
                  <a:lnTo>
                    <a:pt x="119" y="19"/>
                  </a:lnTo>
                  <a:lnTo>
                    <a:pt x="113" y="22"/>
                  </a:lnTo>
                  <a:lnTo>
                    <a:pt x="107" y="25"/>
                  </a:lnTo>
                  <a:lnTo>
                    <a:pt x="105" y="27"/>
                  </a:lnTo>
                  <a:lnTo>
                    <a:pt x="101" y="25"/>
                  </a:lnTo>
                  <a:lnTo>
                    <a:pt x="96" y="21"/>
                  </a:lnTo>
                  <a:lnTo>
                    <a:pt x="91" y="20"/>
                  </a:lnTo>
                  <a:lnTo>
                    <a:pt x="85" y="18"/>
                  </a:lnTo>
                  <a:lnTo>
                    <a:pt x="78" y="18"/>
                  </a:lnTo>
                  <a:lnTo>
                    <a:pt x="72" y="17"/>
                  </a:lnTo>
                  <a:lnTo>
                    <a:pt x="66" y="18"/>
                  </a:lnTo>
                  <a:lnTo>
                    <a:pt x="61" y="19"/>
                  </a:lnTo>
                  <a:lnTo>
                    <a:pt x="57" y="21"/>
                  </a:lnTo>
                  <a:lnTo>
                    <a:pt x="58" y="22"/>
                  </a:lnTo>
                  <a:lnTo>
                    <a:pt x="61" y="22"/>
                  </a:lnTo>
                  <a:lnTo>
                    <a:pt x="65" y="22"/>
                  </a:lnTo>
                  <a:lnTo>
                    <a:pt x="72" y="23"/>
                  </a:lnTo>
                  <a:lnTo>
                    <a:pt x="83" y="27"/>
                  </a:lnTo>
                  <a:lnTo>
                    <a:pt x="91" y="32"/>
                  </a:lnTo>
                  <a:lnTo>
                    <a:pt x="96" y="35"/>
                  </a:lnTo>
                  <a:lnTo>
                    <a:pt x="93" y="40"/>
                  </a:lnTo>
                  <a:lnTo>
                    <a:pt x="88" y="44"/>
                  </a:lnTo>
                  <a:lnTo>
                    <a:pt x="83" y="49"/>
                  </a:lnTo>
                  <a:lnTo>
                    <a:pt x="79" y="51"/>
                  </a:lnTo>
                  <a:lnTo>
                    <a:pt x="72" y="50"/>
                  </a:lnTo>
                  <a:lnTo>
                    <a:pt x="65" y="49"/>
                  </a:lnTo>
                  <a:lnTo>
                    <a:pt x="57" y="48"/>
                  </a:lnTo>
                  <a:lnTo>
                    <a:pt x="49" y="46"/>
                  </a:lnTo>
                  <a:lnTo>
                    <a:pt x="41" y="45"/>
                  </a:lnTo>
                  <a:lnTo>
                    <a:pt x="34" y="45"/>
                  </a:lnTo>
                  <a:lnTo>
                    <a:pt x="28" y="46"/>
                  </a:lnTo>
                  <a:lnTo>
                    <a:pt x="24" y="48"/>
                  </a:lnTo>
                  <a:lnTo>
                    <a:pt x="28" y="48"/>
                  </a:lnTo>
                  <a:lnTo>
                    <a:pt x="33" y="49"/>
                  </a:lnTo>
                  <a:lnTo>
                    <a:pt x="39" y="50"/>
                  </a:lnTo>
                  <a:lnTo>
                    <a:pt x="45" y="51"/>
                  </a:lnTo>
                  <a:lnTo>
                    <a:pt x="50" y="52"/>
                  </a:lnTo>
                  <a:lnTo>
                    <a:pt x="56" y="53"/>
                  </a:lnTo>
                  <a:lnTo>
                    <a:pt x="61" y="56"/>
                  </a:lnTo>
                  <a:lnTo>
                    <a:pt x="65" y="58"/>
                  </a:lnTo>
                  <a:lnTo>
                    <a:pt x="60" y="64"/>
                  </a:lnTo>
                  <a:lnTo>
                    <a:pt x="53" y="68"/>
                  </a:lnTo>
                  <a:lnTo>
                    <a:pt x="45" y="73"/>
                  </a:lnTo>
                  <a:lnTo>
                    <a:pt x="37" y="76"/>
                  </a:lnTo>
                  <a:lnTo>
                    <a:pt x="28" y="79"/>
                  </a:lnTo>
                  <a:lnTo>
                    <a:pt x="19" y="80"/>
                  </a:lnTo>
                  <a:lnTo>
                    <a:pt x="12" y="81"/>
                  </a:lnTo>
                  <a:lnTo>
                    <a:pt x="7" y="81"/>
                  </a:lnTo>
                  <a:lnTo>
                    <a:pt x="2" y="81"/>
                  </a:lnTo>
                  <a:lnTo>
                    <a:pt x="0" y="82"/>
                  </a:lnTo>
                  <a:lnTo>
                    <a:pt x="1" y="83"/>
                  </a:lnTo>
                  <a:lnTo>
                    <a:pt x="5" y="85"/>
                  </a:lnTo>
                  <a:lnTo>
                    <a:pt x="11" y="85"/>
                  </a:lnTo>
                  <a:lnTo>
                    <a:pt x="18" y="85"/>
                  </a:lnTo>
                  <a:lnTo>
                    <a:pt x="27" y="83"/>
                  </a:lnTo>
                  <a:lnTo>
                    <a:pt x="37" y="82"/>
                  </a:lnTo>
                  <a:lnTo>
                    <a:pt x="47" y="80"/>
                  </a:lnTo>
                  <a:lnTo>
                    <a:pt x="56" y="76"/>
                  </a:lnTo>
                  <a:lnTo>
                    <a:pt x="65" y="72"/>
                  </a:lnTo>
                  <a:lnTo>
                    <a:pt x="73" y="66"/>
                  </a:lnTo>
                  <a:lnTo>
                    <a:pt x="78" y="73"/>
                  </a:lnTo>
                  <a:lnTo>
                    <a:pt x="79" y="81"/>
                  </a:lnTo>
                  <a:lnTo>
                    <a:pt x="77" y="89"/>
                  </a:lnTo>
                  <a:lnTo>
                    <a:pt x="72" y="97"/>
                  </a:lnTo>
                  <a:lnTo>
                    <a:pt x="70" y="100"/>
                  </a:lnTo>
                  <a:lnTo>
                    <a:pt x="70" y="101"/>
                  </a:lnTo>
                  <a:lnTo>
                    <a:pt x="73" y="101"/>
                  </a:lnTo>
                  <a:lnTo>
                    <a:pt x="77" y="98"/>
                  </a:lnTo>
                  <a:lnTo>
                    <a:pt x="81" y="94"/>
                  </a:lnTo>
                  <a:lnTo>
                    <a:pt x="85" y="85"/>
                  </a:lnTo>
                  <a:lnTo>
                    <a:pt x="86" y="74"/>
                  </a:lnTo>
                  <a:lnTo>
                    <a:pt x="85" y="64"/>
                  </a:lnTo>
                  <a:lnTo>
                    <a:pt x="93" y="56"/>
                  </a:lnTo>
                  <a:lnTo>
                    <a:pt x="101" y="46"/>
                  </a:lnTo>
                  <a:lnTo>
                    <a:pt x="109" y="40"/>
                  </a:lnTo>
                  <a:lnTo>
                    <a:pt x="118" y="36"/>
                  </a:lnTo>
                  <a:lnTo>
                    <a:pt x="123" y="43"/>
                  </a:lnTo>
                  <a:lnTo>
                    <a:pt x="125" y="52"/>
                  </a:lnTo>
                  <a:lnTo>
                    <a:pt x="125" y="64"/>
                  </a:lnTo>
                  <a:lnTo>
                    <a:pt x="123" y="73"/>
                  </a:lnTo>
                  <a:lnTo>
                    <a:pt x="122" y="76"/>
                  </a:lnTo>
                  <a:lnTo>
                    <a:pt x="123" y="78"/>
                  </a:lnTo>
                  <a:lnTo>
                    <a:pt x="125" y="78"/>
                  </a:lnTo>
                  <a:lnTo>
                    <a:pt x="128" y="74"/>
                  </a:lnTo>
                  <a:lnTo>
                    <a:pt x="131" y="66"/>
                  </a:lnTo>
                  <a:lnTo>
                    <a:pt x="133" y="56"/>
                  </a:lnTo>
                  <a:lnTo>
                    <a:pt x="132" y="43"/>
                  </a:lnTo>
                  <a:lnTo>
                    <a:pt x="129" y="30"/>
                  </a:lnTo>
                  <a:lnTo>
                    <a:pt x="132" y="27"/>
                  </a:lnTo>
                  <a:lnTo>
                    <a:pt x="138" y="23"/>
                  </a:lnTo>
                  <a:lnTo>
                    <a:pt x="144" y="19"/>
                  </a:lnTo>
                  <a:lnTo>
                    <a:pt x="152" y="14"/>
                  </a:lnTo>
                  <a:lnTo>
                    <a:pt x="160" y="10"/>
                  </a:lnTo>
                  <a:lnTo>
                    <a:pt x="167" y="6"/>
                  </a:lnTo>
                  <a:lnTo>
                    <a:pt x="172" y="4"/>
                  </a:lnTo>
                  <a:lnTo>
                    <a:pt x="177" y="2"/>
                  </a:lnTo>
                  <a:lnTo>
                    <a:pt x="174" y="0"/>
                  </a:lnTo>
                  <a:lnTo>
                    <a:pt x="168" y="2"/>
                  </a:lnTo>
                  <a:lnTo>
                    <a:pt x="161" y="3"/>
                  </a:lnTo>
                  <a:lnTo>
                    <a:pt x="157" y="3"/>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2" name="Freeform 593"/>
            <p:cNvSpPr>
              <a:spLocks/>
            </p:cNvSpPr>
            <p:nvPr/>
          </p:nvSpPr>
          <p:spPr bwMode="auto">
            <a:xfrm>
              <a:off x="3741" y="2277"/>
              <a:ext cx="8" cy="9"/>
            </a:xfrm>
            <a:custGeom>
              <a:avLst/>
              <a:gdLst>
                <a:gd name="T0" fmla="*/ 1 w 16"/>
                <a:gd name="T1" fmla="*/ 1 h 17"/>
                <a:gd name="T2" fmla="*/ 1 w 16"/>
                <a:gd name="T3" fmla="*/ 0 h 17"/>
                <a:gd name="T4" fmla="*/ 1 w 16"/>
                <a:gd name="T5" fmla="*/ 0 h 17"/>
                <a:gd name="T6" fmla="*/ 1 w 16"/>
                <a:gd name="T7" fmla="*/ 1 h 17"/>
                <a:gd name="T8" fmla="*/ 1 w 16"/>
                <a:gd name="T9" fmla="*/ 1 h 17"/>
                <a:gd name="T10" fmla="*/ 1 w 16"/>
                <a:gd name="T11" fmla="*/ 1 h 17"/>
                <a:gd name="T12" fmla="*/ 1 w 16"/>
                <a:gd name="T13" fmla="*/ 1 h 17"/>
                <a:gd name="T14" fmla="*/ 1 w 16"/>
                <a:gd name="T15" fmla="*/ 1 h 17"/>
                <a:gd name="T16" fmla="*/ 1 w 16"/>
                <a:gd name="T17" fmla="*/ 1 h 17"/>
                <a:gd name="T18" fmla="*/ 1 w 16"/>
                <a:gd name="T19" fmla="*/ 1 h 17"/>
                <a:gd name="T20" fmla="*/ 1 w 16"/>
                <a:gd name="T21" fmla="*/ 1 h 17"/>
                <a:gd name="T22" fmla="*/ 1 w 16"/>
                <a:gd name="T23" fmla="*/ 1 h 17"/>
                <a:gd name="T24" fmla="*/ 1 w 16"/>
                <a:gd name="T25" fmla="*/ 1 h 17"/>
                <a:gd name="T26" fmla="*/ 1 w 16"/>
                <a:gd name="T27" fmla="*/ 1 h 17"/>
                <a:gd name="T28" fmla="*/ 0 w 16"/>
                <a:gd name="T29" fmla="*/ 1 h 17"/>
                <a:gd name="T30" fmla="*/ 0 w 16"/>
                <a:gd name="T31" fmla="*/ 1 h 17"/>
                <a:gd name="T32" fmla="*/ 1 w 1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17">
                  <a:moveTo>
                    <a:pt x="2" y="1"/>
                  </a:moveTo>
                  <a:lnTo>
                    <a:pt x="7" y="0"/>
                  </a:lnTo>
                  <a:lnTo>
                    <a:pt x="11" y="0"/>
                  </a:lnTo>
                  <a:lnTo>
                    <a:pt x="14" y="1"/>
                  </a:lnTo>
                  <a:lnTo>
                    <a:pt x="15" y="5"/>
                  </a:lnTo>
                  <a:lnTo>
                    <a:pt x="16" y="8"/>
                  </a:lnTo>
                  <a:lnTo>
                    <a:pt x="16" y="12"/>
                  </a:lnTo>
                  <a:lnTo>
                    <a:pt x="15" y="14"/>
                  </a:lnTo>
                  <a:lnTo>
                    <a:pt x="14" y="16"/>
                  </a:lnTo>
                  <a:lnTo>
                    <a:pt x="12" y="17"/>
                  </a:lnTo>
                  <a:lnTo>
                    <a:pt x="9" y="17"/>
                  </a:lnTo>
                  <a:lnTo>
                    <a:pt x="6" y="16"/>
                  </a:lnTo>
                  <a:lnTo>
                    <a:pt x="2" y="14"/>
                  </a:lnTo>
                  <a:lnTo>
                    <a:pt x="1" y="10"/>
                  </a:lnTo>
                  <a:lnTo>
                    <a:pt x="0" y="6"/>
                  </a:lnTo>
                  <a:lnTo>
                    <a:pt x="0" y="2"/>
                  </a:lnTo>
                  <a:lnTo>
                    <a:pt x="2"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3" name="Freeform 594"/>
            <p:cNvSpPr>
              <a:spLocks/>
            </p:cNvSpPr>
            <p:nvPr/>
          </p:nvSpPr>
          <p:spPr bwMode="auto">
            <a:xfrm>
              <a:off x="3739" y="2297"/>
              <a:ext cx="7" cy="6"/>
            </a:xfrm>
            <a:custGeom>
              <a:avLst/>
              <a:gdLst>
                <a:gd name="T0" fmla="*/ 1 w 14"/>
                <a:gd name="T1" fmla="*/ 1 h 12"/>
                <a:gd name="T2" fmla="*/ 1 w 14"/>
                <a:gd name="T3" fmla="*/ 0 h 12"/>
                <a:gd name="T4" fmla="*/ 1 w 14"/>
                <a:gd name="T5" fmla="*/ 0 h 12"/>
                <a:gd name="T6" fmla="*/ 1 w 14"/>
                <a:gd name="T7" fmla="*/ 1 h 12"/>
                <a:gd name="T8" fmla="*/ 1 w 14"/>
                <a:gd name="T9" fmla="*/ 1 h 12"/>
                <a:gd name="T10" fmla="*/ 1 w 14"/>
                <a:gd name="T11" fmla="*/ 1 h 12"/>
                <a:gd name="T12" fmla="*/ 1 w 14"/>
                <a:gd name="T13" fmla="*/ 1 h 12"/>
                <a:gd name="T14" fmla="*/ 1 w 14"/>
                <a:gd name="T15" fmla="*/ 1 h 12"/>
                <a:gd name="T16" fmla="*/ 1 w 14"/>
                <a:gd name="T17" fmla="*/ 1 h 12"/>
                <a:gd name="T18" fmla="*/ 1 w 14"/>
                <a:gd name="T19" fmla="*/ 1 h 12"/>
                <a:gd name="T20" fmla="*/ 1 w 14"/>
                <a:gd name="T21" fmla="*/ 1 h 12"/>
                <a:gd name="T22" fmla="*/ 1 w 14"/>
                <a:gd name="T23" fmla="*/ 1 h 12"/>
                <a:gd name="T24" fmla="*/ 1 w 14"/>
                <a:gd name="T25" fmla="*/ 1 h 12"/>
                <a:gd name="T26" fmla="*/ 1 w 14"/>
                <a:gd name="T27" fmla="*/ 1 h 12"/>
                <a:gd name="T28" fmla="*/ 0 w 14"/>
                <a:gd name="T29" fmla="*/ 1 h 12"/>
                <a:gd name="T30" fmla="*/ 0 w 14"/>
                <a:gd name="T31" fmla="*/ 1 h 12"/>
                <a:gd name="T32" fmla="*/ 1 w 14"/>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2">
                  <a:moveTo>
                    <a:pt x="1" y="2"/>
                  </a:moveTo>
                  <a:lnTo>
                    <a:pt x="4" y="0"/>
                  </a:lnTo>
                  <a:lnTo>
                    <a:pt x="7" y="0"/>
                  </a:lnTo>
                  <a:lnTo>
                    <a:pt x="10" y="2"/>
                  </a:lnTo>
                  <a:lnTo>
                    <a:pt x="12" y="3"/>
                  </a:lnTo>
                  <a:lnTo>
                    <a:pt x="14" y="5"/>
                  </a:lnTo>
                  <a:lnTo>
                    <a:pt x="14" y="6"/>
                  </a:lnTo>
                  <a:lnTo>
                    <a:pt x="12" y="8"/>
                  </a:lnTo>
                  <a:lnTo>
                    <a:pt x="11" y="11"/>
                  </a:lnTo>
                  <a:lnTo>
                    <a:pt x="9" y="12"/>
                  </a:lnTo>
                  <a:lnTo>
                    <a:pt x="5" y="12"/>
                  </a:lnTo>
                  <a:lnTo>
                    <a:pt x="2" y="11"/>
                  </a:lnTo>
                  <a:lnTo>
                    <a:pt x="1" y="10"/>
                  </a:lnTo>
                  <a:lnTo>
                    <a:pt x="1" y="8"/>
                  </a:lnTo>
                  <a:lnTo>
                    <a:pt x="0" y="7"/>
                  </a:lnTo>
                  <a:lnTo>
                    <a:pt x="0" y="4"/>
                  </a:lnTo>
                  <a:lnTo>
                    <a:pt x="1"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4" name="Freeform 595"/>
            <p:cNvSpPr>
              <a:spLocks/>
            </p:cNvSpPr>
            <p:nvPr/>
          </p:nvSpPr>
          <p:spPr bwMode="auto">
            <a:xfrm>
              <a:off x="3754" y="2311"/>
              <a:ext cx="10" cy="9"/>
            </a:xfrm>
            <a:custGeom>
              <a:avLst/>
              <a:gdLst>
                <a:gd name="T0" fmla="*/ 1 w 18"/>
                <a:gd name="T1" fmla="*/ 1 h 17"/>
                <a:gd name="T2" fmla="*/ 1 w 18"/>
                <a:gd name="T3" fmla="*/ 1 h 17"/>
                <a:gd name="T4" fmla="*/ 1 w 18"/>
                <a:gd name="T5" fmla="*/ 0 h 17"/>
                <a:gd name="T6" fmla="*/ 1 w 18"/>
                <a:gd name="T7" fmla="*/ 0 h 17"/>
                <a:gd name="T8" fmla="*/ 1 w 18"/>
                <a:gd name="T9" fmla="*/ 1 h 17"/>
                <a:gd name="T10" fmla="*/ 1 w 18"/>
                <a:gd name="T11" fmla="*/ 1 h 17"/>
                <a:gd name="T12" fmla="*/ 1 w 18"/>
                <a:gd name="T13" fmla="*/ 1 h 17"/>
                <a:gd name="T14" fmla="*/ 1 w 18"/>
                <a:gd name="T15" fmla="*/ 1 h 17"/>
                <a:gd name="T16" fmla="*/ 1 w 18"/>
                <a:gd name="T17" fmla="*/ 1 h 17"/>
                <a:gd name="T18" fmla="*/ 1 w 18"/>
                <a:gd name="T19" fmla="*/ 1 h 17"/>
                <a:gd name="T20" fmla="*/ 1 w 18"/>
                <a:gd name="T21" fmla="*/ 1 h 17"/>
                <a:gd name="T22" fmla="*/ 1 w 18"/>
                <a:gd name="T23" fmla="*/ 1 h 17"/>
                <a:gd name="T24" fmla="*/ 1 w 18"/>
                <a:gd name="T25" fmla="*/ 1 h 17"/>
                <a:gd name="T26" fmla="*/ 1 w 18"/>
                <a:gd name="T27" fmla="*/ 1 h 17"/>
                <a:gd name="T28" fmla="*/ 0 w 18"/>
                <a:gd name="T29" fmla="*/ 1 h 17"/>
                <a:gd name="T30" fmla="*/ 0 w 18"/>
                <a:gd name="T31" fmla="*/ 1 h 17"/>
                <a:gd name="T32" fmla="*/ 1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7">
                  <a:moveTo>
                    <a:pt x="2" y="5"/>
                  </a:moveTo>
                  <a:lnTo>
                    <a:pt x="5" y="1"/>
                  </a:lnTo>
                  <a:lnTo>
                    <a:pt x="9" y="0"/>
                  </a:lnTo>
                  <a:lnTo>
                    <a:pt x="11" y="0"/>
                  </a:lnTo>
                  <a:lnTo>
                    <a:pt x="15" y="2"/>
                  </a:lnTo>
                  <a:lnTo>
                    <a:pt x="17" y="5"/>
                  </a:lnTo>
                  <a:lnTo>
                    <a:pt x="18" y="8"/>
                  </a:lnTo>
                  <a:lnTo>
                    <a:pt x="18" y="12"/>
                  </a:lnTo>
                  <a:lnTo>
                    <a:pt x="16" y="14"/>
                  </a:lnTo>
                  <a:lnTo>
                    <a:pt x="13" y="16"/>
                  </a:lnTo>
                  <a:lnTo>
                    <a:pt x="10" y="17"/>
                  </a:lnTo>
                  <a:lnTo>
                    <a:pt x="5" y="17"/>
                  </a:lnTo>
                  <a:lnTo>
                    <a:pt x="3" y="16"/>
                  </a:lnTo>
                  <a:lnTo>
                    <a:pt x="1" y="13"/>
                  </a:lnTo>
                  <a:lnTo>
                    <a:pt x="0" y="10"/>
                  </a:lnTo>
                  <a:lnTo>
                    <a:pt x="0" y="7"/>
                  </a:lnTo>
                  <a:lnTo>
                    <a:pt x="2"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5" name="Freeform 596"/>
            <p:cNvSpPr>
              <a:spLocks/>
            </p:cNvSpPr>
            <p:nvPr/>
          </p:nvSpPr>
          <p:spPr bwMode="auto">
            <a:xfrm>
              <a:off x="3720" y="2308"/>
              <a:ext cx="11" cy="9"/>
            </a:xfrm>
            <a:custGeom>
              <a:avLst/>
              <a:gdLst>
                <a:gd name="T0" fmla="*/ 1 w 20"/>
                <a:gd name="T1" fmla="*/ 0 h 20"/>
                <a:gd name="T2" fmla="*/ 1 w 20"/>
                <a:gd name="T3" fmla="*/ 0 h 20"/>
                <a:gd name="T4" fmla="*/ 1 w 20"/>
                <a:gd name="T5" fmla="*/ 0 h 20"/>
                <a:gd name="T6" fmla="*/ 1 w 20"/>
                <a:gd name="T7" fmla="*/ 0 h 20"/>
                <a:gd name="T8" fmla="*/ 1 w 20"/>
                <a:gd name="T9" fmla="*/ 0 h 20"/>
                <a:gd name="T10" fmla="*/ 1 w 20"/>
                <a:gd name="T11" fmla="*/ 0 h 20"/>
                <a:gd name="T12" fmla="*/ 1 w 20"/>
                <a:gd name="T13" fmla="*/ 0 h 20"/>
                <a:gd name="T14" fmla="*/ 1 w 20"/>
                <a:gd name="T15" fmla="*/ 0 h 20"/>
                <a:gd name="T16" fmla="*/ 1 w 20"/>
                <a:gd name="T17" fmla="*/ 0 h 20"/>
                <a:gd name="T18" fmla="*/ 1 w 20"/>
                <a:gd name="T19" fmla="*/ 0 h 20"/>
                <a:gd name="T20" fmla="*/ 1 w 20"/>
                <a:gd name="T21" fmla="*/ 0 h 20"/>
                <a:gd name="T22" fmla="*/ 1 w 20"/>
                <a:gd name="T23" fmla="*/ 0 h 20"/>
                <a:gd name="T24" fmla="*/ 0 w 20"/>
                <a:gd name="T25" fmla="*/ 0 h 20"/>
                <a:gd name="T26" fmla="*/ 1 w 20"/>
                <a:gd name="T27" fmla="*/ 0 h 20"/>
                <a:gd name="T28" fmla="*/ 1 w 20"/>
                <a:gd name="T29" fmla="*/ 0 h 20"/>
                <a:gd name="T30" fmla="*/ 1 w 20"/>
                <a:gd name="T31" fmla="*/ 0 h 20"/>
                <a:gd name="T32" fmla="*/ 1 w 20"/>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0">
                  <a:moveTo>
                    <a:pt x="10" y="0"/>
                  </a:moveTo>
                  <a:lnTo>
                    <a:pt x="15" y="1"/>
                  </a:lnTo>
                  <a:lnTo>
                    <a:pt x="18" y="2"/>
                  </a:lnTo>
                  <a:lnTo>
                    <a:pt x="20" y="6"/>
                  </a:lnTo>
                  <a:lnTo>
                    <a:pt x="20" y="9"/>
                  </a:lnTo>
                  <a:lnTo>
                    <a:pt x="19" y="14"/>
                  </a:lnTo>
                  <a:lnTo>
                    <a:pt x="18" y="17"/>
                  </a:lnTo>
                  <a:lnTo>
                    <a:pt x="15" y="20"/>
                  </a:lnTo>
                  <a:lnTo>
                    <a:pt x="11" y="20"/>
                  </a:lnTo>
                  <a:lnTo>
                    <a:pt x="7" y="19"/>
                  </a:lnTo>
                  <a:lnTo>
                    <a:pt x="3" y="17"/>
                  </a:lnTo>
                  <a:lnTo>
                    <a:pt x="1" y="15"/>
                  </a:lnTo>
                  <a:lnTo>
                    <a:pt x="0" y="12"/>
                  </a:lnTo>
                  <a:lnTo>
                    <a:pt x="1" y="8"/>
                  </a:lnTo>
                  <a:lnTo>
                    <a:pt x="2" y="4"/>
                  </a:lnTo>
                  <a:lnTo>
                    <a:pt x="5" y="1"/>
                  </a:lnTo>
                  <a:lnTo>
                    <a:pt x="10"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 name="Freeform 597"/>
            <p:cNvSpPr>
              <a:spLocks/>
            </p:cNvSpPr>
            <p:nvPr/>
          </p:nvSpPr>
          <p:spPr bwMode="auto">
            <a:xfrm>
              <a:off x="3715" y="2286"/>
              <a:ext cx="11" cy="9"/>
            </a:xfrm>
            <a:custGeom>
              <a:avLst/>
              <a:gdLst>
                <a:gd name="T0" fmla="*/ 0 w 21"/>
                <a:gd name="T1" fmla="*/ 0 h 19"/>
                <a:gd name="T2" fmla="*/ 0 w 21"/>
                <a:gd name="T3" fmla="*/ 0 h 19"/>
                <a:gd name="T4" fmla="*/ 1 w 21"/>
                <a:gd name="T5" fmla="*/ 0 h 19"/>
                <a:gd name="T6" fmla="*/ 1 w 21"/>
                <a:gd name="T7" fmla="*/ 0 h 19"/>
                <a:gd name="T8" fmla="*/ 1 w 21"/>
                <a:gd name="T9" fmla="*/ 0 h 19"/>
                <a:gd name="T10" fmla="*/ 1 w 21"/>
                <a:gd name="T11" fmla="*/ 0 h 19"/>
                <a:gd name="T12" fmla="*/ 1 w 21"/>
                <a:gd name="T13" fmla="*/ 0 h 19"/>
                <a:gd name="T14" fmla="*/ 1 w 21"/>
                <a:gd name="T15" fmla="*/ 0 h 19"/>
                <a:gd name="T16" fmla="*/ 1 w 21"/>
                <a:gd name="T17" fmla="*/ 0 h 19"/>
                <a:gd name="T18" fmla="*/ 1 w 21"/>
                <a:gd name="T19" fmla="*/ 0 h 19"/>
                <a:gd name="T20" fmla="*/ 1 w 21"/>
                <a:gd name="T21" fmla="*/ 0 h 19"/>
                <a:gd name="T22" fmla="*/ 1 w 21"/>
                <a:gd name="T23" fmla="*/ 0 h 19"/>
                <a:gd name="T24" fmla="*/ 1 w 21"/>
                <a:gd name="T25" fmla="*/ 0 h 19"/>
                <a:gd name="T26" fmla="*/ 1 w 21"/>
                <a:gd name="T27" fmla="*/ 0 h 19"/>
                <a:gd name="T28" fmla="*/ 1 w 21"/>
                <a:gd name="T29" fmla="*/ 0 h 19"/>
                <a:gd name="T30" fmla="*/ 1 w 21"/>
                <a:gd name="T31" fmla="*/ 0 h 19"/>
                <a:gd name="T32" fmla="*/ 0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19">
                  <a:moveTo>
                    <a:pt x="0" y="11"/>
                  </a:moveTo>
                  <a:lnTo>
                    <a:pt x="0" y="6"/>
                  </a:lnTo>
                  <a:lnTo>
                    <a:pt x="3" y="3"/>
                  </a:lnTo>
                  <a:lnTo>
                    <a:pt x="6" y="2"/>
                  </a:lnTo>
                  <a:lnTo>
                    <a:pt x="11" y="0"/>
                  </a:lnTo>
                  <a:lnTo>
                    <a:pt x="14" y="0"/>
                  </a:lnTo>
                  <a:lnTo>
                    <a:pt x="18" y="2"/>
                  </a:lnTo>
                  <a:lnTo>
                    <a:pt x="20" y="4"/>
                  </a:lnTo>
                  <a:lnTo>
                    <a:pt x="21" y="6"/>
                  </a:lnTo>
                  <a:lnTo>
                    <a:pt x="21" y="10"/>
                  </a:lnTo>
                  <a:lnTo>
                    <a:pt x="20" y="13"/>
                  </a:lnTo>
                  <a:lnTo>
                    <a:pt x="18" y="17"/>
                  </a:lnTo>
                  <a:lnTo>
                    <a:pt x="14" y="19"/>
                  </a:lnTo>
                  <a:lnTo>
                    <a:pt x="11" y="19"/>
                  </a:lnTo>
                  <a:lnTo>
                    <a:pt x="6" y="18"/>
                  </a:lnTo>
                  <a:lnTo>
                    <a:pt x="3" y="14"/>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7" name="Freeform 598"/>
            <p:cNvSpPr>
              <a:spLocks/>
            </p:cNvSpPr>
            <p:nvPr/>
          </p:nvSpPr>
          <p:spPr bwMode="auto">
            <a:xfrm>
              <a:off x="3700" y="2286"/>
              <a:ext cx="8" cy="8"/>
            </a:xfrm>
            <a:custGeom>
              <a:avLst/>
              <a:gdLst>
                <a:gd name="T0" fmla="*/ 0 w 18"/>
                <a:gd name="T1" fmla="*/ 1 h 16"/>
                <a:gd name="T2" fmla="*/ 0 w 18"/>
                <a:gd name="T3" fmla="*/ 1 h 16"/>
                <a:gd name="T4" fmla="*/ 0 w 18"/>
                <a:gd name="T5" fmla="*/ 1 h 16"/>
                <a:gd name="T6" fmla="*/ 0 w 18"/>
                <a:gd name="T7" fmla="*/ 1 h 16"/>
                <a:gd name="T8" fmla="*/ 0 w 18"/>
                <a:gd name="T9" fmla="*/ 0 h 16"/>
                <a:gd name="T10" fmla="*/ 0 w 18"/>
                <a:gd name="T11" fmla="*/ 0 h 16"/>
                <a:gd name="T12" fmla="*/ 0 w 18"/>
                <a:gd name="T13" fmla="*/ 1 h 16"/>
                <a:gd name="T14" fmla="*/ 0 w 18"/>
                <a:gd name="T15" fmla="*/ 1 h 16"/>
                <a:gd name="T16" fmla="*/ 0 w 18"/>
                <a:gd name="T17" fmla="*/ 1 h 16"/>
                <a:gd name="T18" fmla="*/ 0 w 18"/>
                <a:gd name="T19" fmla="*/ 1 h 16"/>
                <a:gd name="T20" fmla="*/ 0 w 18"/>
                <a:gd name="T21" fmla="*/ 1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6">
                  <a:moveTo>
                    <a:pt x="0" y="11"/>
                  </a:moveTo>
                  <a:lnTo>
                    <a:pt x="0" y="7"/>
                  </a:lnTo>
                  <a:lnTo>
                    <a:pt x="3" y="4"/>
                  </a:lnTo>
                  <a:lnTo>
                    <a:pt x="5" y="1"/>
                  </a:lnTo>
                  <a:lnTo>
                    <a:pt x="8" y="0"/>
                  </a:lnTo>
                  <a:lnTo>
                    <a:pt x="12" y="0"/>
                  </a:lnTo>
                  <a:lnTo>
                    <a:pt x="15" y="1"/>
                  </a:lnTo>
                  <a:lnTo>
                    <a:pt x="16" y="5"/>
                  </a:lnTo>
                  <a:lnTo>
                    <a:pt x="18" y="7"/>
                  </a:lnTo>
                  <a:lnTo>
                    <a:pt x="16" y="11"/>
                  </a:lnTo>
                  <a:lnTo>
                    <a:pt x="15" y="13"/>
                  </a:lnTo>
                  <a:lnTo>
                    <a:pt x="13" y="15"/>
                  </a:lnTo>
                  <a:lnTo>
                    <a:pt x="11" y="16"/>
                  </a:lnTo>
                  <a:lnTo>
                    <a:pt x="7" y="16"/>
                  </a:lnTo>
                  <a:lnTo>
                    <a:pt x="4" y="15"/>
                  </a:lnTo>
                  <a:lnTo>
                    <a:pt x="0" y="14"/>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8" name="Freeform 599"/>
            <p:cNvSpPr>
              <a:spLocks/>
            </p:cNvSpPr>
            <p:nvPr/>
          </p:nvSpPr>
          <p:spPr bwMode="auto">
            <a:xfrm>
              <a:off x="3712" y="2271"/>
              <a:ext cx="9" cy="9"/>
            </a:xfrm>
            <a:custGeom>
              <a:avLst/>
              <a:gdLst>
                <a:gd name="T0" fmla="*/ 0 w 18"/>
                <a:gd name="T1" fmla="*/ 1 h 17"/>
                <a:gd name="T2" fmla="*/ 1 w 18"/>
                <a:gd name="T3" fmla="*/ 1 h 17"/>
                <a:gd name="T4" fmla="*/ 1 w 18"/>
                <a:gd name="T5" fmla="*/ 1 h 17"/>
                <a:gd name="T6" fmla="*/ 1 w 18"/>
                <a:gd name="T7" fmla="*/ 1 h 17"/>
                <a:gd name="T8" fmla="*/ 1 w 18"/>
                <a:gd name="T9" fmla="*/ 0 h 17"/>
                <a:gd name="T10" fmla="*/ 1 w 18"/>
                <a:gd name="T11" fmla="*/ 0 h 17"/>
                <a:gd name="T12" fmla="*/ 1 w 18"/>
                <a:gd name="T13" fmla="*/ 1 h 17"/>
                <a:gd name="T14" fmla="*/ 1 w 18"/>
                <a:gd name="T15" fmla="*/ 1 h 17"/>
                <a:gd name="T16" fmla="*/ 1 w 18"/>
                <a:gd name="T17" fmla="*/ 1 h 17"/>
                <a:gd name="T18" fmla="*/ 1 w 18"/>
                <a:gd name="T19" fmla="*/ 1 h 17"/>
                <a:gd name="T20" fmla="*/ 1 w 18"/>
                <a:gd name="T21" fmla="*/ 1 h 17"/>
                <a:gd name="T22" fmla="*/ 1 w 18"/>
                <a:gd name="T23" fmla="*/ 1 h 17"/>
                <a:gd name="T24" fmla="*/ 1 w 18"/>
                <a:gd name="T25" fmla="*/ 1 h 17"/>
                <a:gd name="T26" fmla="*/ 1 w 18"/>
                <a:gd name="T27" fmla="*/ 1 h 17"/>
                <a:gd name="T28" fmla="*/ 1 w 18"/>
                <a:gd name="T29" fmla="*/ 1 h 17"/>
                <a:gd name="T30" fmla="*/ 1 w 18"/>
                <a:gd name="T31" fmla="*/ 1 h 17"/>
                <a:gd name="T32" fmla="*/ 0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7">
                  <a:moveTo>
                    <a:pt x="0" y="9"/>
                  </a:moveTo>
                  <a:lnTo>
                    <a:pt x="1" y="6"/>
                  </a:lnTo>
                  <a:lnTo>
                    <a:pt x="2" y="3"/>
                  </a:lnTo>
                  <a:lnTo>
                    <a:pt x="4" y="1"/>
                  </a:lnTo>
                  <a:lnTo>
                    <a:pt x="8" y="0"/>
                  </a:lnTo>
                  <a:lnTo>
                    <a:pt x="11" y="0"/>
                  </a:lnTo>
                  <a:lnTo>
                    <a:pt x="15" y="1"/>
                  </a:lnTo>
                  <a:lnTo>
                    <a:pt x="17" y="3"/>
                  </a:lnTo>
                  <a:lnTo>
                    <a:pt x="18" y="5"/>
                  </a:lnTo>
                  <a:lnTo>
                    <a:pt x="18" y="9"/>
                  </a:lnTo>
                  <a:lnTo>
                    <a:pt x="17" y="12"/>
                  </a:lnTo>
                  <a:lnTo>
                    <a:pt x="15" y="16"/>
                  </a:lnTo>
                  <a:lnTo>
                    <a:pt x="11" y="17"/>
                  </a:lnTo>
                  <a:lnTo>
                    <a:pt x="8" y="17"/>
                  </a:lnTo>
                  <a:lnTo>
                    <a:pt x="4" y="16"/>
                  </a:lnTo>
                  <a:lnTo>
                    <a:pt x="1" y="12"/>
                  </a:lnTo>
                  <a:lnTo>
                    <a:pt x="0" y="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9" name="Freeform 600"/>
            <p:cNvSpPr>
              <a:spLocks/>
            </p:cNvSpPr>
            <p:nvPr/>
          </p:nvSpPr>
          <p:spPr bwMode="auto">
            <a:xfrm>
              <a:off x="3890" y="2269"/>
              <a:ext cx="66" cy="67"/>
            </a:xfrm>
            <a:custGeom>
              <a:avLst/>
              <a:gdLst>
                <a:gd name="T0" fmla="*/ 1 w 132"/>
                <a:gd name="T1" fmla="*/ 2 h 134"/>
                <a:gd name="T2" fmla="*/ 1 w 132"/>
                <a:gd name="T3" fmla="*/ 2 h 134"/>
                <a:gd name="T4" fmla="*/ 2 w 132"/>
                <a:gd name="T5" fmla="*/ 2 h 134"/>
                <a:gd name="T6" fmla="*/ 2 w 132"/>
                <a:gd name="T7" fmla="*/ 3 h 134"/>
                <a:gd name="T8" fmla="*/ 2 w 132"/>
                <a:gd name="T9" fmla="*/ 3 h 134"/>
                <a:gd name="T10" fmla="*/ 2 w 132"/>
                <a:gd name="T11" fmla="*/ 3 h 134"/>
                <a:gd name="T12" fmla="*/ 1 w 132"/>
                <a:gd name="T13" fmla="*/ 3 h 134"/>
                <a:gd name="T14" fmla="*/ 1 w 132"/>
                <a:gd name="T15" fmla="*/ 3 h 134"/>
                <a:gd name="T16" fmla="*/ 1 w 132"/>
                <a:gd name="T17" fmla="*/ 3 h 134"/>
                <a:gd name="T18" fmla="*/ 1 w 132"/>
                <a:gd name="T19" fmla="*/ 3 h 134"/>
                <a:gd name="T20" fmla="*/ 1 w 132"/>
                <a:gd name="T21" fmla="*/ 4 h 134"/>
                <a:gd name="T22" fmla="*/ 1 w 132"/>
                <a:gd name="T23" fmla="*/ 4 h 134"/>
                <a:gd name="T24" fmla="*/ 2 w 132"/>
                <a:gd name="T25" fmla="*/ 4 h 134"/>
                <a:gd name="T26" fmla="*/ 2 w 132"/>
                <a:gd name="T27" fmla="*/ 4 h 134"/>
                <a:gd name="T28" fmla="*/ 1 w 132"/>
                <a:gd name="T29" fmla="*/ 5 h 134"/>
                <a:gd name="T30" fmla="*/ 2 w 132"/>
                <a:gd name="T31" fmla="*/ 5 h 134"/>
                <a:gd name="T32" fmla="*/ 2 w 132"/>
                <a:gd name="T33" fmla="*/ 4 h 134"/>
                <a:gd name="T34" fmla="*/ 2 w 132"/>
                <a:gd name="T35" fmla="*/ 4 h 134"/>
                <a:gd name="T36" fmla="*/ 2 w 132"/>
                <a:gd name="T37" fmla="*/ 3 h 134"/>
                <a:gd name="T38" fmla="*/ 2 w 132"/>
                <a:gd name="T39" fmla="*/ 4 h 134"/>
                <a:gd name="T40" fmla="*/ 3 w 132"/>
                <a:gd name="T41" fmla="*/ 4 h 134"/>
                <a:gd name="T42" fmla="*/ 3 w 132"/>
                <a:gd name="T43" fmla="*/ 4 h 134"/>
                <a:gd name="T44" fmla="*/ 4 w 132"/>
                <a:gd name="T45" fmla="*/ 4 h 134"/>
                <a:gd name="T46" fmla="*/ 4 w 132"/>
                <a:gd name="T47" fmla="*/ 4 h 134"/>
                <a:gd name="T48" fmla="*/ 4 w 132"/>
                <a:gd name="T49" fmla="*/ 4 h 134"/>
                <a:gd name="T50" fmla="*/ 4 w 132"/>
                <a:gd name="T51" fmla="*/ 3 h 134"/>
                <a:gd name="T52" fmla="*/ 4 w 132"/>
                <a:gd name="T53" fmla="*/ 3 h 134"/>
                <a:gd name="T54" fmla="*/ 3 w 132"/>
                <a:gd name="T55" fmla="*/ 3 h 134"/>
                <a:gd name="T56" fmla="*/ 4 w 132"/>
                <a:gd name="T57" fmla="*/ 3 h 134"/>
                <a:gd name="T58" fmla="*/ 4 w 132"/>
                <a:gd name="T59" fmla="*/ 2 h 134"/>
                <a:gd name="T60" fmla="*/ 5 w 132"/>
                <a:gd name="T61" fmla="*/ 2 h 134"/>
                <a:gd name="T62" fmla="*/ 5 w 132"/>
                <a:gd name="T63" fmla="*/ 2 h 134"/>
                <a:gd name="T64" fmla="*/ 4 w 132"/>
                <a:gd name="T65" fmla="*/ 1 h 134"/>
                <a:gd name="T66" fmla="*/ 4 w 132"/>
                <a:gd name="T67" fmla="*/ 2 h 134"/>
                <a:gd name="T68" fmla="*/ 4 w 132"/>
                <a:gd name="T69" fmla="*/ 2 h 134"/>
                <a:gd name="T70" fmla="*/ 3 w 132"/>
                <a:gd name="T71" fmla="*/ 2 h 134"/>
                <a:gd name="T72" fmla="*/ 3 w 132"/>
                <a:gd name="T73" fmla="*/ 2 h 134"/>
                <a:gd name="T74" fmla="*/ 3 w 132"/>
                <a:gd name="T75" fmla="*/ 2 h 134"/>
                <a:gd name="T76" fmla="*/ 3 w 132"/>
                <a:gd name="T77" fmla="*/ 2 h 134"/>
                <a:gd name="T78" fmla="*/ 3 w 132"/>
                <a:gd name="T79" fmla="*/ 1 h 134"/>
                <a:gd name="T80" fmla="*/ 3 w 132"/>
                <a:gd name="T81" fmla="*/ 1 h 134"/>
                <a:gd name="T82" fmla="*/ 3 w 132"/>
                <a:gd name="T83" fmla="*/ 1 h 134"/>
                <a:gd name="T84" fmla="*/ 2 w 132"/>
                <a:gd name="T85" fmla="*/ 1 h 134"/>
                <a:gd name="T86" fmla="*/ 2 w 132"/>
                <a:gd name="T87" fmla="*/ 1 h 134"/>
                <a:gd name="T88" fmla="*/ 2 w 132"/>
                <a:gd name="T89" fmla="*/ 1 h 134"/>
                <a:gd name="T90" fmla="*/ 2 w 132"/>
                <a:gd name="T91" fmla="*/ 2 h 134"/>
                <a:gd name="T92" fmla="*/ 2 w 132"/>
                <a:gd name="T93" fmla="*/ 2 h 134"/>
                <a:gd name="T94" fmla="*/ 2 w 132"/>
                <a:gd name="T95" fmla="*/ 2 h 134"/>
                <a:gd name="T96" fmla="*/ 2 w 132"/>
                <a:gd name="T97" fmla="*/ 2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2" h="134">
                  <a:moveTo>
                    <a:pt x="33" y="30"/>
                  </a:moveTo>
                  <a:lnTo>
                    <a:pt x="23" y="32"/>
                  </a:lnTo>
                  <a:lnTo>
                    <a:pt x="14" y="38"/>
                  </a:lnTo>
                  <a:lnTo>
                    <a:pt x="11" y="48"/>
                  </a:lnTo>
                  <a:lnTo>
                    <a:pt x="17" y="62"/>
                  </a:lnTo>
                  <a:lnTo>
                    <a:pt x="21" y="64"/>
                  </a:lnTo>
                  <a:lnTo>
                    <a:pt x="26" y="66"/>
                  </a:lnTo>
                  <a:lnTo>
                    <a:pt x="30" y="64"/>
                  </a:lnTo>
                  <a:lnTo>
                    <a:pt x="33" y="62"/>
                  </a:lnTo>
                  <a:lnTo>
                    <a:pt x="36" y="66"/>
                  </a:lnTo>
                  <a:lnTo>
                    <a:pt x="40" y="68"/>
                  </a:lnTo>
                  <a:lnTo>
                    <a:pt x="43" y="71"/>
                  </a:lnTo>
                  <a:lnTo>
                    <a:pt x="45" y="75"/>
                  </a:lnTo>
                  <a:lnTo>
                    <a:pt x="46" y="77"/>
                  </a:lnTo>
                  <a:lnTo>
                    <a:pt x="46" y="78"/>
                  </a:lnTo>
                  <a:lnTo>
                    <a:pt x="44" y="78"/>
                  </a:lnTo>
                  <a:lnTo>
                    <a:pt x="40" y="77"/>
                  </a:lnTo>
                  <a:lnTo>
                    <a:pt x="35" y="76"/>
                  </a:lnTo>
                  <a:lnTo>
                    <a:pt x="32" y="76"/>
                  </a:lnTo>
                  <a:lnTo>
                    <a:pt x="29" y="75"/>
                  </a:lnTo>
                  <a:lnTo>
                    <a:pt x="28" y="74"/>
                  </a:lnTo>
                  <a:lnTo>
                    <a:pt x="27" y="71"/>
                  </a:lnTo>
                  <a:lnTo>
                    <a:pt x="23" y="69"/>
                  </a:lnTo>
                  <a:lnTo>
                    <a:pt x="19" y="68"/>
                  </a:lnTo>
                  <a:lnTo>
                    <a:pt x="13" y="68"/>
                  </a:lnTo>
                  <a:lnTo>
                    <a:pt x="7" y="70"/>
                  </a:lnTo>
                  <a:lnTo>
                    <a:pt x="3" y="75"/>
                  </a:lnTo>
                  <a:lnTo>
                    <a:pt x="0" y="82"/>
                  </a:lnTo>
                  <a:lnTo>
                    <a:pt x="0" y="89"/>
                  </a:lnTo>
                  <a:lnTo>
                    <a:pt x="2" y="92"/>
                  </a:lnTo>
                  <a:lnTo>
                    <a:pt x="3" y="96"/>
                  </a:lnTo>
                  <a:lnTo>
                    <a:pt x="4" y="98"/>
                  </a:lnTo>
                  <a:lnTo>
                    <a:pt x="5" y="100"/>
                  </a:lnTo>
                  <a:lnTo>
                    <a:pt x="12" y="104"/>
                  </a:lnTo>
                  <a:lnTo>
                    <a:pt x="20" y="104"/>
                  </a:lnTo>
                  <a:lnTo>
                    <a:pt x="27" y="103"/>
                  </a:lnTo>
                  <a:lnTo>
                    <a:pt x="32" y="99"/>
                  </a:lnTo>
                  <a:lnTo>
                    <a:pt x="35" y="97"/>
                  </a:lnTo>
                  <a:lnTo>
                    <a:pt x="38" y="97"/>
                  </a:lnTo>
                  <a:lnTo>
                    <a:pt x="42" y="97"/>
                  </a:lnTo>
                  <a:lnTo>
                    <a:pt x="45" y="98"/>
                  </a:lnTo>
                  <a:lnTo>
                    <a:pt x="38" y="104"/>
                  </a:lnTo>
                  <a:lnTo>
                    <a:pt x="33" y="113"/>
                  </a:lnTo>
                  <a:lnTo>
                    <a:pt x="29" y="122"/>
                  </a:lnTo>
                  <a:lnTo>
                    <a:pt x="32" y="129"/>
                  </a:lnTo>
                  <a:lnTo>
                    <a:pt x="38" y="132"/>
                  </a:lnTo>
                  <a:lnTo>
                    <a:pt x="46" y="134"/>
                  </a:lnTo>
                  <a:lnTo>
                    <a:pt x="53" y="131"/>
                  </a:lnTo>
                  <a:lnTo>
                    <a:pt x="59" y="127"/>
                  </a:lnTo>
                  <a:lnTo>
                    <a:pt x="61" y="120"/>
                  </a:lnTo>
                  <a:lnTo>
                    <a:pt x="63" y="113"/>
                  </a:lnTo>
                  <a:lnTo>
                    <a:pt x="60" y="107"/>
                  </a:lnTo>
                  <a:lnTo>
                    <a:pt x="58" y="101"/>
                  </a:lnTo>
                  <a:lnTo>
                    <a:pt x="56" y="98"/>
                  </a:lnTo>
                  <a:lnTo>
                    <a:pt x="56" y="96"/>
                  </a:lnTo>
                  <a:lnTo>
                    <a:pt x="58" y="94"/>
                  </a:lnTo>
                  <a:lnTo>
                    <a:pt x="60" y="93"/>
                  </a:lnTo>
                  <a:lnTo>
                    <a:pt x="61" y="94"/>
                  </a:lnTo>
                  <a:lnTo>
                    <a:pt x="63" y="97"/>
                  </a:lnTo>
                  <a:lnTo>
                    <a:pt x="64" y="100"/>
                  </a:lnTo>
                  <a:lnTo>
                    <a:pt x="65" y="105"/>
                  </a:lnTo>
                  <a:lnTo>
                    <a:pt x="66" y="109"/>
                  </a:lnTo>
                  <a:lnTo>
                    <a:pt x="71" y="114"/>
                  </a:lnTo>
                  <a:lnTo>
                    <a:pt x="76" y="114"/>
                  </a:lnTo>
                  <a:lnTo>
                    <a:pt x="86" y="109"/>
                  </a:lnTo>
                  <a:lnTo>
                    <a:pt x="89" y="113"/>
                  </a:lnTo>
                  <a:lnTo>
                    <a:pt x="94" y="115"/>
                  </a:lnTo>
                  <a:lnTo>
                    <a:pt x="99" y="117"/>
                  </a:lnTo>
                  <a:lnTo>
                    <a:pt x="105" y="117"/>
                  </a:lnTo>
                  <a:lnTo>
                    <a:pt x="110" y="116"/>
                  </a:lnTo>
                  <a:lnTo>
                    <a:pt x="116" y="114"/>
                  </a:lnTo>
                  <a:lnTo>
                    <a:pt x="120" y="108"/>
                  </a:lnTo>
                  <a:lnTo>
                    <a:pt x="124" y="101"/>
                  </a:lnTo>
                  <a:lnTo>
                    <a:pt x="124" y="100"/>
                  </a:lnTo>
                  <a:lnTo>
                    <a:pt x="124" y="99"/>
                  </a:lnTo>
                  <a:lnTo>
                    <a:pt x="123" y="98"/>
                  </a:lnTo>
                  <a:lnTo>
                    <a:pt x="123" y="97"/>
                  </a:lnTo>
                  <a:lnTo>
                    <a:pt x="120" y="93"/>
                  </a:lnTo>
                  <a:lnTo>
                    <a:pt x="117" y="89"/>
                  </a:lnTo>
                  <a:lnTo>
                    <a:pt x="111" y="85"/>
                  </a:lnTo>
                  <a:lnTo>
                    <a:pt x="103" y="85"/>
                  </a:lnTo>
                  <a:lnTo>
                    <a:pt x="98" y="85"/>
                  </a:lnTo>
                  <a:lnTo>
                    <a:pt x="95" y="84"/>
                  </a:lnTo>
                  <a:lnTo>
                    <a:pt x="91" y="82"/>
                  </a:lnTo>
                  <a:lnTo>
                    <a:pt x="89" y="79"/>
                  </a:lnTo>
                  <a:lnTo>
                    <a:pt x="93" y="75"/>
                  </a:lnTo>
                  <a:lnTo>
                    <a:pt x="97" y="69"/>
                  </a:lnTo>
                  <a:lnTo>
                    <a:pt x="101" y="66"/>
                  </a:lnTo>
                  <a:lnTo>
                    <a:pt x="104" y="63"/>
                  </a:lnTo>
                  <a:lnTo>
                    <a:pt x="113" y="63"/>
                  </a:lnTo>
                  <a:lnTo>
                    <a:pt x="120" y="62"/>
                  </a:lnTo>
                  <a:lnTo>
                    <a:pt x="125" y="59"/>
                  </a:lnTo>
                  <a:lnTo>
                    <a:pt x="129" y="54"/>
                  </a:lnTo>
                  <a:lnTo>
                    <a:pt x="132" y="48"/>
                  </a:lnTo>
                  <a:lnTo>
                    <a:pt x="132" y="44"/>
                  </a:lnTo>
                  <a:lnTo>
                    <a:pt x="129" y="38"/>
                  </a:lnTo>
                  <a:lnTo>
                    <a:pt x="127" y="33"/>
                  </a:lnTo>
                  <a:lnTo>
                    <a:pt x="121" y="30"/>
                  </a:lnTo>
                  <a:lnTo>
                    <a:pt x="114" y="29"/>
                  </a:lnTo>
                  <a:lnTo>
                    <a:pt x="108" y="30"/>
                  </a:lnTo>
                  <a:lnTo>
                    <a:pt x="102" y="32"/>
                  </a:lnTo>
                  <a:lnTo>
                    <a:pt x="98" y="37"/>
                  </a:lnTo>
                  <a:lnTo>
                    <a:pt x="97" y="40"/>
                  </a:lnTo>
                  <a:lnTo>
                    <a:pt x="97" y="44"/>
                  </a:lnTo>
                  <a:lnTo>
                    <a:pt x="98" y="47"/>
                  </a:lnTo>
                  <a:lnTo>
                    <a:pt x="94" y="52"/>
                  </a:lnTo>
                  <a:lnTo>
                    <a:pt x="88" y="56"/>
                  </a:lnTo>
                  <a:lnTo>
                    <a:pt x="83" y="60"/>
                  </a:lnTo>
                  <a:lnTo>
                    <a:pt x="81" y="62"/>
                  </a:lnTo>
                  <a:lnTo>
                    <a:pt x="80" y="60"/>
                  </a:lnTo>
                  <a:lnTo>
                    <a:pt x="78" y="59"/>
                  </a:lnTo>
                  <a:lnTo>
                    <a:pt x="75" y="56"/>
                  </a:lnTo>
                  <a:lnTo>
                    <a:pt x="73" y="55"/>
                  </a:lnTo>
                  <a:lnTo>
                    <a:pt x="75" y="51"/>
                  </a:lnTo>
                  <a:lnTo>
                    <a:pt x="78" y="45"/>
                  </a:lnTo>
                  <a:lnTo>
                    <a:pt x="79" y="40"/>
                  </a:lnTo>
                  <a:lnTo>
                    <a:pt x="80" y="36"/>
                  </a:lnTo>
                  <a:lnTo>
                    <a:pt x="86" y="31"/>
                  </a:lnTo>
                  <a:lnTo>
                    <a:pt x="90" y="25"/>
                  </a:lnTo>
                  <a:lnTo>
                    <a:pt x="93" y="19"/>
                  </a:lnTo>
                  <a:lnTo>
                    <a:pt x="93" y="13"/>
                  </a:lnTo>
                  <a:lnTo>
                    <a:pt x="89" y="7"/>
                  </a:lnTo>
                  <a:lnTo>
                    <a:pt x="84" y="2"/>
                  </a:lnTo>
                  <a:lnTo>
                    <a:pt x="78" y="0"/>
                  </a:lnTo>
                  <a:lnTo>
                    <a:pt x="72" y="0"/>
                  </a:lnTo>
                  <a:lnTo>
                    <a:pt x="67" y="1"/>
                  </a:lnTo>
                  <a:lnTo>
                    <a:pt x="64" y="2"/>
                  </a:lnTo>
                  <a:lnTo>
                    <a:pt x="60" y="6"/>
                  </a:lnTo>
                  <a:lnTo>
                    <a:pt x="57" y="8"/>
                  </a:lnTo>
                  <a:lnTo>
                    <a:pt x="55" y="10"/>
                  </a:lnTo>
                  <a:lnTo>
                    <a:pt x="53" y="14"/>
                  </a:lnTo>
                  <a:lnTo>
                    <a:pt x="52" y="16"/>
                  </a:lnTo>
                  <a:lnTo>
                    <a:pt x="52" y="19"/>
                  </a:lnTo>
                  <a:lnTo>
                    <a:pt x="53" y="25"/>
                  </a:lnTo>
                  <a:lnTo>
                    <a:pt x="57" y="29"/>
                  </a:lnTo>
                  <a:lnTo>
                    <a:pt x="60" y="32"/>
                  </a:lnTo>
                  <a:lnTo>
                    <a:pt x="64" y="34"/>
                  </a:lnTo>
                  <a:lnTo>
                    <a:pt x="64" y="40"/>
                  </a:lnTo>
                  <a:lnTo>
                    <a:pt x="64" y="45"/>
                  </a:lnTo>
                  <a:lnTo>
                    <a:pt x="63" y="49"/>
                  </a:lnTo>
                  <a:lnTo>
                    <a:pt x="63" y="53"/>
                  </a:lnTo>
                  <a:lnTo>
                    <a:pt x="60" y="53"/>
                  </a:lnTo>
                  <a:lnTo>
                    <a:pt x="57" y="54"/>
                  </a:lnTo>
                  <a:lnTo>
                    <a:pt x="56" y="55"/>
                  </a:lnTo>
                  <a:lnTo>
                    <a:pt x="55" y="55"/>
                  </a:lnTo>
                  <a:lnTo>
                    <a:pt x="50" y="49"/>
                  </a:lnTo>
                  <a:lnTo>
                    <a:pt x="48" y="40"/>
                  </a:lnTo>
                  <a:lnTo>
                    <a:pt x="42" y="33"/>
                  </a:lnTo>
                  <a:lnTo>
                    <a:pt x="33" y="30"/>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0" name="Freeform 601"/>
            <p:cNvSpPr>
              <a:spLocks/>
            </p:cNvSpPr>
            <p:nvPr/>
          </p:nvSpPr>
          <p:spPr bwMode="auto">
            <a:xfrm>
              <a:off x="3844" y="2357"/>
              <a:ext cx="68" cy="118"/>
            </a:xfrm>
            <a:custGeom>
              <a:avLst/>
              <a:gdLst>
                <a:gd name="T0" fmla="*/ 5 w 135"/>
                <a:gd name="T1" fmla="*/ 0 h 235"/>
                <a:gd name="T2" fmla="*/ 4 w 135"/>
                <a:gd name="T3" fmla="*/ 1 h 235"/>
                <a:gd name="T4" fmla="*/ 4 w 135"/>
                <a:gd name="T5" fmla="*/ 1 h 235"/>
                <a:gd name="T6" fmla="*/ 4 w 135"/>
                <a:gd name="T7" fmla="*/ 2 h 235"/>
                <a:gd name="T8" fmla="*/ 3 w 135"/>
                <a:gd name="T9" fmla="*/ 2 h 235"/>
                <a:gd name="T10" fmla="*/ 3 w 135"/>
                <a:gd name="T11" fmla="*/ 2 h 235"/>
                <a:gd name="T12" fmla="*/ 2 w 135"/>
                <a:gd name="T13" fmla="*/ 2 h 235"/>
                <a:gd name="T14" fmla="*/ 2 w 135"/>
                <a:gd name="T15" fmla="*/ 2 h 235"/>
                <a:gd name="T16" fmla="*/ 1 w 135"/>
                <a:gd name="T17" fmla="*/ 2 h 235"/>
                <a:gd name="T18" fmla="*/ 1 w 135"/>
                <a:gd name="T19" fmla="*/ 3 h 235"/>
                <a:gd name="T20" fmla="*/ 1 w 135"/>
                <a:gd name="T21" fmla="*/ 3 h 235"/>
                <a:gd name="T22" fmla="*/ 1 w 135"/>
                <a:gd name="T23" fmla="*/ 4 h 235"/>
                <a:gd name="T24" fmla="*/ 0 w 135"/>
                <a:gd name="T25" fmla="*/ 4 h 235"/>
                <a:gd name="T26" fmla="*/ 1 w 135"/>
                <a:gd name="T27" fmla="*/ 4 h 235"/>
                <a:gd name="T28" fmla="*/ 1 w 135"/>
                <a:gd name="T29" fmla="*/ 5 h 235"/>
                <a:gd name="T30" fmla="*/ 1 w 135"/>
                <a:gd name="T31" fmla="*/ 6 h 235"/>
                <a:gd name="T32" fmla="*/ 1 w 135"/>
                <a:gd name="T33" fmla="*/ 6 h 235"/>
                <a:gd name="T34" fmla="*/ 1 w 135"/>
                <a:gd name="T35" fmla="*/ 6 h 235"/>
                <a:gd name="T36" fmla="*/ 1 w 135"/>
                <a:gd name="T37" fmla="*/ 6 h 235"/>
                <a:gd name="T38" fmla="*/ 1 w 135"/>
                <a:gd name="T39" fmla="*/ 6 h 235"/>
                <a:gd name="T40" fmla="*/ 2 w 135"/>
                <a:gd name="T41" fmla="*/ 7 h 235"/>
                <a:gd name="T42" fmla="*/ 2 w 135"/>
                <a:gd name="T43" fmla="*/ 7 h 235"/>
                <a:gd name="T44" fmla="*/ 2 w 135"/>
                <a:gd name="T45" fmla="*/ 7 h 235"/>
                <a:gd name="T46" fmla="*/ 2 w 135"/>
                <a:gd name="T47" fmla="*/ 7 h 235"/>
                <a:gd name="T48" fmla="*/ 3 w 135"/>
                <a:gd name="T49" fmla="*/ 8 h 235"/>
                <a:gd name="T50" fmla="*/ 3 w 135"/>
                <a:gd name="T51" fmla="*/ 8 h 235"/>
                <a:gd name="T52" fmla="*/ 3 w 135"/>
                <a:gd name="T53" fmla="*/ 7 h 235"/>
                <a:gd name="T54" fmla="*/ 3 w 135"/>
                <a:gd name="T55" fmla="*/ 7 h 235"/>
                <a:gd name="T56" fmla="*/ 3 w 135"/>
                <a:gd name="T57" fmla="*/ 7 h 235"/>
                <a:gd name="T58" fmla="*/ 3 w 135"/>
                <a:gd name="T59" fmla="*/ 7 h 235"/>
                <a:gd name="T60" fmla="*/ 4 w 135"/>
                <a:gd name="T61" fmla="*/ 6 h 235"/>
                <a:gd name="T62" fmla="*/ 4 w 135"/>
                <a:gd name="T63" fmla="*/ 6 h 235"/>
                <a:gd name="T64" fmla="*/ 4 w 135"/>
                <a:gd name="T65" fmla="*/ 6 h 235"/>
                <a:gd name="T66" fmla="*/ 4 w 135"/>
                <a:gd name="T67" fmla="*/ 6 h 235"/>
                <a:gd name="T68" fmla="*/ 4 w 135"/>
                <a:gd name="T69" fmla="*/ 5 h 235"/>
                <a:gd name="T70" fmla="*/ 4 w 135"/>
                <a:gd name="T71" fmla="*/ 5 h 235"/>
                <a:gd name="T72" fmla="*/ 4 w 135"/>
                <a:gd name="T73" fmla="*/ 4 h 235"/>
                <a:gd name="T74" fmla="*/ 4 w 135"/>
                <a:gd name="T75" fmla="*/ 4 h 235"/>
                <a:gd name="T76" fmla="*/ 4 w 135"/>
                <a:gd name="T77" fmla="*/ 3 h 235"/>
                <a:gd name="T78" fmla="*/ 4 w 135"/>
                <a:gd name="T79" fmla="*/ 2 h 235"/>
                <a:gd name="T80" fmla="*/ 4 w 135"/>
                <a:gd name="T81" fmla="*/ 2 h 235"/>
                <a:gd name="T82" fmla="*/ 4 w 135"/>
                <a:gd name="T83" fmla="*/ 1 h 235"/>
                <a:gd name="T84" fmla="*/ 4 w 135"/>
                <a:gd name="T85" fmla="*/ 1 h 235"/>
                <a:gd name="T86" fmla="*/ 5 w 135"/>
                <a:gd name="T87" fmla="*/ 1 h 235"/>
                <a:gd name="T88" fmla="*/ 5 w 135"/>
                <a:gd name="T89" fmla="*/ 1 h 235"/>
                <a:gd name="T90" fmla="*/ 5 w 135"/>
                <a:gd name="T91" fmla="*/ 1 h 235"/>
                <a:gd name="T92" fmla="*/ 5 w 135"/>
                <a:gd name="T93" fmla="*/ 1 h 235"/>
                <a:gd name="T94" fmla="*/ 5 w 135"/>
                <a:gd name="T95" fmla="*/ 1 h 235"/>
                <a:gd name="T96" fmla="*/ 5 w 135"/>
                <a:gd name="T97" fmla="*/ 1 h 235"/>
                <a:gd name="T98" fmla="*/ 5 w 135"/>
                <a:gd name="T99" fmla="*/ 0 h 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5" h="235">
                  <a:moveTo>
                    <a:pt x="134" y="0"/>
                  </a:moveTo>
                  <a:lnTo>
                    <a:pt x="124" y="15"/>
                  </a:lnTo>
                  <a:lnTo>
                    <a:pt x="111" y="28"/>
                  </a:lnTo>
                  <a:lnTo>
                    <a:pt x="97" y="39"/>
                  </a:lnTo>
                  <a:lnTo>
                    <a:pt x="83" y="48"/>
                  </a:lnTo>
                  <a:lnTo>
                    <a:pt x="68" y="53"/>
                  </a:lnTo>
                  <a:lnTo>
                    <a:pt x="53" y="58"/>
                  </a:lnTo>
                  <a:lnTo>
                    <a:pt x="39" y="60"/>
                  </a:lnTo>
                  <a:lnTo>
                    <a:pt x="26" y="60"/>
                  </a:lnTo>
                  <a:lnTo>
                    <a:pt x="26" y="72"/>
                  </a:lnTo>
                  <a:lnTo>
                    <a:pt x="23" y="84"/>
                  </a:lnTo>
                  <a:lnTo>
                    <a:pt x="15" y="98"/>
                  </a:lnTo>
                  <a:lnTo>
                    <a:pt x="0" y="109"/>
                  </a:lnTo>
                  <a:lnTo>
                    <a:pt x="10" y="124"/>
                  </a:lnTo>
                  <a:lnTo>
                    <a:pt x="15" y="142"/>
                  </a:lnTo>
                  <a:lnTo>
                    <a:pt x="16" y="162"/>
                  </a:lnTo>
                  <a:lnTo>
                    <a:pt x="10" y="178"/>
                  </a:lnTo>
                  <a:lnTo>
                    <a:pt x="15" y="180"/>
                  </a:lnTo>
                  <a:lnTo>
                    <a:pt x="22" y="184"/>
                  </a:lnTo>
                  <a:lnTo>
                    <a:pt x="30" y="187"/>
                  </a:lnTo>
                  <a:lnTo>
                    <a:pt x="39" y="193"/>
                  </a:lnTo>
                  <a:lnTo>
                    <a:pt x="48" y="201"/>
                  </a:lnTo>
                  <a:lnTo>
                    <a:pt x="56" y="210"/>
                  </a:lnTo>
                  <a:lnTo>
                    <a:pt x="61" y="222"/>
                  </a:lnTo>
                  <a:lnTo>
                    <a:pt x="66" y="235"/>
                  </a:lnTo>
                  <a:lnTo>
                    <a:pt x="69" y="227"/>
                  </a:lnTo>
                  <a:lnTo>
                    <a:pt x="74" y="218"/>
                  </a:lnTo>
                  <a:lnTo>
                    <a:pt x="80" y="210"/>
                  </a:lnTo>
                  <a:lnTo>
                    <a:pt x="86" y="202"/>
                  </a:lnTo>
                  <a:lnTo>
                    <a:pt x="94" y="194"/>
                  </a:lnTo>
                  <a:lnTo>
                    <a:pt x="103" y="188"/>
                  </a:lnTo>
                  <a:lnTo>
                    <a:pt x="112" y="185"/>
                  </a:lnTo>
                  <a:lnTo>
                    <a:pt x="122" y="182"/>
                  </a:lnTo>
                  <a:lnTo>
                    <a:pt x="118" y="172"/>
                  </a:lnTo>
                  <a:lnTo>
                    <a:pt x="114" y="158"/>
                  </a:lnTo>
                  <a:lnTo>
                    <a:pt x="117" y="144"/>
                  </a:lnTo>
                  <a:lnTo>
                    <a:pt x="126" y="128"/>
                  </a:lnTo>
                  <a:lnTo>
                    <a:pt x="117" y="103"/>
                  </a:lnTo>
                  <a:lnTo>
                    <a:pt x="114" y="79"/>
                  </a:lnTo>
                  <a:lnTo>
                    <a:pt x="115" y="57"/>
                  </a:lnTo>
                  <a:lnTo>
                    <a:pt x="118" y="41"/>
                  </a:lnTo>
                  <a:lnTo>
                    <a:pt x="121" y="31"/>
                  </a:lnTo>
                  <a:lnTo>
                    <a:pt x="126" y="21"/>
                  </a:lnTo>
                  <a:lnTo>
                    <a:pt x="130" y="12"/>
                  </a:lnTo>
                  <a:lnTo>
                    <a:pt x="134" y="7"/>
                  </a:lnTo>
                  <a:lnTo>
                    <a:pt x="135" y="6"/>
                  </a:lnTo>
                  <a:lnTo>
                    <a:pt x="135" y="4"/>
                  </a:lnTo>
                  <a:lnTo>
                    <a:pt x="134" y="3"/>
                  </a:lnTo>
                  <a:lnTo>
                    <a:pt x="134"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1" name="Freeform 602"/>
            <p:cNvSpPr>
              <a:spLocks/>
            </p:cNvSpPr>
            <p:nvPr/>
          </p:nvSpPr>
          <p:spPr bwMode="auto">
            <a:xfrm>
              <a:off x="4016" y="2328"/>
              <a:ext cx="127" cy="97"/>
            </a:xfrm>
            <a:custGeom>
              <a:avLst/>
              <a:gdLst>
                <a:gd name="T0" fmla="*/ 4 w 253"/>
                <a:gd name="T1" fmla="*/ 0 h 194"/>
                <a:gd name="T2" fmla="*/ 4 w 253"/>
                <a:gd name="T3" fmla="*/ 1 h 194"/>
                <a:gd name="T4" fmla="*/ 3 w 253"/>
                <a:gd name="T5" fmla="*/ 1 h 194"/>
                <a:gd name="T6" fmla="*/ 3 w 253"/>
                <a:gd name="T7" fmla="*/ 1 h 194"/>
                <a:gd name="T8" fmla="*/ 3 w 253"/>
                <a:gd name="T9" fmla="*/ 1 h 194"/>
                <a:gd name="T10" fmla="*/ 2 w 253"/>
                <a:gd name="T11" fmla="*/ 1 h 194"/>
                <a:gd name="T12" fmla="*/ 2 w 253"/>
                <a:gd name="T13" fmla="*/ 1 h 194"/>
                <a:gd name="T14" fmla="*/ 1 w 253"/>
                <a:gd name="T15" fmla="*/ 1 h 194"/>
                <a:gd name="T16" fmla="*/ 1 w 253"/>
                <a:gd name="T17" fmla="*/ 1 h 194"/>
                <a:gd name="T18" fmla="*/ 1 w 253"/>
                <a:gd name="T19" fmla="*/ 1 h 194"/>
                <a:gd name="T20" fmla="*/ 1 w 253"/>
                <a:gd name="T21" fmla="*/ 1 h 194"/>
                <a:gd name="T22" fmla="*/ 1 w 253"/>
                <a:gd name="T23" fmla="*/ 1 h 194"/>
                <a:gd name="T24" fmla="*/ 0 w 253"/>
                <a:gd name="T25" fmla="*/ 1 h 194"/>
                <a:gd name="T26" fmla="*/ 1 w 253"/>
                <a:gd name="T27" fmla="*/ 2 h 194"/>
                <a:gd name="T28" fmla="*/ 1 w 253"/>
                <a:gd name="T29" fmla="*/ 2 h 194"/>
                <a:gd name="T30" fmla="*/ 2 w 253"/>
                <a:gd name="T31" fmla="*/ 2 h 194"/>
                <a:gd name="T32" fmla="*/ 2 w 253"/>
                <a:gd name="T33" fmla="*/ 3 h 194"/>
                <a:gd name="T34" fmla="*/ 2 w 253"/>
                <a:gd name="T35" fmla="*/ 3 h 194"/>
                <a:gd name="T36" fmla="*/ 2 w 253"/>
                <a:gd name="T37" fmla="*/ 4 h 194"/>
                <a:gd name="T38" fmla="*/ 3 w 253"/>
                <a:gd name="T39" fmla="*/ 4 h 194"/>
                <a:gd name="T40" fmla="*/ 3 w 253"/>
                <a:gd name="T41" fmla="*/ 5 h 194"/>
                <a:gd name="T42" fmla="*/ 3 w 253"/>
                <a:gd name="T43" fmla="*/ 5 h 194"/>
                <a:gd name="T44" fmla="*/ 3 w 253"/>
                <a:gd name="T45" fmla="*/ 5 h 194"/>
                <a:gd name="T46" fmla="*/ 3 w 253"/>
                <a:gd name="T47" fmla="*/ 5 h 194"/>
                <a:gd name="T48" fmla="*/ 4 w 253"/>
                <a:gd name="T49" fmla="*/ 5 h 194"/>
                <a:gd name="T50" fmla="*/ 4 w 253"/>
                <a:gd name="T51" fmla="*/ 6 h 194"/>
                <a:gd name="T52" fmla="*/ 4 w 253"/>
                <a:gd name="T53" fmla="*/ 6 h 194"/>
                <a:gd name="T54" fmla="*/ 5 w 253"/>
                <a:gd name="T55" fmla="*/ 6 h 194"/>
                <a:gd name="T56" fmla="*/ 5 w 253"/>
                <a:gd name="T57" fmla="*/ 7 h 194"/>
                <a:gd name="T58" fmla="*/ 5 w 253"/>
                <a:gd name="T59" fmla="*/ 6 h 194"/>
                <a:gd name="T60" fmla="*/ 5 w 253"/>
                <a:gd name="T61" fmla="*/ 6 h 194"/>
                <a:gd name="T62" fmla="*/ 6 w 253"/>
                <a:gd name="T63" fmla="*/ 6 h 194"/>
                <a:gd name="T64" fmla="*/ 6 w 253"/>
                <a:gd name="T65" fmla="*/ 6 h 194"/>
                <a:gd name="T66" fmla="*/ 7 w 253"/>
                <a:gd name="T67" fmla="*/ 6 h 194"/>
                <a:gd name="T68" fmla="*/ 7 w 253"/>
                <a:gd name="T69" fmla="*/ 6 h 194"/>
                <a:gd name="T70" fmla="*/ 8 w 253"/>
                <a:gd name="T71" fmla="*/ 6 h 194"/>
                <a:gd name="T72" fmla="*/ 8 w 253"/>
                <a:gd name="T73" fmla="*/ 6 h 194"/>
                <a:gd name="T74" fmla="*/ 8 w 253"/>
                <a:gd name="T75" fmla="*/ 6 h 194"/>
                <a:gd name="T76" fmla="*/ 8 w 253"/>
                <a:gd name="T77" fmla="*/ 6 h 194"/>
                <a:gd name="T78" fmla="*/ 8 w 253"/>
                <a:gd name="T79" fmla="*/ 6 h 194"/>
                <a:gd name="T80" fmla="*/ 8 w 253"/>
                <a:gd name="T81" fmla="*/ 5 h 194"/>
                <a:gd name="T82" fmla="*/ 8 w 253"/>
                <a:gd name="T83" fmla="*/ 5 h 194"/>
                <a:gd name="T84" fmla="*/ 8 w 253"/>
                <a:gd name="T85" fmla="*/ 4 h 194"/>
                <a:gd name="T86" fmla="*/ 8 w 253"/>
                <a:gd name="T87" fmla="*/ 4 h 194"/>
                <a:gd name="T88" fmla="*/ 8 w 253"/>
                <a:gd name="T89" fmla="*/ 3 h 194"/>
                <a:gd name="T90" fmla="*/ 8 w 253"/>
                <a:gd name="T91" fmla="*/ 3 h 194"/>
                <a:gd name="T92" fmla="*/ 7 w 253"/>
                <a:gd name="T93" fmla="*/ 3 h 194"/>
                <a:gd name="T94" fmla="*/ 7 w 253"/>
                <a:gd name="T95" fmla="*/ 3 h 194"/>
                <a:gd name="T96" fmla="*/ 7 w 253"/>
                <a:gd name="T97" fmla="*/ 3 h 194"/>
                <a:gd name="T98" fmla="*/ 6 w 253"/>
                <a:gd name="T99" fmla="*/ 2 h 194"/>
                <a:gd name="T100" fmla="*/ 6 w 253"/>
                <a:gd name="T101" fmla="*/ 2 h 194"/>
                <a:gd name="T102" fmla="*/ 6 w 253"/>
                <a:gd name="T103" fmla="*/ 1 h 194"/>
                <a:gd name="T104" fmla="*/ 6 w 253"/>
                <a:gd name="T105" fmla="*/ 1 h 194"/>
                <a:gd name="T106" fmla="*/ 6 w 253"/>
                <a:gd name="T107" fmla="*/ 1 h 194"/>
                <a:gd name="T108" fmla="*/ 6 w 253"/>
                <a:gd name="T109" fmla="*/ 1 h 194"/>
                <a:gd name="T110" fmla="*/ 5 w 253"/>
                <a:gd name="T111" fmla="*/ 1 h 194"/>
                <a:gd name="T112" fmla="*/ 5 w 253"/>
                <a:gd name="T113" fmla="*/ 1 h 194"/>
                <a:gd name="T114" fmla="*/ 5 w 253"/>
                <a:gd name="T115" fmla="*/ 1 h 194"/>
                <a:gd name="T116" fmla="*/ 5 w 253"/>
                <a:gd name="T117" fmla="*/ 1 h 194"/>
                <a:gd name="T118" fmla="*/ 4 w 253"/>
                <a:gd name="T119" fmla="*/ 1 h 194"/>
                <a:gd name="T120" fmla="*/ 4 w 253"/>
                <a:gd name="T121" fmla="*/ 0 h 1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194">
                  <a:moveTo>
                    <a:pt x="115" y="0"/>
                  </a:moveTo>
                  <a:lnTo>
                    <a:pt x="106" y="3"/>
                  </a:lnTo>
                  <a:lnTo>
                    <a:pt x="95" y="7"/>
                  </a:lnTo>
                  <a:lnTo>
                    <a:pt x="83" y="11"/>
                  </a:lnTo>
                  <a:lnTo>
                    <a:pt x="69" y="15"/>
                  </a:lnTo>
                  <a:lnTo>
                    <a:pt x="54" y="20"/>
                  </a:lnTo>
                  <a:lnTo>
                    <a:pt x="40" y="24"/>
                  </a:lnTo>
                  <a:lnTo>
                    <a:pt x="27" y="26"/>
                  </a:lnTo>
                  <a:lnTo>
                    <a:pt x="16" y="27"/>
                  </a:lnTo>
                  <a:lnTo>
                    <a:pt x="11" y="26"/>
                  </a:lnTo>
                  <a:lnTo>
                    <a:pt x="7" y="26"/>
                  </a:lnTo>
                  <a:lnTo>
                    <a:pt x="2" y="25"/>
                  </a:lnTo>
                  <a:lnTo>
                    <a:pt x="0" y="25"/>
                  </a:lnTo>
                  <a:lnTo>
                    <a:pt x="13" y="33"/>
                  </a:lnTo>
                  <a:lnTo>
                    <a:pt x="26" y="44"/>
                  </a:lnTo>
                  <a:lnTo>
                    <a:pt x="36" y="58"/>
                  </a:lnTo>
                  <a:lnTo>
                    <a:pt x="47" y="73"/>
                  </a:lnTo>
                  <a:lnTo>
                    <a:pt x="55" y="90"/>
                  </a:lnTo>
                  <a:lnTo>
                    <a:pt x="62" y="109"/>
                  </a:lnTo>
                  <a:lnTo>
                    <a:pt x="66" y="127"/>
                  </a:lnTo>
                  <a:lnTo>
                    <a:pt x="70" y="146"/>
                  </a:lnTo>
                  <a:lnTo>
                    <a:pt x="77" y="146"/>
                  </a:lnTo>
                  <a:lnTo>
                    <a:pt x="85" y="148"/>
                  </a:lnTo>
                  <a:lnTo>
                    <a:pt x="94" y="153"/>
                  </a:lnTo>
                  <a:lnTo>
                    <a:pt x="104" y="157"/>
                  </a:lnTo>
                  <a:lnTo>
                    <a:pt x="114" y="165"/>
                  </a:lnTo>
                  <a:lnTo>
                    <a:pt x="123" y="173"/>
                  </a:lnTo>
                  <a:lnTo>
                    <a:pt x="131" y="184"/>
                  </a:lnTo>
                  <a:lnTo>
                    <a:pt x="137" y="194"/>
                  </a:lnTo>
                  <a:lnTo>
                    <a:pt x="144" y="188"/>
                  </a:lnTo>
                  <a:lnTo>
                    <a:pt x="154" y="183"/>
                  </a:lnTo>
                  <a:lnTo>
                    <a:pt x="165" y="178"/>
                  </a:lnTo>
                  <a:lnTo>
                    <a:pt x="179" y="175"/>
                  </a:lnTo>
                  <a:lnTo>
                    <a:pt x="195" y="173"/>
                  </a:lnTo>
                  <a:lnTo>
                    <a:pt x="214" y="175"/>
                  </a:lnTo>
                  <a:lnTo>
                    <a:pt x="232" y="180"/>
                  </a:lnTo>
                  <a:lnTo>
                    <a:pt x="253" y="188"/>
                  </a:lnTo>
                  <a:lnTo>
                    <a:pt x="247" y="180"/>
                  </a:lnTo>
                  <a:lnTo>
                    <a:pt x="240" y="172"/>
                  </a:lnTo>
                  <a:lnTo>
                    <a:pt x="236" y="162"/>
                  </a:lnTo>
                  <a:lnTo>
                    <a:pt x="231" y="149"/>
                  </a:lnTo>
                  <a:lnTo>
                    <a:pt x="230" y="135"/>
                  </a:lnTo>
                  <a:lnTo>
                    <a:pt x="230" y="120"/>
                  </a:lnTo>
                  <a:lnTo>
                    <a:pt x="235" y="103"/>
                  </a:lnTo>
                  <a:lnTo>
                    <a:pt x="243" y="84"/>
                  </a:lnTo>
                  <a:lnTo>
                    <a:pt x="231" y="81"/>
                  </a:lnTo>
                  <a:lnTo>
                    <a:pt x="218" y="78"/>
                  </a:lnTo>
                  <a:lnTo>
                    <a:pt x="207" y="72"/>
                  </a:lnTo>
                  <a:lnTo>
                    <a:pt x="197" y="65"/>
                  </a:lnTo>
                  <a:lnTo>
                    <a:pt x="187" y="57"/>
                  </a:lnTo>
                  <a:lnTo>
                    <a:pt x="180" y="44"/>
                  </a:lnTo>
                  <a:lnTo>
                    <a:pt x="177" y="30"/>
                  </a:lnTo>
                  <a:lnTo>
                    <a:pt x="176" y="12"/>
                  </a:lnTo>
                  <a:lnTo>
                    <a:pt x="169" y="13"/>
                  </a:lnTo>
                  <a:lnTo>
                    <a:pt x="162" y="15"/>
                  </a:lnTo>
                  <a:lnTo>
                    <a:pt x="155" y="15"/>
                  </a:lnTo>
                  <a:lnTo>
                    <a:pt x="148" y="15"/>
                  </a:lnTo>
                  <a:lnTo>
                    <a:pt x="140" y="14"/>
                  </a:lnTo>
                  <a:lnTo>
                    <a:pt x="132" y="11"/>
                  </a:lnTo>
                  <a:lnTo>
                    <a:pt x="124" y="6"/>
                  </a:lnTo>
                  <a:lnTo>
                    <a:pt x="115"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2" name="Freeform 603"/>
            <p:cNvSpPr>
              <a:spLocks/>
            </p:cNvSpPr>
            <p:nvPr/>
          </p:nvSpPr>
          <p:spPr bwMode="auto">
            <a:xfrm>
              <a:off x="3951" y="2182"/>
              <a:ext cx="111" cy="138"/>
            </a:xfrm>
            <a:custGeom>
              <a:avLst/>
              <a:gdLst>
                <a:gd name="T0" fmla="*/ 6 w 222"/>
                <a:gd name="T1" fmla="*/ 5 h 274"/>
                <a:gd name="T2" fmla="*/ 5 w 222"/>
                <a:gd name="T3" fmla="*/ 5 h 274"/>
                <a:gd name="T4" fmla="*/ 4 w 222"/>
                <a:gd name="T5" fmla="*/ 5 h 274"/>
                <a:gd name="T6" fmla="*/ 3 w 222"/>
                <a:gd name="T7" fmla="*/ 6 h 274"/>
                <a:gd name="T8" fmla="*/ 2 w 222"/>
                <a:gd name="T9" fmla="*/ 8 h 274"/>
                <a:gd name="T10" fmla="*/ 2 w 222"/>
                <a:gd name="T11" fmla="*/ 9 h 274"/>
                <a:gd name="T12" fmla="*/ 2 w 222"/>
                <a:gd name="T13" fmla="*/ 9 h 274"/>
                <a:gd name="T14" fmla="*/ 1 w 222"/>
                <a:gd name="T15" fmla="*/ 9 h 274"/>
                <a:gd name="T16" fmla="*/ 1 w 222"/>
                <a:gd name="T17" fmla="*/ 9 h 274"/>
                <a:gd name="T18" fmla="*/ 1 w 222"/>
                <a:gd name="T19" fmla="*/ 9 h 274"/>
                <a:gd name="T20" fmla="*/ 1 w 222"/>
                <a:gd name="T21" fmla="*/ 9 h 274"/>
                <a:gd name="T22" fmla="*/ 0 w 222"/>
                <a:gd name="T23" fmla="*/ 9 h 274"/>
                <a:gd name="T24" fmla="*/ 1 w 222"/>
                <a:gd name="T25" fmla="*/ 9 h 274"/>
                <a:gd name="T26" fmla="*/ 2 w 222"/>
                <a:gd name="T27" fmla="*/ 8 h 274"/>
                <a:gd name="T28" fmla="*/ 2 w 222"/>
                <a:gd name="T29" fmla="*/ 7 h 274"/>
                <a:gd name="T30" fmla="*/ 2 w 222"/>
                <a:gd name="T31" fmla="*/ 6 h 274"/>
                <a:gd name="T32" fmla="*/ 2 w 222"/>
                <a:gd name="T33" fmla="*/ 5 h 274"/>
                <a:gd name="T34" fmla="*/ 2 w 222"/>
                <a:gd name="T35" fmla="*/ 5 h 274"/>
                <a:gd name="T36" fmla="*/ 2 w 222"/>
                <a:gd name="T37" fmla="*/ 4 h 274"/>
                <a:gd name="T38" fmla="*/ 3 w 222"/>
                <a:gd name="T39" fmla="*/ 4 h 274"/>
                <a:gd name="T40" fmla="*/ 3 w 222"/>
                <a:gd name="T41" fmla="*/ 3 h 274"/>
                <a:gd name="T42" fmla="*/ 3 w 222"/>
                <a:gd name="T43" fmla="*/ 2 h 274"/>
                <a:gd name="T44" fmla="*/ 4 w 222"/>
                <a:gd name="T45" fmla="*/ 2 h 274"/>
                <a:gd name="T46" fmla="*/ 4 w 222"/>
                <a:gd name="T47" fmla="*/ 2 h 274"/>
                <a:gd name="T48" fmla="*/ 5 w 222"/>
                <a:gd name="T49" fmla="*/ 1 h 274"/>
                <a:gd name="T50" fmla="*/ 6 w 222"/>
                <a:gd name="T51" fmla="*/ 1 h 274"/>
                <a:gd name="T52" fmla="*/ 6 w 222"/>
                <a:gd name="T53" fmla="*/ 1 h 274"/>
                <a:gd name="T54" fmla="*/ 6 w 222"/>
                <a:gd name="T55" fmla="*/ 2 h 274"/>
                <a:gd name="T56" fmla="*/ 7 w 222"/>
                <a:gd name="T57" fmla="*/ 2 h 274"/>
                <a:gd name="T58" fmla="*/ 7 w 222"/>
                <a:gd name="T59" fmla="*/ 3 h 274"/>
                <a:gd name="T60" fmla="*/ 7 w 222"/>
                <a:gd name="T61" fmla="*/ 3 h 274"/>
                <a:gd name="T62" fmla="*/ 7 w 222"/>
                <a:gd name="T63" fmla="*/ 4 h 274"/>
                <a:gd name="T64" fmla="*/ 6 w 222"/>
                <a:gd name="T65" fmla="*/ 4 h 274"/>
                <a:gd name="T66" fmla="*/ 6 w 222"/>
                <a:gd name="T67" fmla="*/ 4 h 2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2" h="274">
                  <a:moveTo>
                    <a:pt x="194" y="133"/>
                  </a:moveTo>
                  <a:lnTo>
                    <a:pt x="187" y="133"/>
                  </a:lnTo>
                  <a:lnTo>
                    <a:pt x="175" y="133"/>
                  </a:lnTo>
                  <a:lnTo>
                    <a:pt x="158" y="135"/>
                  </a:lnTo>
                  <a:lnTo>
                    <a:pt x="140" y="139"/>
                  </a:lnTo>
                  <a:lnTo>
                    <a:pt x="120" y="148"/>
                  </a:lnTo>
                  <a:lnTo>
                    <a:pt x="102" y="160"/>
                  </a:lnTo>
                  <a:lnTo>
                    <a:pt x="85" y="179"/>
                  </a:lnTo>
                  <a:lnTo>
                    <a:pt x="72" y="205"/>
                  </a:lnTo>
                  <a:lnTo>
                    <a:pt x="64" y="228"/>
                  </a:lnTo>
                  <a:lnTo>
                    <a:pt x="57" y="247"/>
                  </a:lnTo>
                  <a:lnTo>
                    <a:pt x="49" y="258"/>
                  </a:lnTo>
                  <a:lnTo>
                    <a:pt x="40" y="264"/>
                  </a:lnTo>
                  <a:lnTo>
                    <a:pt x="34" y="265"/>
                  </a:lnTo>
                  <a:lnTo>
                    <a:pt x="29" y="266"/>
                  </a:lnTo>
                  <a:lnTo>
                    <a:pt x="24" y="267"/>
                  </a:lnTo>
                  <a:lnTo>
                    <a:pt x="18" y="269"/>
                  </a:lnTo>
                  <a:lnTo>
                    <a:pt x="13" y="270"/>
                  </a:lnTo>
                  <a:lnTo>
                    <a:pt x="9" y="271"/>
                  </a:lnTo>
                  <a:lnTo>
                    <a:pt x="4" y="273"/>
                  </a:lnTo>
                  <a:lnTo>
                    <a:pt x="1" y="274"/>
                  </a:lnTo>
                  <a:lnTo>
                    <a:pt x="1" y="273"/>
                  </a:lnTo>
                  <a:lnTo>
                    <a:pt x="1" y="272"/>
                  </a:lnTo>
                  <a:lnTo>
                    <a:pt x="0" y="271"/>
                  </a:lnTo>
                  <a:lnTo>
                    <a:pt x="0" y="270"/>
                  </a:lnTo>
                  <a:lnTo>
                    <a:pt x="18" y="262"/>
                  </a:lnTo>
                  <a:lnTo>
                    <a:pt x="33" y="249"/>
                  </a:lnTo>
                  <a:lnTo>
                    <a:pt x="42" y="234"/>
                  </a:lnTo>
                  <a:lnTo>
                    <a:pt x="49" y="218"/>
                  </a:lnTo>
                  <a:lnTo>
                    <a:pt x="52" y="201"/>
                  </a:lnTo>
                  <a:lnTo>
                    <a:pt x="55" y="186"/>
                  </a:lnTo>
                  <a:lnTo>
                    <a:pt x="55" y="172"/>
                  </a:lnTo>
                  <a:lnTo>
                    <a:pt x="55" y="161"/>
                  </a:lnTo>
                  <a:lnTo>
                    <a:pt x="54" y="152"/>
                  </a:lnTo>
                  <a:lnTo>
                    <a:pt x="52" y="142"/>
                  </a:lnTo>
                  <a:lnTo>
                    <a:pt x="49" y="130"/>
                  </a:lnTo>
                  <a:lnTo>
                    <a:pt x="46" y="118"/>
                  </a:lnTo>
                  <a:lnTo>
                    <a:pt x="52" y="116"/>
                  </a:lnTo>
                  <a:lnTo>
                    <a:pt x="62" y="112"/>
                  </a:lnTo>
                  <a:lnTo>
                    <a:pt x="70" y="104"/>
                  </a:lnTo>
                  <a:lnTo>
                    <a:pt x="79" y="95"/>
                  </a:lnTo>
                  <a:lnTo>
                    <a:pt x="86" y="84"/>
                  </a:lnTo>
                  <a:lnTo>
                    <a:pt x="90" y="73"/>
                  </a:lnTo>
                  <a:lnTo>
                    <a:pt x="92" y="61"/>
                  </a:lnTo>
                  <a:lnTo>
                    <a:pt x="88" y="48"/>
                  </a:lnTo>
                  <a:lnTo>
                    <a:pt x="97" y="47"/>
                  </a:lnTo>
                  <a:lnTo>
                    <a:pt x="110" y="44"/>
                  </a:lnTo>
                  <a:lnTo>
                    <a:pt x="123" y="39"/>
                  </a:lnTo>
                  <a:lnTo>
                    <a:pt x="138" y="32"/>
                  </a:lnTo>
                  <a:lnTo>
                    <a:pt x="150" y="25"/>
                  </a:lnTo>
                  <a:lnTo>
                    <a:pt x="163" y="17"/>
                  </a:lnTo>
                  <a:lnTo>
                    <a:pt x="173" y="8"/>
                  </a:lnTo>
                  <a:lnTo>
                    <a:pt x="180" y="0"/>
                  </a:lnTo>
                  <a:lnTo>
                    <a:pt x="180" y="10"/>
                  </a:lnTo>
                  <a:lnTo>
                    <a:pt x="181" y="23"/>
                  </a:lnTo>
                  <a:lnTo>
                    <a:pt x="184" y="37"/>
                  </a:lnTo>
                  <a:lnTo>
                    <a:pt x="188" y="50"/>
                  </a:lnTo>
                  <a:lnTo>
                    <a:pt x="194" y="62"/>
                  </a:lnTo>
                  <a:lnTo>
                    <a:pt x="202" y="74"/>
                  </a:lnTo>
                  <a:lnTo>
                    <a:pt x="211" y="83"/>
                  </a:lnTo>
                  <a:lnTo>
                    <a:pt x="222" y="90"/>
                  </a:lnTo>
                  <a:lnTo>
                    <a:pt x="215" y="91"/>
                  </a:lnTo>
                  <a:lnTo>
                    <a:pt x="208" y="93"/>
                  </a:lnTo>
                  <a:lnTo>
                    <a:pt x="201" y="97"/>
                  </a:lnTo>
                  <a:lnTo>
                    <a:pt x="195" y="101"/>
                  </a:lnTo>
                  <a:lnTo>
                    <a:pt x="191" y="107"/>
                  </a:lnTo>
                  <a:lnTo>
                    <a:pt x="190" y="115"/>
                  </a:lnTo>
                  <a:lnTo>
                    <a:pt x="190" y="123"/>
                  </a:lnTo>
                  <a:lnTo>
                    <a:pt x="194" y="133"/>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3" name="Freeform 604"/>
            <p:cNvSpPr>
              <a:spLocks/>
            </p:cNvSpPr>
            <p:nvPr/>
          </p:nvSpPr>
          <p:spPr bwMode="auto">
            <a:xfrm>
              <a:off x="3915" y="2185"/>
              <a:ext cx="66" cy="132"/>
            </a:xfrm>
            <a:custGeom>
              <a:avLst/>
              <a:gdLst>
                <a:gd name="T0" fmla="*/ 3 w 131"/>
                <a:gd name="T1" fmla="*/ 8 h 265"/>
                <a:gd name="T2" fmla="*/ 2 w 131"/>
                <a:gd name="T3" fmla="*/ 7 h 265"/>
                <a:gd name="T4" fmla="*/ 2 w 131"/>
                <a:gd name="T5" fmla="*/ 7 h 265"/>
                <a:gd name="T6" fmla="*/ 2 w 131"/>
                <a:gd name="T7" fmla="*/ 7 h 265"/>
                <a:gd name="T8" fmla="*/ 2 w 131"/>
                <a:gd name="T9" fmla="*/ 7 h 265"/>
                <a:gd name="T10" fmla="*/ 2 w 131"/>
                <a:gd name="T11" fmla="*/ 7 h 265"/>
                <a:gd name="T12" fmla="*/ 2 w 131"/>
                <a:gd name="T13" fmla="*/ 7 h 265"/>
                <a:gd name="T14" fmla="*/ 3 w 131"/>
                <a:gd name="T15" fmla="*/ 7 h 265"/>
                <a:gd name="T16" fmla="*/ 3 w 131"/>
                <a:gd name="T17" fmla="*/ 6 h 265"/>
                <a:gd name="T18" fmla="*/ 3 w 131"/>
                <a:gd name="T19" fmla="*/ 6 h 265"/>
                <a:gd name="T20" fmla="*/ 3 w 131"/>
                <a:gd name="T21" fmla="*/ 6 h 265"/>
                <a:gd name="T22" fmla="*/ 3 w 131"/>
                <a:gd name="T23" fmla="*/ 6 h 265"/>
                <a:gd name="T24" fmla="*/ 3 w 131"/>
                <a:gd name="T25" fmla="*/ 6 h 265"/>
                <a:gd name="T26" fmla="*/ 2 w 131"/>
                <a:gd name="T27" fmla="*/ 6 h 265"/>
                <a:gd name="T28" fmla="*/ 2 w 131"/>
                <a:gd name="T29" fmla="*/ 6 h 265"/>
                <a:gd name="T30" fmla="*/ 2 w 131"/>
                <a:gd name="T31" fmla="*/ 6 h 265"/>
                <a:gd name="T32" fmla="*/ 2 w 131"/>
                <a:gd name="T33" fmla="*/ 6 h 265"/>
                <a:gd name="T34" fmla="*/ 2 w 131"/>
                <a:gd name="T35" fmla="*/ 7 h 265"/>
                <a:gd name="T36" fmla="*/ 1 w 131"/>
                <a:gd name="T37" fmla="*/ 7 h 265"/>
                <a:gd name="T38" fmla="*/ 1 w 131"/>
                <a:gd name="T39" fmla="*/ 7 h 265"/>
                <a:gd name="T40" fmla="*/ 1 w 131"/>
                <a:gd name="T41" fmla="*/ 6 h 265"/>
                <a:gd name="T42" fmla="*/ 1 w 131"/>
                <a:gd name="T43" fmla="*/ 6 h 265"/>
                <a:gd name="T44" fmla="*/ 2 w 131"/>
                <a:gd name="T45" fmla="*/ 6 h 265"/>
                <a:gd name="T46" fmla="*/ 2 w 131"/>
                <a:gd name="T47" fmla="*/ 6 h 265"/>
                <a:gd name="T48" fmla="*/ 2 w 131"/>
                <a:gd name="T49" fmla="*/ 5 h 265"/>
                <a:gd name="T50" fmla="*/ 2 w 131"/>
                <a:gd name="T51" fmla="*/ 5 h 265"/>
                <a:gd name="T52" fmla="*/ 2 w 131"/>
                <a:gd name="T53" fmla="*/ 5 h 265"/>
                <a:gd name="T54" fmla="*/ 2 w 131"/>
                <a:gd name="T55" fmla="*/ 5 h 265"/>
                <a:gd name="T56" fmla="*/ 1 w 131"/>
                <a:gd name="T57" fmla="*/ 5 h 265"/>
                <a:gd name="T58" fmla="*/ 1 w 131"/>
                <a:gd name="T59" fmla="*/ 5 h 265"/>
                <a:gd name="T60" fmla="*/ 1 w 131"/>
                <a:gd name="T61" fmla="*/ 5 h 265"/>
                <a:gd name="T62" fmla="*/ 1 w 131"/>
                <a:gd name="T63" fmla="*/ 5 h 265"/>
                <a:gd name="T64" fmla="*/ 0 w 131"/>
                <a:gd name="T65" fmla="*/ 4 h 265"/>
                <a:gd name="T66" fmla="*/ 1 w 131"/>
                <a:gd name="T67" fmla="*/ 3 h 265"/>
                <a:gd name="T68" fmla="*/ 2 w 131"/>
                <a:gd name="T69" fmla="*/ 1 h 265"/>
                <a:gd name="T70" fmla="*/ 3 w 131"/>
                <a:gd name="T71" fmla="*/ 0 h 265"/>
                <a:gd name="T72" fmla="*/ 4 w 131"/>
                <a:gd name="T73" fmla="*/ 0 h 265"/>
                <a:gd name="T74" fmla="*/ 5 w 131"/>
                <a:gd name="T75" fmla="*/ 0 h 265"/>
                <a:gd name="T76" fmla="*/ 4 w 131"/>
                <a:gd name="T77" fmla="*/ 0 h 265"/>
                <a:gd name="T78" fmla="*/ 4 w 131"/>
                <a:gd name="T79" fmla="*/ 1 h 265"/>
                <a:gd name="T80" fmla="*/ 4 w 131"/>
                <a:gd name="T81" fmla="*/ 2 h 265"/>
                <a:gd name="T82" fmla="*/ 4 w 131"/>
                <a:gd name="T83" fmla="*/ 3 h 265"/>
                <a:gd name="T84" fmla="*/ 4 w 131"/>
                <a:gd name="T85" fmla="*/ 3 h 265"/>
                <a:gd name="T86" fmla="*/ 4 w 131"/>
                <a:gd name="T87" fmla="*/ 4 h 265"/>
                <a:gd name="T88" fmla="*/ 4 w 131"/>
                <a:gd name="T89" fmla="*/ 5 h 265"/>
                <a:gd name="T90" fmla="*/ 4 w 131"/>
                <a:gd name="T91" fmla="*/ 6 h 265"/>
                <a:gd name="T92" fmla="*/ 4 w 131"/>
                <a:gd name="T93" fmla="*/ 7 h 265"/>
                <a:gd name="T94" fmla="*/ 3 w 131"/>
                <a:gd name="T95" fmla="*/ 8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65">
                  <a:moveTo>
                    <a:pt x="73" y="265"/>
                  </a:moveTo>
                  <a:lnTo>
                    <a:pt x="70" y="261"/>
                  </a:lnTo>
                  <a:lnTo>
                    <a:pt x="67" y="257"/>
                  </a:lnTo>
                  <a:lnTo>
                    <a:pt x="61" y="253"/>
                  </a:lnTo>
                  <a:lnTo>
                    <a:pt x="53" y="253"/>
                  </a:lnTo>
                  <a:lnTo>
                    <a:pt x="48" y="253"/>
                  </a:lnTo>
                  <a:lnTo>
                    <a:pt x="45" y="252"/>
                  </a:lnTo>
                  <a:lnTo>
                    <a:pt x="41" y="250"/>
                  </a:lnTo>
                  <a:lnTo>
                    <a:pt x="39" y="247"/>
                  </a:lnTo>
                  <a:lnTo>
                    <a:pt x="43" y="243"/>
                  </a:lnTo>
                  <a:lnTo>
                    <a:pt x="47" y="237"/>
                  </a:lnTo>
                  <a:lnTo>
                    <a:pt x="51" y="234"/>
                  </a:lnTo>
                  <a:lnTo>
                    <a:pt x="54" y="231"/>
                  </a:lnTo>
                  <a:lnTo>
                    <a:pt x="63" y="231"/>
                  </a:lnTo>
                  <a:lnTo>
                    <a:pt x="70" y="230"/>
                  </a:lnTo>
                  <a:lnTo>
                    <a:pt x="75" y="227"/>
                  </a:lnTo>
                  <a:lnTo>
                    <a:pt x="79" y="222"/>
                  </a:lnTo>
                  <a:lnTo>
                    <a:pt x="81" y="220"/>
                  </a:lnTo>
                  <a:lnTo>
                    <a:pt x="81" y="216"/>
                  </a:lnTo>
                  <a:lnTo>
                    <a:pt x="82" y="214"/>
                  </a:lnTo>
                  <a:lnTo>
                    <a:pt x="82" y="212"/>
                  </a:lnTo>
                  <a:lnTo>
                    <a:pt x="81" y="209"/>
                  </a:lnTo>
                  <a:lnTo>
                    <a:pt x="79" y="206"/>
                  </a:lnTo>
                  <a:lnTo>
                    <a:pt x="78" y="204"/>
                  </a:lnTo>
                  <a:lnTo>
                    <a:pt x="77" y="201"/>
                  </a:lnTo>
                  <a:lnTo>
                    <a:pt x="71" y="198"/>
                  </a:lnTo>
                  <a:lnTo>
                    <a:pt x="64" y="197"/>
                  </a:lnTo>
                  <a:lnTo>
                    <a:pt x="58" y="198"/>
                  </a:lnTo>
                  <a:lnTo>
                    <a:pt x="52" y="200"/>
                  </a:lnTo>
                  <a:lnTo>
                    <a:pt x="48" y="205"/>
                  </a:lnTo>
                  <a:lnTo>
                    <a:pt x="47" y="208"/>
                  </a:lnTo>
                  <a:lnTo>
                    <a:pt x="47" y="212"/>
                  </a:lnTo>
                  <a:lnTo>
                    <a:pt x="48" y="215"/>
                  </a:lnTo>
                  <a:lnTo>
                    <a:pt x="44" y="220"/>
                  </a:lnTo>
                  <a:lnTo>
                    <a:pt x="38" y="224"/>
                  </a:lnTo>
                  <a:lnTo>
                    <a:pt x="33" y="228"/>
                  </a:lnTo>
                  <a:lnTo>
                    <a:pt x="31" y="230"/>
                  </a:lnTo>
                  <a:lnTo>
                    <a:pt x="30" y="228"/>
                  </a:lnTo>
                  <a:lnTo>
                    <a:pt x="28" y="227"/>
                  </a:lnTo>
                  <a:lnTo>
                    <a:pt x="25" y="224"/>
                  </a:lnTo>
                  <a:lnTo>
                    <a:pt x="23" y="223"/>
                  </a:lnTo>
                  <a:lnTo>
                    <a:pt x="25" y="219"/>
                  </a:lnTo>
                  <a:lnTo>
                    <a:pt x="28" y="213"/>
                  </a:lnTo>
                  <a:lnTo>
                    <a:pt x="29" y="208"/>
                  </a:lnTo>
                  <a:lnTo>
                    <a:pt x="30" y="204"/>
                  </a:lnTo>
                  <a:lnTo>
                    <a:pt x="34" y="200"/>
                  </a:lnTo>
                  <a:lnTo>
                    <a:pt x="38" y="197"/>
                  </a:lnTo>
                  <a:lnTo>
                    <a:pt x="41" y="192"/>
                  </a:lnTo>
                  <a:lnTo>
                    <a:pt x="43" y="187"/>
                  </a:lnTo>
                  <a:lnTo>
                    <a:pt x="43" y="185"/>
                  </a:lnTo>
                  <a:lnTo>
                    <a:pt x="43" y="184"/>
                  </a:lnTo>
                  <a:lnTo>
                    <a:pt x="43" y="182"/>
                  </a:lnTo>
                  <a:lnTo>
                    <a:pt x="43" y="181"/>
                  </a:lnTo>
                  <a:lnTo>
                    <a:pt x="40" y="176"/>
                  </a:lnTo>
                  <a:lnTo>
                    <a:pt x="38" y="173"/>
                  </a:lnTo>
                  <a:lnTo>
                    <a:pt x="33" y="170"/>
                  </a:lnTo>
                  <a:lnTo>
                    <a:pt x="26" y="168"/>
                  </a:lnTo>
                  <a:lnTo>
                    <a:pt x="24" y="168"/>
                  </a:lnTo>
                  <a:lnTo>
                    <a:pt x="21" y="168"/>
                  </a:lnTo>
                  <a:lnTo>
                    <a:pt x="17" y="169"/>
                  </a:lnTo>
                  <a:lnTo>
                    <a:pt x="15" y="170"/>
                  </a:lnTo>
                  <a:lnTo>
                    <a:pt x="13" y="171"/>
                  </a:lnTo>
                  <a:lnTo>
                    <a:pt x="10" y="173"/>
                  </a:lnTo>
                  <a:lnTo>
                    <a:pt x="8" y="175"/>
                  </a:lnTo>
                  <a:lnTo>
                    <a:pt x="7" y="176"/>
                  </a:lnTo>
                  <a:lnTo>
                    <a:pt x="0" y="152"/>
                  </a:lnTo>
                  <a:lnTo>
                    <a:pt x="2" y="125"/>
                  </a:lnTo>
                  <a:lnTo>
                    <a:pt x="11" y="100"/>
                  </a:lnTo>
                  <a:lnTo>
                    <a:pt x="28" y="75"/>
                  </a:lnTo>
                  <a:lnTo>
                    <a:pt x="47" y="53"/>
                  </a:lnTo>
                  <a:lnTo>
                    <a:pt x="69" y="33"/>
                  </a:lnTo>
                  <a:lnTo>
                    <a:pt x="92" y="18"/>
                  </a:lnTo>
                  <a:lnTo>
                    <a:pt x="112" y="8"/>
                  </a:lnTo>
                  <a:lnTo>
                    <a:pt x="117" y="4"/>
                  </a:lnTo>
                  <a:lnTo>
                    <a:pt x="125" y="1"/>
                  </a:lnTo>
                  <a:lnTo>
                    <a:pt x="131" y="0"/>
                  </a:lnTo>
                  <a:lnTo>
                    <a:pt x="128" y="4"/>
                  </a:lnTo>
                  <a:lnTo>
                    <a:pt x="120" y="16"/>
                  </a:lnTo>
                  <a:lnTo>
                    <a:pt x="113" y="31"/>
                  </a:lnTo>
                  <a:lnTo>
                    <a:pt x="107" y="46"/>
                  </a:lnTo>
                  <a:lnTo>
                    <a:pt x="106" y="62"/>
                  </a:lnTo>
                  <a:lnTo>
                    <a:pt x="107" y="72"/>
                  </a:lnTo>
                  <a:lnTo>
                    <a:pt x="111" y="84"/>
                  </a:lnTo>
                  <a:lnTo>
                    <a:pt x="114" y="98"/>
                  </a:lnTo>
                  <a:lnTo>
                    <a:pt x="119" y="113"/>
                  </a:lnTo>
                  <a:lnTo>
                    <a:pt x="122" y="125"/>
                  </a:lnTo>
                  <a:lnTo>
                    <a:pt x="125" y="137"/>
                  </a:lnTo>
                  <a:lnTo>
                    <a:pt x="127" y="147"/>
                  </a:lnTo>
                  <a:lnTo>
                    <a:pt x="128" y="156"/>
                  </a:lnTo>
                  <a:lnTo>
                    <a:pt x="128" y="167"/>
                  </a:lnTo>
                  <a:lnTo>
                    <a:pt x="128" y="181"/>
                  </a:lnTo>
                  <a:lnTo>
                    <a:pt x="125" y="196"/>
                  </a:lnTo>
                  <a:lnTo>
                    <a:pt x="122" y="213"/>
                  </a:lnTo>
                  <a:lnTo>
                    <a:pt x="115" y="229"/>
                  </a:lnTo>
                  <a:lnTo>
                    <a:pt x="106" y="244"/>
                  </a:lnTo>
                  <a:lnTo>
                    <a:pt x="91" y="257"/>
                  </a:lnTo>
                  <a:lnTo>
                    <a:pt x="73" y="265"/>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4" name="Freeform 605"/>
            <p:cNvSpPr>
              <a:spLocks/>
            </p:cNvSpPr>
            <p:nvPr/>
          </p:nvSpPr>
          <p:spPr bwMode="auto">
            <a:xfrm>
              <a:off x="3812" y="2249"/>
              <a:ext cx="320" cy="225"/>
            </a:xfrm>
            <a:custGeom>
              <a:avLst/>
              <a:gdLst>
                <a:gd name="T0" fmla="*/ 10 w 640"/>
                <a:gd name="T1" fmla="*/ 12 h 450"/>
                <a:gd name="T2" fmla="*/ 9 w 640"/>
                <a:gd name="T3" fmla="*/ 14 h 450"/>
                <a:gd name="T4" fmla="*/ 8 w 640"/>
                <a:gd name="T5" fmla="*/ 13 h 450"/>
                <a:gd name="T6" fmla="*/ 7 w 640"/>
                <a:gd name="T7" fmla="*/ 11 h 450"/>
                <a:gd name="T8" fmla="*/ 6 w 640"/>
                <a:gd name="T9" fmla="*/ 9 h 450"/>
                <a:gd name="T10" fmla="*/ 7 w 640"/>
                <a:gd name="T11" fmla="*/ 7 h 450"/>
                <a:gd name="T12" fmla="*/ 8 w 640"/>
                <a:gd name="T13" fmla="*/ 6 h 450"/>
                <a:gd name="T14" fmla="*/ 7 w 640"/>
                <a:gd name="T15" fmla="*/ 6 h 450"/>
                <a:gd name="T16" fmla="*/ 7 w 640"/>
                <a:gd name="T17" fmla="*/ 7 h 450"/>
                <a:gd name="T18" fmla="*/ 5 w 640"/>
                <a:gd name="T19" fmla="*/ 9 h 450"/>
                <a:gd name="T20" fmla="*/ 3 w 640"/>
                <a:gd name="T21" fmla="*/ 9 h 450"/>
                <a:gd name="T22" fmla="*/ 2 w 640"/>
                <a:gd name="T23" fmla="*/ 9 h 450"/>
                <a:gd name="T24" fmla="*/ 0 w 640"/>
                <a:gd name="T25" fmla="*/ 8 h 450"/>
                <a:gd name="T26" fmla="*/ 2 w 640"/>
                <a:gd name="T27" fmla="*/ 8 h 450"/>
                <a:gd name="T28" fmla="*/ 3 w 640"/>
                <a:gd name="T29" fmla="*/ 6 h 450"/>
                <a:gd name="T30" fmla="*/ 5 w 640"/>
                <a:gd name="T31" fmla="*/ 5 h 450"/>
                <a:gd name="T32" fmla="*/ 6 w 640"/>
                <a:gd name="T33" fmla="*/ 5 h 450"/>
                <a:gd name="T34" fmla="*/ 7 w 640"/>
                <a:gd name="T35" fmla="*/ 5 h 450"/>
                <a:gd name="T36" fmla="*/ 6 w 640"/>
                <a:gd name="T37" fmla="*/ 6 h 450"/>
                <a:gd name="T38" fmla="*/ 6 w 640"/>
                <a:gd name="T39" fmla="*/ 6 h 450"/>
                <a:gd name="T40" fmla="*/ 7 w 640"/>
                <a:gd name="T41" fmla="*/ 6 h 450"/>
                <a:gd name="T42" fmla="*/ 7 w 640"/>
                <a:gd name="T43" fmla="*/ 5 h 450"/>
                <a:gd name="T44" fmla="*/ 7 w 640"/>
                <a:gd name="T45" fmla="*/ 5 h 450"/>
                <a:gd name="T46" fmla="*/ 8 w 640"/>
                <a:gd name="T47" fmla="*/ 5 h 450"/>
                <a:gd name="T48" fmla="*/ 9 w 640"/>
                <a:gd name="T49" fmla="*/ 5 h 450"/>
                <a:gd name="T50" fmla="*/ 9 w 640"/>
                <a:gd name="T51" fmla="*/ 5 h 450"/>
                <a:gd name="T52" fmla="*/ 10 w 640"/>
                <a:gd name="T53" fmla="*/ 5 h 450"/>
                <a:gd name="T54" fmla="*/ 11 w 640"/>
                <a:gd name="T55" fmla="*/ 3 h 450"/>
                <a:gd name="T56" fmla="*/ 14 w 640"/>
                <a:gd name="T57" fmla="*/ 1 h 450"/>
                <a:gd name="T58" fmla="*/ 15 w 640"/>
                <a:gd name="T59" fmla="*/ 0 h 450"/>
                <a:gd name="T60" fmla="*/ 17 w 640"/>
                <a:gd name="T61" fmla="*/ 1 h 450"/>
                <a:gd name="T62" fmla="*/ 19 w 640"/>
                <a:gd name="T63" fmla="*/ 1 h 450"/>
                <a:gd name="T64" fmla="*/ 20 w 640"/>
                <a:gd name="T65" fmla="*/ 1 h 450"/>
                <a:gd name="T66" fmla="*/ 20 w 640"/>
                <a:gd name="T67" fmla="*/ 2 h 450"/>
                <a:gd name="T68" fmla="*/ 18 w 640"/>
                <a:gd name="T69" fmla="*/ 5 h 450"/>
                <a:gd name="T70" fmla="*/ 16 w 640"/>
                <a:gd name="T71" fmla="*/ 6 h 450"/>
                <a:gd name="T72" fmla="*/ 14 w 640"/>
                <a:gd name="T73" fmla="*/ 6 h 450"/>
                <a:gd name="T74" fmla="*/ 12 w 640"/>
                <a:gd name="T75" fmla="*/ 6 h 450"/>
                <a:gd name="T76" fmla="*/ 11 w 640"/>
                <a:gd name="T77" fmla="*/ 5 h 450"/>
                <a:gd name="T78" fmla="*/ 10 w 640"/>
                <a:gd name="T79" fmla="*/ 5 h 450"/>
                <a:gd name="T80" fmla="*/ 9 w 640"/>
                <a:gd name="T81" fmla="*/ 5 h 450"/>
                <a:gd name="T82" fmla="*/ 9 w 640"/>
                <a:gd name="T83" fmla="*/ 6 h 450"/>
                <a:gd name="T84" fmla="*/ 10 w 640"/>
                <a:gd name="T85" fmla="*/ 6 h 450"/>
                <a:gd name="T86" fmla="*/ 11 w 640"/>
                <a:gd name="T87" fmla="*/ 5 h 450"/>
                <a:gd name="T88" fmla="*/ 13 w 640"/>
                <a:gd name="T89" fmla="*/ 6 h 450"/>
                <a:gd name="T90" fmla="*/ 15 w 640"/>
                <a:gd name="T91" fmla="*/ 8 h 450"/>
                <a:gd name="T92" fmla="*/ 16 w 640"/>
                <a:gd name="T93" fmla="*/ 11 h 450"/>
                <a:gd name="T94" fmla="*/ 14 w 640"/>
                <a:gd name="T95" fmla="*/ 11 h 450"/>
                <a:gd name="T96" fmla="*/ 12 w 640"/>
                <a:gd name="T97" fmla="*/ 10 h 450"/>
                <a:gd name="T98" fmla="*/ 11 w 640"/>
                <a:gd name="T99" fmla="*/ 10 h 450"/>
                <a:gd name="T100" fmla="*/ 10 w 640"/>
                <a:gd name="T101" fmla="*/ 8 h 450"/>
                <a:gd name="T102" fmla="*/ 9 w 640"/>
                <a:gd name="T103" fmla="*/ 6 h 450"/>
                <a:gd name="T104" fmla="*/ 8 w 640"/>
                <a:gd name="T105" fmla="*/ 6 h 450"/>
                <a:gd name="T106" fmla="*/ 8 w 640"/>
                <a:gd name="T107" fmla="*/ 6 h 450"/>
                <a:gd name="T108" fmla="*/ 8 w 640"/>
                <a:gd name="T109" fmla="*/ 6 h 450"/>
                <a:gd name="T110" fmla="*/ 10 w 640"/>
                <a:gd name="T111" fmla="*/ 8 h 4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450">
                  <a:moveTo>
                    <a:pt x="305" y="266"/>
                  </a:moveTo>
                  <a:lnTo>
                    <a:pt x="312" y="298"/>
                  </a:lnTo>
                  <a:lnTo>
                    <a:pt x="312" y="330"/>
                  </a:lnTo>
                  <a:lnTo>
                    <a:pt x="306" y="360"/>
                  </a:lnTo>
                  <a:lnTo>
                    <a:pt x="296" y="383"/>
                  </a:lnTo>
                  <a:lnTo>
                    <a:pt x="284" y="401"/>
                  </a:lnTo>
                  <a:lnTo>
                    <a:pt x="275" y="417"/>
                  </a:lnTo>
                  <a:lnTo>
                    <a:pt x="268" y="432"/>
                  </a:lnTo>
                  <a:lnTo>
                    <a:pt x="262" y="450"/>
                  </a:lnTo>
                  <a:lnTo>
                    <a:pt x="261" y="445"/>
                  </a:lnTo>
                  <a:lnTo>
                    <a:pt x="258" y="435"/>
                  </a:lnTo>
                  <a:lnTo>
                    <a:pt x="253" y="425"/>
                  </a:lnTo>
                  <a:lnTo>
                    <a:pt x="247" y="415"/>
                  </a:lnTo>
                  <a:lnTo>
                    <a:pt x="240" y="403"/>
                  </a:lnTo>
                  <a:lnTo>
                    <a:pt x="232" y="393"/>
                  </a:lnTo>
                  <a:lnTo>
                    <a:pt x="224" y="382"/>
                  </a:lnTo>
                  <a:lnTo>
                    <a:pt x="216" y="375"/>
                  </a:lnTo>
                  <a:lnTo>
                    <a:pt x="207" y="368"/>
                  </a:lnTo>
                  <a:lnTo>
                    <a:pt x="200" y="360"/>
                  </a:lnTo>
                  <a:lnTo>
                    <a:pt x="194" y="352"/>
                  </a:lnTo>
                  <a:lnTo>
                    <a:pt x="190" y="344"/>
                  </a:lnTo>
                  <a:lnTo>
                    <a:pt x="181" y="319"/>
                  </a:lnTo>
                  <a:lnTo>
                    <a:pt x="178" y="295"/>
                  </a:lnTo>
                  <a:lnTo>
                    <a:pt x="179" y="273"/>
                  </a:lnTo>
                  <a:lnTo>
                    <a:pt x="182" y="257"/>
                  </a:lnTo>
                  <a:lnTo>
                    <a:pt x="185" y="249"/>
                  </a:lnTo>
                  <a:lnTo>
                    <a:pt x="190" y="239"/>
                  </a:lnTo>
                  <a:lnTo>
                    <a:pt x="194" y="230"/>
                  </a:lnTo>
                  <a:lnTo>
                    <a:pt x="201" y="222"/>
                  </a:lnTo>
                  <a:lnTo>
                    <a:pt x="208" y="213"/>
                  </a:lnTo>
                  <a:lnTo>
                    <a:pt x="215" y="202"/>
                  </a:lnTo>
                  <a:lnTo>
                    <a:pt x="221" y="192"/>
                  </a:lnTo>
                  <a:lnTo>
                    <a:pt x="227" y="182"/>
                  </a:lnTo>
                  <a:lnTo>
                    <a:pt x="229" y="175"/>
                  </a:lnTo>
                  <a:lnTo>
                    <a:pt x="230" y="167"/>
                  </a:lnTo>
                  <a:lnTo>
                    <a:pt x="229" y="161"/>
                  </a:lnTo>
                  <a:lnTo>
                    <a:pt x="227" y="160"/>
                  </a:lnTo>
                  <a:lnTo>
                    <a:pt x="221" y="163"/>
                  </a:lnTo>
                  <a:lnTo>
                    <a:pt x="217" y="169"/>
                  </a:lnTo>
                  <a:lnTo>
                    <a:pt x="215" y="176"/>
                  </a:lnTo>
                  <a:lnTo>
                    <a:pt x="213" y="182"/>
                  </a:lnTo>
                  <a:lnTo>
                    <a:pt x="211" y="191"/>
                  </a:lnTo>
                  <a:lnTo>
                    <a:pt x="207" y="200"/>
                  </a:lnTo>
                  <a:lnTo>
                    <a:pt x="202" y="208"/>
                  </a:lnTo>
                  <a:lnTo>
                    <a:pt x="198" y="216"/>
                  </a:lnTo>
                  <a:lnTo>
                    <a:pt x="188" y="231"/>
                  </a:lnTo>
                  <a:lnTo>
                    <a:pt x="175" y="244"/>
                  </a:lnTo>
                  <a:lnTo>
                    <a:pt x="161" y="255"/>
                  </a:lnTo>
                  <a:lnTo>
                    <a:pt x="147" y="264"/>
                  </a:lnTo>
                  <a:lnTo>
                    <a:pt x="132" y="269"/>
                  </a:lnTo>
                  <a:lnTo>
                    <a:pt x="117" y="274"/>
                  </a:lnTo>
                  <a:lnTo>
                    <a:pt x="103" y="276"/>
                  </a:lnTo>
                  <a:lnTo>
                    <a:pt x="90" y="276"/>
                  </a:lnTo>
                  <a:lnTo>
                    <a:pt x="85" y="275"/>
                  </a:lnTo>
                  <a:lnTo>
                    <a:pt x="80" y="274"/>
                  </a:lnTo>
                  <a:lnTo>
                    <a:pt x="76" y="274"/>
                  </a:lnTo>
                  <a:lnTo>
                    <a:pt x="72" y="273"/>
                  </a:lnTo>
                  <a:lnTo>
                    <a:pt x="64" y="269"/>
                  </a:lnTo>
                  <a:lnTo>
                    <a:pt x="56" y="266"/>
                  </a:lnTo>
                  <a:lnTo>
                    <a:pt x="48" y="262"/>
                  </a:lnTo>
                  <a:lnTo>
                    <a:pt x="40" y="258"/>
                  </a:lnTo>
                  <a:lnTo>
                    <a:pt x="32" y="254"/>
                  </a:lnTo>
                  <a:lnTo>
                    <a:pt x="22" y="250"/>
                  </a:lnTo>
                  <a:lnTo>
                    <a:pt x="11" y="245"/>
                  </a:lnTo>
                  <a:lnTo>
                    <a:pt x="0" y="241"/>
                  </a:lnTo>
                  <a:lnTo>
                    <a:pt x="7" y="238"/>
                  </a:lnTo>
                  <a:lnTo>
                    <a:pt x="14" y="236"/>
                  </a:lnTo>
                  <a:lnTo>
                    <a:pt x="23" y="234"/>
                  </a:lnTo>
                  <a:lnTo>
                    <a:pt x="32" y="230"/>
                  </a:lnTo>
                  <a:lnTo>
                    <a:pt x="40" y="226"/>
                  </a:lnTo>
                  <a:lnTo>
                    <a:pt x="48" y="221"/>
                  </a:lnTo>
                  <a:lnTo>
                    <a:pt x="55" y="214"/>
                  </a:lnTo>
                  <a:lnTo>
                    <a:pt x="60" y="207"/>
                  </a:lnTo>
                  <a:lnTo>
                    <a:pt x="67" y="196"/>
                  </a:lnTo>
                  <a:lnTo>
                    <a:pt x="75" y="183"/>
                  </a:lnTo>
                  <a:lnTo>
                    <a:pt x="86" y="170"/>
                  </a:lnTo>
                  <a:lnTo>
                    <a:pt x="99" y="157"/>
                  </a:lnTo>
                  <a:lnTo>
                    <a:pt x="113" y="148"/>
                  </a:lnTo>
                  <a:lnTo>
                    <a:pt x="128" y="141"/>
                  </a:lnTo>
                  <a:lnTo>
                    <a:pt x="145" y="138"/>
                  </a:lnTo>
                  <a:lnTo>
                    <a:pt x="161" y="140"/>
                  </a:lnTo>
                  <a:lnTo>
                    <a:pt x="168" y="144"/>
                  </a:lnTo>
                  <a:lnTo>
                    <a:pt x="176" y="144"/>
                  </a:lnTo>
                  <a:lnTo>
                    <a:pt x="183" y="143"/>
                  </a:lnTo>
                  <a:lnTo>
                    <a:pt x="188" y="139"/>
                  </a:lnTo>
                  <a:lnTo>
                    <a:pt x="191" y="137"/>
                  </a:lnTo>
                  <a:lnTo>
                    <a:pt x="194" y="137"/>
                  </a:lnTo>
                  <a:lnTo>
                    <a:pt x="198" y="137"/>
                  </a:lnTo>
                  <a:lnTo>
                    <a:pt x="201" y="138"/>
                  </a:lnTo>
                  <a:lnTo>
                    <a:pt x="196" y="143"/>
                  </a:lnTo>
                  <a:lnTo>
                    <a:pt x="191" y="149"/>
                  </a:lnTo>
                  <a:lnTo>
                    <a:pt x="186" y="156"/>
                  </a:lnTo>
                  <a:lnTo>
                    <a:pt x="185" y="163"/>
                  </a:lnTo>
                  <a:lnTo>
                    <a:pt x="185" y="164"/>
                  </a:lnTo>
                  <a:lnTo>
                    <a:pt x="186" y="167"/>
                  </a:lnTo>
                  <a:lnTo>
                    <a:pt x="186" y="168"/>
                  </a:lnTo>
                  <a:lnTo>
                    <a:pt x="188" y="169"/>
                  </a:lnTo>
                  <a:lnTo>
                    <a:pt x="189" y="170"/>
                  </a:lnTo>
                  <a:lnTo>
                    <a:pt x="191" y="171"/>
                  </a:lnTo>
                  <a:lnTo>
                    <a:pt x="192" y="171"/>
                  </a:lnTo>
                  <a:lnTo>
                    <a:pt x="193" y="172"/>
                  </a:lnTo>
                  <a:lnTo>
                    <a:pt x="199" y="174"/>
                  </a:lnTo>
                  <a:lnTo>
                    <a:pt x="206" y="172"/>
                  </a:lnTo>
                  <a:lnTo>
                    <a:pt x="211" y="170"/>
                  </a:lnTo>
                  <a:lnTo>
                    <a:pt x="215" y="167"/>
                  </a:lnTo>
                  <a:lnTo>
                    <a:pt x="217" y="160"/>
                  </a:lnTo>
                  <a:lnTo>
                    <a:pt x="219" y="153"/>
                  </a:lnTo>
                  <a:lnTo>
                    <a:pt x="216" y="147"/>
                  </a:lnTo>
                  <a:lnTo>
                    <a:pt x="214" y="141"/>
                  </a:lnTo>
                  <a:lnTo>
                    <a:pt x="212" y="138"/>
                  </a:lnTo>
                  <a:lnTo>
                    <a:pt x="212" y="136"/>
                  </a:lnTo>
                  <a:lnTo>
                    <a:pt x="214" y="134"/>
                  </a:lnTo>
                  <a:lnTo>
                    <a:pt x="216" y="133"/>
                  </a:lnTo>
                  <a:lnTo>
                    <a:pt x="217" y="134"/>
                  </a:lnTo>
                  <a:lnTo>
                    <a:pt x="219" y="137"/>
                  </a:lnTo>
                  <a:lnTo>
                    <a:pt x="220" y="140"/>
                  </a:lnTo>
                  <a:lnTo>
                    <a:pt x="221" y="145"/>
                  </a:lnTo>
                  <a:lnTo>
                    <a:pt x="222" y="149"/>
                  </a:lnTo>
                  <a:lnTo>
                    <a:pt x="227" y="154"/>
                  </a:lnTo>
                  <a:lnTo>
                    <a:pt x="232" y="154"/>
                  </a:lnTo>
                  <a:lnTo>
                    <a:pt x="242" y="149"/>
                  </a:lnTo>
                  <a:lnTo>
                    <a:pt x="245" y="153"/>
                  </a:lnTo>
                  <a:lnTo>
                    <a:pt x="250" y="155"/>
                  </a:lnTo>
                  <a:lnTo>
                    <a:pt x="255" y="157"/>
                  </a:lnTo>
                  <a:lnTo>
                    <a:pt x="261" y="157"/>
                  </a:lnTo>
                  <a:lnTo>
                    <a:pt x="266" y="156"/>
                  </a:lnTo>
                  <a:lnTo>
                    <a:pt x="272" y="154"/>
                  </a:lnTo>
                  <a:lnTo>
                    <a:pt x="276" y="148"/>
                  </a:lnTo>
                  <a:lnTo>
                    <a:pt x="280" y="141"/>
                  </a:lnTo>
                  <a:lnTo>
                    <a:pt x="283" y="140"/>
                  </a:lnTo>
                  <a:lnTo>
                    <a:pt x="288" y="138"/>
                  </a:lnTo>
                  <a:lnTo>
                    <a:pt x="292" y="137"/>
                  </a:lnTo>
                  <a:lnTo>
                    <a:pt x="297" y="136"/>
                  </a:lnTo>
                  <a:lnTo>
                    <a:pt x="303" y="134"/>
                  </a:lnTo>
                  <a:lnTo>
                    <a:pt x="308" y="133"/>
                  </a:lnTo>
                  <a:lnTo>
                    <a:pt x="313" y="132"/>
                  </a:lnTo>
                  <a:lnTo>
                    <a:pt x="319" y="131"/>
                  </a:lnTo>
                  <a:lnTo>
                    <a:pt x="328" y="125"/>
                  </a:lnTo>
                  <a:lnTo>
                    <a:pt x="336" y="114"/>
                  </a:lnTo>
                  <a:lnTo>
                    <a:pt x="343" y="95"/>
                  </a:lnTo>
                  <a:lnTo>
                    <a:pt x="351" y="72"/>
                  </a:lnTo>
                  <a:lnTo>
                    <a:pt x="364" y="46"/>
                  </a:lnTo>
                  <a:lnTo>
                    <a:pt x="381" y="27"/>
                  </a:lnTo>
                  <a:lnTo>
                    <a:pt x="399" y="15"/>
                  </a:lnTo>
                  <a:lnTo>
                    <a:pt x="419" y="6"/>
                  </a:lnTo>
                  <a:lnTo>
                    <a:pt x="437" y="2"/>
                  </a:lnTo>
                  <a:lnTo>
                    <a:pt x="454" y="0"/>
                  </a:lnTo>
                  <a:lnTo>
                    <a:pt x="466" y="0"/>
                  </a:lnTo>
                  <a:lnTo>
                    <a:pt x="473" y="0"/>
                  </a:lnTo>
                  <a:lnTo>
                    <a:pt x="479" y="0"/>
                  </a:lnTo>
                  <a:lnTo>
                    <a:pt x="486" y="1"/>
                  </a:lnTo>
                  <a:lnTo>
                    <a:pt x="495" y="2"/>
                  </a:lnTo>
                  <a:lnTo>
                    <a:pt x="505" y="3"/>
                  </a:lnTo>
                  <a:lnTo>
                    <a:pt x="517" y="6"/>
                  </a:lnTo>
                  <a:lnTo>
                    <a:pt x="527" y="9"/>
                  </a:lnTo>
                  <a:lnTo>
                    <a:pt x="539" y="13"/>
                  </a:lnTo>
                  <a:lnTo>
                    <a:pt x="548" y="18"/>
                  </a:lnTo>
                  <a:lnTo>
                    <a:pt x="557" y="23"/>
                  </a:lnTo>
                  <a:lnTo>
                    <a:pt x="568" y="26"/>
                  </a:lnTo>
                  <a:lnTo>
                    <a:pt x="579" y="28"/>
                  </a:lnTo>
                  <a:lnTo>
                    <a:pt x="589" y="31"/>
                  </a:lnTo>
                  <a:lnTo>
                    <a:pt x="601" y="32"/>
                  </a:lnTo>
                  <a:lnTo>
                    <a:pt x="611" y="32"/>
                  </a:lnTo>
                  <a:lnTo>
                    <a:pt x="621" y="32"/>
                  </a:lnTo>
                  <a:lnTo>
                    <a:pt x="630" y="31"/>
                  </a:lnTo>
                  <a:lnTo>
                    <a:pt x="640" y="31"/>
                  </a:lnTo>
                  <a:lnTo>
                    <a:pt x="640" y="34"/>
                  </a:lnTo>
                  <a:lnTo>
                    <a:pt x="636" y="39"/>
                  </a:lnTo>
                  <a:lnTo>
                    <a:pt x="631" y="43"/>
                  </a:lnTo>
                  <a:lnTo>
                    <a:pt x="622" y="56"/>
                  </a:lnTo>
                  <a:lnTo>
                    <a:pt x="610" y="72"/>
                  </a:lnTo>
                  <a:lnTo>
                    <a:pt x="596" y="91"/>
                  </a:lnTo>
                  <a:lnTo>
                    <a:pt x="583" y="108"/>
                  </a:lnTo>
                  <a:lnTo>
                    <a:pt x="568" y="125"/>
                  </a:lnTo>
                  <a:lnTo>
                    <a:pt x="553" y="140"/>
                  </a:lnTo>
                  <a:lnTo>
                    <a:pt x="538" y="152"/>
                  </a:lnTo>
                  <a:lnTo>
                    <a:pt x="524" y="157"/>
                  </a:lnTo>
                  <a:lnTo>
                    <a:pt x="515" y="160"/>
                  </a:lnTo>
                  <a:lnTo>
                    <a:pt x="504" y="164"/>
                  </a:lnTo>
                  <a:lnTo>
                    <a:pt x="492" y="168"/>
                  </a:lnTo>
                  <a:lnTo>
                    <a:pt x="478" y="172"/>
                  </a:lnTo>
                  <a:lnTo>
                    <a:pt x="463" y="177"/>
                  </a:lnTo>
                  <a:lnTo>
                    <a:pt x="449" y="181"/>
                  </a:lnTo>
                  <a:lnTo>
                    <a:pt x="436" y="183"/>
                  </a:lnTo>
                  <a:lnTo>
                    <a:pt x="425" y="184"/>
                  </a:lnTo>
                  <a:lnTo>
                    <a:pt x="414" y="183"/>
                  </a:lnTo>
                  <a:lnTo>
                    <a:pt x="402" y="181"/>
                  </a:lnTo>
                  <a:lnTo>
                    <a:pt x="388" y="177"/>
                  </a:lnTo>
                  <a:lnTo>
                    <a:pt x="375" y="172"/>
                  </a:lnTo>
                  <a:lnTo>
                    <a:pt x="364" y="169"/>
                  </a:lnTo>
                  <a:lnTo>
                    <a:pt x="353" y="164"/>
                  </a:lnTo>
                  <a:lnTo>
                    <a:pt x="345" y="161"/>
                  </a:lnTo>
                  <a:lnTo>
                    <a:pt x="341" y="159"/>
                  </a:lnTo>
                  <a:lnTo>
                    <a:pt x="336" y="155"/>
                  </a:lnTo>
                  <a:lnTo>
                    <a:pt x="331" y="152"/>
                  </a:lnTo>
                  <a:lnTo>
                    <a:pt x="326" y="148"/>
                  </a:lnTo>
                  <a:lnTo>
                    <a:pt x="321" y="145"/>
                  </a:lnTo>
                  <a:lnTo>
                    <a:pt x="318" y="144"/>
                  </a:lnTo>
                  <a:lnTo>
                    <a:pt x="313" y="144"/>
                  </a:lnTo>
                  <a:lnTo>
                    <a:pt x="308" y="145"/>
                  </a:lnTo>
                  <a:lnTo>
                    <a:pt x="303" y="145"/>
                  </a:lnTo>
                  <a:lnTo>
                    <a:pt x="296" y="147"/>
                  </a:lnTo>
                  <a:lnTo>
                    <a:pt x="291" y="148"/>
                  </a:lnTo>
                  <a:lnTo>
                    <a:pt x="287" y="149"/>
                  </a:lnTo>
                  <a:lnTo>
                    <a:pt x="283" y="152"/>
                  </a:lnTo>
                  <a:lnTo>
                    <a:pt x="280" y="155"/>
                  </a:lnTo>
                  <a:lnTo>
                    <a:pt x="279" y="157"/>
                  </a:lnTo>
                  <a:lnTo>
                    <a:pt x="280" y="160"/>
                  </a:lnTo>
                  <a:lnTo>
                    <a:pt x="283" y="162"/>
                  </a:lnTo>
                  <a:lnTo>
                    <a:pt x="285" y="163"/>
                  </a:lnTo>
                  <a:lnTo>
                    <a:pt x="290" y="163"/>
                  </a:lnTo>
                  <a:lnTo>
                    <a:pt x="295" y="163"/>
                  </a:lnTo>
                  <a:lnTo>
                    <a:pt x="300" y="163"/>
                  </a:lnTo>
                  <a:lnTo>
                    <a:pt x="307" y="162"/>
                  </a:lnTo>
                  <a:lnTo>
                    <a:pt x="313" y="162"/>
                  </a:lnTo>
                  <a:lnTo>
                    <a:pt x="320" y="161"/>
                  </a:lnTo>
                  <a:lnTo>
                    <a:pt x="327" y="160"/>
                  </a:lnTo>
                  <a:lnTo>
                    <a:pt x="333" y="159"/>
                  </a:lnTo>
                  <a:lnTo>
                    <a:pt x="340" y="159"/>
                  </a:lnTo>
                  <a:lnTo>
                    <a:pt x="346" y="160"/>
                  </a:lnTo>
                  <a:lnTo>
                    <a:pt x="355" y="161"/>
                  </a:lnTo>
                  <a:lnTo>
                    <a:pt x="365" y="163"/>
                  </a:lnTo>
                  <a:lnTo>
                    <a:pt x="376" y="168"/>
                  </a:lnTo>
                  <a:lnTo>
                    <a:pt x="391" y="174"/>
                  </a:lnTo>
                  <a:lnTo>
                    <a:pt x="409" y="182"/>
                  </a:lnTo>
                  <a:lnTo>
                    <a:pt x="422" y="190"/>
                  </a:lnTo>
                  <a:lnTo>
                    <a:pt x="435" y="201"/>
                  </a:lnTo>
                  <a:lnTo>
                    <a:pt x="445" y="215"/>
                  </a:lnTo>
                  <a:lnTo>
                    <a:pt x="456" y="230"/>
                  </a:lnTo>
                  <a:lnTo>
                    <a:pt x="464" y="247"/>
                  </a:lnTo>
                  <a:lnTo>
                    <a:pt x="471" y="266"/>
                  </a:lnTo>
                  <a:lnTo>
                    <a:pt x="475" y="284"/>
                  </a:lnTo>
                  <a:lnTo>
                    <a:pt x="479" y="303"/>
                  </a:lnTo>
                  <a:lnTo>
                    <a:pt x="480" y="315"/>
                  </a:lnTo>
                  <a:lnTo>
                    <a:pt x="481" y="328"/>
                  </a:lnTo>
                  <a:lnTo>
                    <a:pt x="481" y="340"/>
                  </a:lnTo>
                  <a:lnTo>
                    <a:pt x="480" y="351"/>
                  </a:lnTo>
                  <a:lnTo>
                    <a:pt x="472" y="342"/>
                  </a:lnTo>
                  <a:lnTo>
                    <a:pt x="462" y="335"/>
                  </a:lnTo>
                  <a:lnTo>
                    <a:pt x="448" y="327"/>
                  </a:lnTo>
                  <a:lnTo>
                    <a:pt x="433" y="321"/>
                  </a:lnTo>
                  <a:lnTo>
                    <a:pt x="417" y="317"/>
                  </a:lnTo>
                  <a:lnTo>
                    <a:pt x="401" y="312"/>
                  </a:lnTo>
                  <a:lnTo>
                    <a:pt x="386" y="309"/>
                  </a:lnTo>
                  <a:lnTo>
                    <a:pt x="373" y="306"/>
                  </a:lnTo>
                  <a:lnTo>
                    <a:pt x="365" y="305"/>
                  </a:lnTo>
                  <a:lnTo>
                    <a:pt x="355" y="303"/>
                  </a:lnTo>
                  <a:lnTo>
                    <a:pt x="345" y="300"/>
                  </a:lnTo>
                  <a:lnTo>
                    <a:pt x="335" y="297"/>
                  </a:lnTo>
                  <a:lnTo>
                    <a:pt x="326" y="291"/>
                  </a:lnTo>
                  <a:lnTo>
                    <a:pt x="317" y="284"/>
                  </a:lnTo>
                  <a:lnTo>
                    <a:pt x="310" y="275"/>
                  </a:lnTo>
                  <a:lnTo>
                    <a:pt x="304" y="264"/>
                  </a:lnTo>
                  <a:lnTo>
                    <a:pt x="297" y="246"/>
                  </a:lnTo>
                  <a:lnTo>
                    <a:pt x="289" y="234"/>
                  </a:lnTo>
                  <a:lnTo>
                    <a:pt x="284" y="219"/>
                  </a:lnTo>
                  <a:lnTo>
                    <a:pt x="284" y="198"/>
                  </a:lnTo>
                  <a:lnTo>
                    <a:pt x="284" y="192"/>
                  </a:lnTo>
                  <a:lnTo>
                    <a:pt x="281" y="186"/>
                  </a:lnTo>
                  <a:lnTo>
                    <a:pt x="277" y="181"/>
                  </a:lnTo>
                  <a:lnTo>
                    <a:pt x="272" y="176"/>
                  </a:lnTo>
                  <a:lnTo>
                    <a:pt x="266" y="171"/>
                  </a:lnTo>
                  <a:lnTo>
                    <a:pt x="260" y="168"/>
                  </a:lnTo>
                  <a:lnTo>
                    <a:pt x="255" y="164"/>
                  </a:lnTo>
                  <a:lnTo>
                    <a:pt x="251" y="162"/>
                  </a:lnTo>
                  <a:lnTo>
                    <a:pt x="245" y="160"/>
                  </a:lnTo>
                  <a:lnTo>
                    <a:pt x="240" y="159"/>
                  </a:lnTo>
                  <a:lnTo>
                    <a:pt x="237" y="159"/>
                  </a:lnTo>
                  <a:lnTo>
                    <a:pt x="236" y="162"/>
                  </a:lnTo>
                  <a:lnTo>
                    <a:pt x="237" y="167"/>
                  </a:lnTo>
                  <a:lnTo>
                    <a:pt x="237" y="171"/>
                  </a:lnTo>
                  <a:lnTo>
                    <a:pt x="238" y="177"/>
                  </a:lnTo>
                  <a:lnTo>
                    <a:pt x="240" y="182"/>
                  </a:lnTo>
                  <a:lnTo>
                    <a:pt x="244" y="185"/>
                  </a:lnTo>
                  <a:lnTo>
                    <a:pt x="251" y="191"/>
                  </a:lnTo>
                  <a:lnTo>
                    <a:pt x="259" y="199"/>
                  </a:lnTo>
                  <a:lnTo>
                    <a:pt x="269" y="208"/>
                  </a:lnTo>
                  <a:lnTo>
                    <a:pt x="280" y="220"/>
                  </a:lnTo>
                  <a:lnTo>
                    <a:pt x="290" y="234"/>
                  </a:lnTo>
                  <a:lnTo>
                    <a:pt x="298" y="249"/>
                  </a:lnTo>
                  <a:lnTo>
                    <a:pt x="305" y="26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5" name="Freeform 606"/>
            <p:cNvSpPr>
              <a:spLocks/>
            </p:cNvSpPr>
            <p:nvPr/>
          </p:nvSpPr>
          <p:spPr bwMode="auto">
            <a:xfrm>
              <a:off x="3817" y="2215"/>
              <a:ext cx="96" cy="98"/>
            </a:xfrm>
            <a:custGeom>
              <a:avLst/>
              <a:gdLst>
                <a:gd name="T0" fmla="*/ 5 w 192"/>
                <a:gd name="T1" fmla="*/ 6 h 196"/>
                <a:gd name="T2" fmla="*/ 5 w 192"/>
                <a:gd name="T3" fmla="*/ 6 h 196"/>
                <a:gd name="T4" fmla="*/ 6 w 192"/>
                <a:gd name="T5" fmla="*/ 6 h 196"/>
                <a:gd name="T6" fmla="*/ 6 w 192"/>
                <a:gd name="T7" fmla="*/ 6 h 196"/>
                <a:gd name="T8" fmla="*/ 6 w 192"/>
                <a:gd name="T9" fmla="*/ 6 h 196"/>
                <a:gd name="T10" fmla="*/ 6 w 192"/>
                <a:gd name="T11" fmla="*/ 6 h 196"/>
                <a:gd name="T12" fmla="*/ 6 w 192"/>
                <a:gd name="T13" fmla="*/ 6 h 196"/>
                <a:gd name="T14" fmla="*/ 6 w 192"/>
                <a:gd name="T15" fmla="*/ 6 h 196"/>
                <a:gd name="T16" fmla="*/ 6 w 192"/>
                <a:gd name="T17" fmla="*/ 6 h 196"/>
                <a:gd name="T18" fmla="*/ 6 w 192"/>
                <a:gd name="T19" fmla="*/ 6 h 196"/>
                <a:gd name="T20" fmla="*/ 6 w 192"/>
                <a:gd name="T21" fmla="*/ 6 h 196"/>
                <a:gd name="T22" fmla="*/ 6 w 192"/>
                <a:gd name="T23" fmla="*/ 6 h 196"/>
                <a:gd name="T24" fmla="*/ 5 w 192"/>
                <a:gd name="T25" fmla="*/ 6 h 196"/>
                <a:gd name="T26" fmla="*/ 5 w 192"/>
                <a:gd name="T27" fmla="*/ 5 h 196"/>
                <a:gd name="T28" fmla="*/ 5 w 192"/>
                <a:gd name="T29" fmla="*/ 5 h 196"/>
                <a:gd name="T30" fmla="*/ 6 w 192"/>
                <a:gd name="T31" fmla="*/ 5 h 196"/>
                <a:gd name="T32" fmla="*/ 6 w 192"/>
                <a:gd name="T33" fmla="*/ 5 h 196"/>
                <a:gd name="T34" fmla="*/ 6 w 192"/>
                <a:gd name="T35" fmla="*/ 5 h 196"/>
                <a:gd name="T36" fmla="*/ 6 w 192"/>
                <a:gd name="T37" fmla="*/ 4 h 196"/>
                <a:gd name="T38" fmla="*/ 6 w 192"/>
                <a:gd name="T39" fmla="*/ 3 h 196"/>
                <a:gd name="T40" fmla="*/ 5 w 192"/>
                <a:gd name="T41" fmla="*/ 2 h 196"/>
                <a:gd name="T42" fmla="*/ 4 w 192"/>
                <a:gd name="T43" fmla="*/ 1 h 196"/>
                <a:gd name="T44" fmla="*/ 3 w 192"/>
                <a:gd name="T45" fmla="*/ 1 h 196"/>
                <a:gd name="T46" fmla="*/ 2 w 192"/>
                <a:gd name="T47" fmla="*/ 1 h 196"/>
                <a:gd name="T48" fmla="*/ 1 w 192"/>
                <a:gd name="T49" fmla="*/ 1 h 196"/>
                <a:gd name="T50" fmla="*/ 1 w 192"/>
                <a:gd name="T51" fmla="*/ 1 h 196"/>
                <a:gd name="T52" fmla="*/ 1 w 192"/>
                <a:gd name="T53" fmla="*/ 1 h 196"/>
                <a:gd name="T54" fmla="*/ 1 w 192"/>
                <a:gd name="T55" fmla="*/ 2 h 196"/>
                <a:gd name="T56" fmla="*/ 1 w 192"/>
                <a:gd name="T57" fmla="*/ 2 h 196"/>
                <a:gd name="T58" fmla="*/ 2 w 192"/>
                <a:gd name="T59" fmla="*/ 3 h 196"/>
                <a:gd name="T60" fmla="*/ 2 w 192"/>
                <a:gd name="T61" fmla="*/ 4 h 196"/>
                <a:gd name="T62" fmla="*/ 2 w 192"/>
                <a:gd name="T63" fmla="*/ 5 h 196"/>
                <a:gd name="T64" fmla="*/ 3 w 192"/>
                <a:gd name="T65" fmla="*/ 6 h 196"/>
                <a:gd name="T66" fmla="*/ 4 w 192"/>
                <a:gd name="T67" fmla="*/ 6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2" h="196">
                  <a:moveTo>
                    <a:pt x="146" y="196"/>
                  </a:moveTo>
                  <a:lnTo>
                    <a:pt x="146" y="189"/>
                  </a:lnTo>
                  <a:lnTo>
                    <a:pt x="149" y="182"/>
                  </a:lnTo>
                  <a:lnTo>
                    <a:pt x="153" y="177"/>
                  </a:lnTo>
                  <a:lnTo>
                    <a:pt x="159" y="175"/>
                  </a:lnTo>
                  <a:lnTo>
                    <a:pt x="165" y="175"/>
                  </a:lnTo>
                  <a:lnTo>
                    <a:pt x="169" y="176"/>
                  </a:lnTo>
                  <a:lnTo>
                    <a:pt x="173" y="178"/>
                  </a:lnTo>
                  <a:lnTo>
                    <a:pt x="174" y="181"/>
                  </a:lnTo>
                  <a:lnTo>
                    <a:pt x="175" y="182"/>
                  </a:lnTo>
                  <a:lnTo>
                    <a:pt x="178" y="183"/>
                  </a:lnTo>
                  <a:lnTo>
                    <a:pt x="181" y="183"/>
                  </a:lnTo>
                  <a:lnTo>
                    <a:pt x="186" y="184"/>
                  </a:lnTo>
                  <a:lnTo>
                    <a:pt x="190" y="185"/>
                  </a:lnTo>
                  <a:lnTo>
                    <a:pt x="192" y="185"/>
                  </a:lnTo>
                  <a:lnTo>
                    <a:pt x="192" y="184"/>
                  </a:lnTo>
                  <a:lnTo>
                    <a:pt x="191" y="182"/>
                  </a:lnTo>
                  <a:lnTo>
                    <a:pt x="189" y="178"/>
                  </a:lnTo>
                  <a:lnTo>
                    <a:pt x="186" y="175"/>
                  </a:lnTo>
                  <a:lnTo>
                    <a:pt x="182" y="173"/>
                  </a:lnTo>
                  <a:lnTo>
                    <a:pt x="179" y="169"/>
                  </a:lnTo>
                  <a:lnTo>
                    <a:pt x="176" y="171"/>
                  </a:lnTo>
                  <a:lnTo>
                    <a:pt x="172" y="173"/>
                  </a:lnTo>
                  <a:lnTo>
                    <a:pt x="167" y="171"/>
                  </a:lnTo>
                  <a:lnTo>
                    <a:pt x="163" y="169"/>
                  </a:lnTo>
                  <a:lnTo>
                    <a:pt x="160" y="165"/>
                  </a:lnTo>
                  <a:lnTo>
                    <a:pt x="158" y="160"/>
                  </a:lnTo>
                  <a:lnTo>
                    <a:pt x="158" y="155"/>
                  </a:lnTo>
                  <a:lnTo>
                    <a:pt x="158" y="152"/>
                  </a:lnTo>
                  <a:lnTo>
                    <a:pt x="158" y="150"/>
                  </a:lnTo>
                  <a:lnTo>
                    <a:pt x="159" y="147"/>
                  </a:lnTo>
                  <a:lnTo>
                    <a:pt x="161" y="146"/>
                  </a:lnTo>
                  <a:lnTo>
                    <a:pt x="163" y="144"/>
                  </a:lnTo>
                  <a:lnTo>
                    <a:pt x="166" y="140"/>
                  </a:lnTo>
                  <a:lnTo>
                    <a:pt x="171" y="138"/>
                  </a:lnTo>
                  <a:lnTo>
                    <a:pt x="175" y="137"/>
                  </a:lnTo>
                  <a:lnTo>
                    <a:pt x="179" y="137"/>
                  </a:lnTo>
                  <a:lnTo>
                    <a:pt x="183" y="117"/>
                  </a:lnTo>
                  <a:lnTo>
                    <a:pt x="182" y="98"/>
                  </a:lnTo>
                  <a:lnTo>
                    <a:pt x="176" y="80"/>
                  </a:lnTo>
                  <a:lnTo>
                    <a:pt x="167" y="63"/>
                  </a:lnTo>
                  <a:lnTo>
                    <a:pt x="152" y="49"/>
                  </a:lnTo>
                  <a:lnTo>
                    <a:pt x="133" y="37"/>
                  </a:lnTo>
                  <a:lnTo>
                    <a:pt x="107" y="27"/>
                  </a:lnTo>
                  <a:lnTo>
                    <a:pt x="78" y="20"/>
                  </a:lnTo>
                  <a:lnTo>
                    <a:pt x="67" y="19"/>
                  </a:lnTo>
                  <a:lnTo>
                    <a:pt x="55" y="16"/>
                  </a:lnTo>
                  <a:lnTo>
                    <a:pt x="44" y="14"/>
                  </a:lnTo>
                  <a:lnTo>
                    <a:pt x="32" y="10"/>
                  </a:lnTo>
                  <a:lnTo>
                    <a:pt x="22" y="8"/>
                  </a:lnTo>
                  <a:lnTo>
                    <a:pt x="13" y="4"/>
                  </a:lnTo>
                  <a:lnTo>
                    <a:pt x="6" y="2"/>
                  </a:lnTo>
                  <a:lnTo>
                    <a:pt x="0" y="0"/>
                  </a:lnTo>
                  <a:lnTo>
                    <a:pt x="7" y="9"/>
                  </a:lnTo>
                  <a:lnTo>
                    <a:pt x="13" y="20"/>
                  </a:lnTo>
                  <a:lnTo>
                    <a:pt x="19" y="33"/>
                  </a:lnTo>
                  <a:lnTo>
                    <a:pt x="24" y="46"/>
                  </a:lnTo>
                  <a:lnTo>
                    <a:pt x="28" y="60"/>
                  </a:lnTo>
                  <a:lnTo>
                    <a:pt x="31" y="72"/>
                  </a:lnTo>
                  <a:lnTo>
                    <a:pt x="35" y="85"/>
                  </a:lnTo>
                  <a:lnTo>
                    <a:pt x="37" y="97"/>
                  </a:lnTo>
                  <a:lnTo>
                    <a:pt x="40" y="109"/>
                  </a:lnTo>
                  <a:lnTo>
                    <a:pt x="45" y="123"/>
                  </a:lnTo>
                  <a:lnTo>
                    <a:pt x="53" y="139"/>
                  </a:lnTo>
                  <a:lnTo>
                    <a:pt x="65" y="156"/>
                  </a:lnTo>
                  <a:lnTo>
                    <a:pt x="78" y="171"/>
                  </a:lnTo>
                  <a:lnTo>
                    <a:pt x="97" y="184"/>
                  </a:lnTo>
                  <a:lnTo>
                    <a:pt x="119" y="192"/>
                  </a:lnTo>
                  <a:lnTo>
                    <a:pt x="146" y="19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6" name="Freeform 607"/>
            <p:cNvSpPr>
              <a:spLocks/>
            </p:cNvSpPr>
            <p:nvPr/>
          </p:nvSpPr>
          <p:spPr bwMode="auto">
            <a:xfrm>
              <a:off x="3921" y="2274"/>
              <a:ext cx="10" cy="10"/>
            </a:xfrm>
            <a:custGeom>
              <a:avLst/>
              <a:gdLst>
                <a:gd name="T0" fmla="*/ 0 w 21"/>
                <a:gd name="T1" fmla="*/ 0 h 21"/>
                <a:gd name="T2" fmla="*/ 0 w 21"/>
                <a:gd name="T3" fmla="*/ 0 h 21"/>
                <a:gd name="T4" fmla="*/ 0 w 21"/>
                <a:gd name="T5" fmla="*/ 0 h 21"/>
                <a:gd name="T6" fmla="*/ 0 w 21"/>
                <a:gd name="T7" fmla="*/ 0 h 21"/>
                <a:gd name="T8" fmla="*/ 0 w 21"/>
                <a:gd name="T9" fmla="*/ 0 h 21"/>
                <a:gd name="T10" fmla="*/ 0 w 21"/>
                <a:gd name="T11" fmla="*/ 0 h 21"/>
                <a:gd name="T12" fmla="*/ 0 w 21"/>
                <a:gd name="T13" fmla="*/ 0 h 21"/>
                <a:gd name="T14" fmla="*/ 0 w 21"/>
                <a:gd name="T15" fmla="*/ 0 h 21"/>
                <a:gd name="T16" fmla="*/ 0 w 21"/>
                <a:gd name="T17" fmla="*/ 0 h 21"/>
                <a:gd name="T18" fmla="*/ 0 w 21"/>
                <a:gd name="T19" fmla="*/ 0 h 21"/>
                <a:gd name="T20" fmla="*/ 0 w 21"/>
                <a:gd name="T21" fmla="*/ 0 h 21"/>
                <a:gd name="T22" fmla="*/ 0 w 21"/>
                <a:gd name="T23" fmla="*/ 0 h 21"/>
                <a:gd name="T24" fmla="*/ 0 w 21"/>
                <a:gd name="T25" fmla="*/ 0 h 21"/>
                <a:gd name="T26" fmla="*/ 0 w 21"/>
                <a:gd name="T27" fmla="*/ 0 h 21"/>
                <a:gd name="T28" fmla="*/ 0 w 21"/>
                <a:gd name="T29" fmla="*/ 0 h 21"/>
                <a:gd name="T30" fmla="*/ 0 w 21"/>
                <a:gd name="T31" fmla="*/ 0 h 21"/>
                <a:gd name="T32" fmla="*/ 0 w 21"/>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1">
                  <a:moveTo>
                    <a:pt x="0" y="9"/>
                  </a:moveTo>
                  <a:lnTo>
                    <a:pt x="2" y="5"/>
                  </a:lnTo>
                  <a:lnTo>
                    <a:pt x="4" y="1"/>
                  </a:lnTo>
                  <a:lnTo>
                    <a:pt x="7" y="0"/>
                  </a:lnTo>
                  <a:lnTo>
                    <a:pt x="11" y="0"/>
                  </a:lnTo>
                  <a:lnTo>
                    <a:pt x="15" y="1"/>
                  </a:lnTo>
                  <a:lnTo>
                    <a:pt x="18" y="4"/>
                  </a:lnTo>
                  <a:lnTo>
                    <a:pt x="20" y="7"/>
                  </a:lnTo>
                  <a:lnTo>
                    <a:pt x="21" y="10"/>
                  </a:lnTo>
                  <a:lnTo>
                    <a:pt x="20" y="15"/>
                  </a:lnTo>
                  <a:lnTo>
                    <a:pt x="18" y="17"/>
                  </a:lnTo>
                  <a:lnTo>
                    <a:pt x="15" y="20"/>
                  </a:lnTo>
                  <a:lnTo>
                    <a:pt x="12" y="21"/>
                  </a:lnTo>
                  <a:lnTo>
                    <a:pt x="9" y="20"/>
                  </a:lnTo>
                  <a:lnTo>
                    <a:pt x="5" y="16"/>
                  </a:lnTo>
                  <a:lnTo>
                    <a:pt x="2" y="13"/>
                  </a:lnTo>
                  <a:lnTo>
                    <a:pt x="0" y="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7" name="Freeform 608"/>
            <p:cNvSpPr>
              <a:spLocks/>
            </p:cNvSpPr>
            <p:nvPr/>
          </p:nvSpPr>
          <p:spPr bwMode="auto">
            <a:xfrm>
              <a:off x="3941" y="2287"/>
              <a:ext cx="11" cy="11"/>
            </a:xfrm>
            <a:custGeom>
              <a:avLst/>
              <a:gdLst>
                <a:gd name="T0" fmla="*/ 1 w 21"/>
                <a:gd name="T1" fmla="*/ 1 h 22"/>
                <a:gd name="T2" fmla="*/ 1 w 21"/>
                <a:gd name="T3" fmla="*/ 1 h 22"/>
                <a:gd name="T4" fmla="*/ 1 w 21"/>
                <a:gd name="T5" fmla="*/ 0 h 22"/>
                <a:gd name="T6" fmla="*/ 1 w 21"/>
                <a:gd name="T7" fmla="*/ 1 h 22"/>
                <a:gd name="T8" fmla="*/ 1 w 21"/>
                <a:gd name="T9" fmla="*/ 1 h 22"/>
                <a:gd name="T10" fmla="*/ 1 w 21"/>
                <a:gd name="T11" fmla="*/ 1 h 22"/>
                <a:gd name="T12" fmla="*/ 1 w 21"/>
                <a:gd name="T13" fmla="*/ 1 h 22"/>
                <a:gd name="T14" fmla="*/ 1 w 21"/>
                <a:gd name="T15" fmla="*/ 1 h 22"/>
                <a:gd name="T16" fmla="*/ 1 w 21"/>
                <a:gd name="T17" fmla="*/ 1 h 22"/>
                <a:gd name="T18" fmla="*/ 1 w 21"/>
                <a:gd name="T19" fmla="*/ 1 h 22"/>
                <a:gd name="T20" fmla="*/ 1 w 21"/>
                <a:gd name="T21" fmla="*/ 1 h 22"/>
                <a:gd name="T22" fmla="*/ 1 w 21"/>
                <a:gd name="T23" fmla="*/ 1 h 22"/>
                <a:gd name="T24" fmla="*/ 1 w 21"/>
                <a:gd name="T25" fmla="*/ 1 h 22"/>
                <a:gd name="T26" fmla="*/ 1 w 21"/>
                <a:gd name="T27" fmla="*/ 1 h 22"/>
                <a:gd name="T28" fmla="*/ 0 w 21"/>
                <a:gd name="T29" fmla="*/ 1 h 22"/>
                <a:gd name="T30" fmla="*/ 0 w 21"/>
                <a:gd name="T31" fmla="*/ 1 h 22"/>
                <a:gd name="T32" fmla="*/ 1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1" y="3"/>
                  </a:moveTo>
                  <a:lnTo>
                    <a:pt x="6" y="1"/>
                  </a:lnTo>
                  <a:lnTo>
                    <a:pt x="10" y="0"/>
                  </a:lnTo>
                  <a:lnTo>
                    <a:pt x="15" y="1"/>
                  </a:lnTo>
                  <a:lnTo>
                    <a:pt x="18" y="3"/>
                  </a:lnTo>
                  <a:lnTo>
                    <a:pt x="21" y="7"/>
                  </a:lnTo>
                  <a:lnTo>
                    <a:pt x="21" y="11"/>
                  </a:lnTo>
                  <a:lnTo>
                    <a:pt x="21" y="16"/>
                  </a:lnTo>
                  <a:lnTo>
                    <a:pt x="20" y="21"/>
                  </a:lnTo>
                  <a:lnTo>
                    <a:pt x="16" y="22"/>
                  </a:lnTo>
                  <a:lnTo>
                    <a:pt x="11" y="22"/>
                  </a:lnTo>
                  <a:lnTo>
                    <a:pt x="6" y="21"/>
                  </a:lnTo>
                  <a:lnTo>
                    <a:pt x="2" y="17"/>
                  </a:lnTo>
                  <a:lnTo>
                    <a:pt x="1" y="14"/>
                  </a:lnTo>
                  <a:lnTo>
                    <a:pt x="0" y="10"/>
                  </a:lnTo>
                  <a:lnTo>
                    <a:pt x="0" y="7"/>
                  </a:lnTo>
                  <a:lnTo>
                    <a:pt x="1"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8" name="Freeform 609"/>
            <p:cNvSpPr>
              <a:spLocks/>
            </p:cNvSpPr>
            <p:nvPr/>
          </p:nvSpPr>
          <p:spPr bwMode="auto">
            <a:xfrm>
              <a:off x="3917" y="2301"/>
              <a:ext cx="10" cy="11"/>
            </a:xfrm>
            <a:custGeom>
              <a:avLst/>
              <a:gdLst>
                <a:gd name="T0" fmla="*/ 0 w 21"/>
                <a:gd name="T1" fmla="*/ 1 h 22"/>
                <a:gd name="T2" fmla="*/ 0 w 21"/>
                <a:gd name="T3" fmla="*/ 1 h 22"/>
                <a:gd name="T4" fmla="*/ 0 w 21"/>
                <a:gd name="T5" fmla="*/ 0 h 22"/>
                <a:gd name="T6" fmla="*/ 0 w 21"/>
                <a:gd name="T7" fmla="*/ 0 h 22"/>
                <a:gd name="T8" fmla="*/ 0 w 21"/>
                <a:gd name="T9" fmla="*/ 1 h 22"/>
                <a:gd name="T10" fmla="*/ 0 w 21"/>
                <a:gd name="T11" fmla="*/ 1 h 22"/>
                <a:gd name="T12" fmla="*/ 0 w 21"/>
                <a:gd name="T13" fmla="*/ 1 h 22"/>
                <a:gd name="T14" fmla="*/ 0 w 21"/>
                <a:gd name="T15" fmla="*/ 1 h 22"/>
                <a:gd name="T16" fmla="*/ 0 w 21"/>
                <a:gd name="T17" fmla="*/ 1 h 22"/>
                <a:gd name="T18" fmla="*/ 0 w 21"/>
                <a:gd name="T19" fmla="*/ 1 h 22"/>
                <a:gd name="T20" fmla="*/ 0 w 21"/>
                <a:gd name="T21" fmla="*/ 1 h 22"/>
                <a:gd name="T22" fmla="*/ 0 w 21"/>
                <a:gd name="T23" fmla="*/ 1 h 22"/>
                <a:gd name="T24" fmla="*/ 0 w 21"/>
                <a:gd name="T25" fmla="*/ 1 h 22"/>
                <a:gd name="T26" fmla="*/ 0 w 21"/>
                <a:gd name="T27" fmla="*/ 1 h 22"/>
                <a:gd name="T28" fmla="*/ 0 w 21"/>
                <a:gd name="T29" fmla="*/ 1 h 22"/>
                <a:gd name="T30" fmla="*/ 0 w 21"/>
                <a:gd name="T31" fmla="*/ 1 h 22"/>
                <a:gd name="T32" fmla="*/ 0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3" y="5"/>
                  </a:moveTo>
                  <a:lnTo>
                    <a:pt x="5" y="3"/>
                  </a:lnTo>
                  <a:lnTo>
                    <a:pt x="10" y="0"/>
                  </a:lnTo>
                  <a:lnTo>
                    <a:pt x="14" y="0"/>
                  </a:lnTo>
                  <a:lnTo>
                    <a:pt x="19" y="3"/>
                  </a:lnTo>
                  <a:lnTo>
                    <a:pt x="21" y="7"/>
                  </a:lnTo>
                  <a:lnTo>
                    <a:pt x="21" y="12"/>
                  </a:lnTo>
                  <a:lnTo>
                    <a:pt x="20" y="16"/>
                  </a:lnTo>
                  <a:lnTo>
                    <a:pt x="18" y="19"/>
                  </a:lnTo>
                  <a:lnTo>
                    <a:pt x="15" y="21"/>
                  </a:lnTo>
                  <a:lnTo>
                    <a:pt x="11" y="22"/>
                  </a:lnTo>
                  <a:lnTo>
                    <a:pt x="6" y="22"/>
                  </a:lnTo>
                  <a:lnTo>
                    <a:pt x="3" y="20"/>
                  </a:lnTo>
                  <a:lnTo>
                    <a:pt x="0" y="16"/>
                  </a:lnTo>
                  <a:lnTo>
                    <a:pt x="0" y="12"/>
                  </a:lnTo>
                  <a:lnTo>
                    <a:pt x="2" y="7"/>
                  </a:lnTo>
                  <a:lnTo>
                    <a:pt x="3"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9" name="Freeform 610"/>
            <p:cNvSpPr>
              <a:spLocks/>
            </p:cNvSpPr>
            <p:nvPr/>
          </p:nvSpPr>
          <p:spPr bwMode="auto">
            <a:xfrm>
              <a:off x="3899" y="2287"/>
              <a:ext cx="11" cy="11"/>
            </a:xfrm>
            <a:custGeom>
              <a:avLst/>
              <a:gdLst>
                <a:gd name="T0" fmla="*/ 1 w 22"/>
                <a:gd name="T1" fmla="*/ 1 h 21"/>
                <a:gd name="T2" fmla="*/ 1 w 22"/>
                <a:gd name="T3" fmla="*/ 1 h 21"/>
                <a:gd name="T4" fmla="*/ 0 w 22"/>
                <a:gd name="T5" fmla="*/ 1 h 21"/>
                <a:gd name="T6" fmla="*/ 0 w 22"/>
                <a:gd name="T7" fmla="*/ 1 h 21"/>
                <a:gd name="T8" fmla="*/ 1 w 22"/>
                <a:gd name="T9" fmla="*/ 1 h 21"/>
                <a:gd name="T10" fmla="*/ 1 w 22"/>
                <a:gd name="T11" fmla="*/ 1 h 21"/>
                <a:gd name="T12" fmla="*/ 1 w 22"/>
                <a:gd name="T13" fmla="*/ 1 h 21"/>
                <a:gd name="T14" fmla="*/ 1 w 22"/>
                <a:gd name="T15" fmla="*/ 1 h 21"/>
                <a:gd name="T16" fmla="*/ 1 w 22"/>
                <a:gd name="T17" fmla="*/ 1 h 21"/>
                <a:gd name="T18" fmla="*/ 1 w 22"/>
                <a:gd name="T19" fmla="*/ 1 h 21"/>
                <a:gd name="T20" fmla="*/ 1 w 22"/>
                <a:gd name="T21" fmla="*/ 1 h 21"/>
                <a:gd name="T22" fmla="*/ 1 w 22"/>
                <a:gd name="T23" fmla="*/ 1 h 21"/>
                <a:gd name="T24" fmla="*/ 1 w 22"/>
                <a:gd name="T25" fmla="*/ 1 h 21"/>
                <a:gd name="T26" fmla="*/ 1 w 22"/>
                <a:gd name="T27" fmla="*/ 1 h 21"/>
                <a:gd name="T28" fmla="*/ 1 w 22"/>
                <a:gd name="T29" fmla="*/ 0 h 21"/>
                <a:gd name="T30" fmla="*/ 1 w 22"/>
                <a:gd name="T31" fmla="*/ 0 h 21"/>
                <a:gd name="T32" fmla="*/ 1 w 22"/>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1">
                  <a:moveTo>
                    <a:pt x="3" y="1"/>
                  </a:moveTo>
                  <a:lnTo>
                    <a:pt x="1" y="3"/>
                  </a:lnTo>
                  <a:lnTo>
                    <a:pt x="0" y="8"/>
                  </a:lnTo>
                  <a:lnTo>
                    <a:pt x="0" y="12"/>
                  </a:lnTo>
                  <a:lnTo>
                    <a:pt x="2" y="17"/>
                  </a:lnTo>
                  <a:lnTo>
                    <a:pt x="6" y="19"/>
                  </a:lnTo>
                  <a:lnTo>
                    <a:pt x="10" y="21"/>
                  </a:lnTo>
                  <a:lnTo>
                    <a:pt x="15" y="21"/>
                  </a:lnTo>
                  <a:lnTo>
                    <a:pt x="18" y="18"/>
                  </a:lnTo>
                  <a:lnTo>
                    <a:pt x="21" y="16"/>
                  </a:lnTo>
                  <a:lnTo>
                    <a:pt x="22" y="12"/>
                  </a:lnTo>
                  <a:lnTo>
                    <a:pt x="22" y="9"/>
                  </a:lnTo>
                  <a:lnTo>
                    <a:pt x="21" y="6"/>
                  </a:lnTo>
                  <a:lnTo>
                    <a:pt x="17" y="2"/>
                  </a:lnTo>
                  <a:lnTo>
                    <a:pt x="13" y="0"/>
                  </a:lnTo>
                  <a:lnTo>
                    <a:pt x="7" y="0"/>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0" name="Freeform 611"/>
            <p:cNvSpPr>
              <a:spLocks/>
            </p:cNvSpPr>
            <p:nvPr/>
          </p:nvSpPr>
          <p:spPr bwMode="auto">
            <a:xfrm>
              <a:off x="3893" y="2308"/>
              <a:ext cx="9" cy="9"/>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w 19"/>
                <a:gd name="T15" fmla="*/ 0 h 19"/>
                <a:gd name="T16" fmla="*/ 0 w 19"/>
                <a:gd name="T17" fmla="*/ 0 h 19"/>
                <a:gd name="T18" fmla="*/ 0 w 19"/>
                <a:gd name="T19" fmla="*/ 0 h 19"/>
                <a:gd name="T20" fmla="*/ 0 w 19"/>
                <a:gd name="T21" fmla="*/ 0 h 19"/>
                <a:gd name="T22" fmla="*/ 0 w 19"/>
                <a:gd name="T23" fmla="*/ 0 h 19"/>
                <a:gd name="T24" fmla="*/ 0 w 19"/>
                <a:gd name="T25" fmla="*/ 0 h 19"/>
                <a:gd name="T26" fmla="*/ 0 w 19"/>
                <a:gd name="T27" fmla="*/ 0 h 19"/>
                <a:gd name="T28" fmla="*/ 0 w 19"/>
                <a:gd name="T29" fmla="*/ 0 h 19"/>
                <a:gd name="T30" fmla="*/ 0 w 19"/>
                <a:gd name="T31" fmla="*/ 0 h 19"/>
                <a:gd name="T32" fmla="*/ 0 w 1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0" y="13"/>
                  </a:moveTo>
                  <a:lnTo>
                    <a:pt x="0" y="8"/>
                  </a:lnTo>
                  <a:lnTo>
                    <a:pt x="0" y="5"/>
                  </a:lnTo>
                  <a:lnTo>
                    <a:pt x="2" y="2"/>
                  </a:lnTo>
                  <a:lnTo>
                    <a:pt x="7" y="1"/>
                  </a:lnTo>
                  <a:lnTo>
                    <a:pt x="12" y="0"/>
                  </a:lnTo>
                  <a:lnTo>
                    <a:pt x="15" y="1"/>
                  </a:lnTo>
                  <a:lnTo>
                    <a:pt x="17" y="4"/>
                  </a:lnTo>
                  <a:lnTo>
                    <a:pt x="19" y="6"/>
                  </a:lnTo>
                  <a:lnTo>
                    <a:pt x="19" y="9"/>
                  </a:lnTo>
                  <a:lnTo>
                    <a:pt x="17" y="14"/>
                  </a:lnTo>
                  <a:lnTo>
                    <a:pt x="14" y="16"/>
                  </a:lnTo>
                  <a:lnTo>
                    <a:pt x="12" y="19"/>
                  </a:lnTo>
                  <a:lnTo>
                    <a:pt x="8" y="19"/>
                  </a:lnTo>
                  <a:lnTo>
                    <a:pt x="5" y="17"/>
                  </a:lnTo>
                  <a:lnTo>
                    <a:pt x="1" y="15"/>
                  </a:lnTo>
                  <a:lnTo>
                    <a:pt x="0"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1" name="Freeform 612"/>
            <p:cNvSpPr>
              <a:spLocks/>
            </p:cNvSpPr>
            <p:nvPr/>
          </p:nvSpPr>
          <p:spPr bwMode="auto">
            <a:xfrm>
              <a:off x="3910" y="2323"/>
              <a:ext cx="8" cy="11"/>
            </a:xfrm>
            <a:custGeom>
              <a:avLst/>
              <a:gdLst>
                <a:gd name="T0" fmla="*/ 1 w 16"/>
                <a:gd name="T1" fmla="*/ 1 h 22"/>
                <a:gd name="T2" fmla="*/ 1 w 16"/>
                <a:gd name="T3" fmla="*/ 1 h 22"/>
                <a:gd name="T4" fmla="*/ 1 w 16"/>
                <a:gd name="T5" fmla="*/ 1 h 22"/>
                <a:gd name="T6" fmla="*/ 0 w 16"/>
                <a:gd name="T7" fmla="*/ 1 h 22"/>
                <a:gd name="T8" fmla="*/ 0 w 16"/>
                <a:gd name="T9" fmla="*/ 1 h 22"/>
                <a:gd name="T10" fmla="*/ 1 w 16"/>
                <a:gd name="T11" fmla="*/ 1 h 22"/>
                <a:gd name="T12" fmla="*/ 1 w 16"/>
                <a:gd name="T13" fmla="*/ 1 h 22"/>
                <a:gd name="T14" fmla="*/ 1 w 16"/>
                <a:gd name="T15" fmla="*/ 1 h 22"/>
                <a:gd name="T16" fmla="*/ 1 w 16"/>
                <a:gd name="T17" fmla="*/ 0 h 22"/>
                <a:gd name="T18" fmla="*/ 1 w 16"/>
                <a:gd name="T19" fmla="*/ 1 h 22"/>
                <a:gd name="T20" fmla="*/ 1 w 16"/>
                <a:gd name="T21" fmla="*/ 1 h 22"/>
                <a:gd name="T22" fmla="*/ 1 w 16"/>
                <a:gd name="T23" fmla="*/ 1 h 22"/>
                <a:gd name="T24" fmla="*/ 1 w 16"/>
                <a:gd name="T25" fmla="*/ 1 h 22"/>
                <a:gd name="T26" fmla="*/ 1 w 16"/>
                <a:gd name="T27" fmla="*/ 1 h 22"/>
                <a:gd name="T28" fmla="*/ 1 w 16"/>
                <a:gd name="T29" fmla="*/ 1 h 22"/>
                <a:gd name="T30" fmla="*/ 1 w 16"/>
                <a:gd name="T31" fmla="*/ 1 h 22"/>
                <a:gd name="T32" fmla="*/ 1 w 16"/>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2">
                  <a:moveTo>
                    <a:pt x="5" y="22"/>
                  </a:moveTo>
                  <a:lnTo>
                    <a:pt x="2" y="21"/>
                  </a:lnTo>
                  <a:lnTo>
                    <a:pt x="1" y="19"/>
                  </a:lnTo>
                  <a:lnTo>
                    <a:pt x="0" y="15"/>
                  </a:lnTo>
                  <a:lnTo>
                    <a:pt x="0" y="10"/>
                  </a:lnTo>
                  <a:lnTo>
                    <a:pt x="1" y="6"/>
                  </a:lnTo>
                  <a:lnTo>
                    <a:pt x="4" y="2"/>
                  </a:lnTo>
                  <a:lnTo>
                    <a:pt x="6" y="1"/>
                  </a:lnTo>
                  <a:lnTo>
                    <a:pt x="10" y="0"/>
                  </a:lnTo>
                  <a:lnTo>
                    <a:pt x="12" y="1"/>
                  </a:lnTo>
                  <a:lnTo>
                    <a:pt x="15" y="4"/>
                  </a:lnTo>
                  <a:lnTo>
                    <a:pt x="16" y="8"/>
                  </a:lnTo>
                  <a:lnTo>
                    <a:pt x="16" y="12"/>
                  </a:lnTo>
                  <a:lnTo>
                    <a:pt x="15" y="15"/>
                  </a:lnTo>
                  <a:lnTo>
                    <a:pt x="12" y="19"/>
                  </a:lnTo>
                  <a:lnTo>
                    <a:pt x="10" y="21"/>
                  </a:lnTo>
                  <a:lnTo>
                    <a:pt x="5" y="2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2" name="Freeform 613"/>
            <p:cNvSpPr>
              <a:spLocks/>
            </p:cNvSpPr>
            <p:nvPr/>
          </p:nvSpPr>
          <p:spPr bwMode="auto">
            <a:xfrm>
              <a:off x="3925" y="2312"/>
              <a:ext cx="10" cy="12"/>
            </a:xfrm>
            <a:custGeom>
              <a:avLst/>
              <a:gdLst>
                <a:gd name="T0" fmla="*/ 1 w 19"/>
                <a:gd name="T1" fmla="*/ 0 h 25"/>
                <a:gd name="T2" fmla="*/ 1 w 19"/>
                <a:gd name="T3" fmla="*/ 0 h 25"/>
                <a:gd name="T4" fmla="*/ 1 w 19"/>
                <a:gd name="T5" fmla="*/ 0 h 25"/>
                <a:gd name="T6" fmla="*/ 1 w 19"/>
                <a:gd name="T7" fmla="*/ 0 h 25"/>
                <a:gd name="T8" fmla="*/ 1 w 19"/>
                <a:gd name="T9" fmla="*/ 0 h 25"/>
                <a:gd name="T10" fmla="*/ 1 w 19"/>
                <a:gd name="T11" fmla="*/ 0 h 25"/>
                <a:gd name="T12" fmla="*/ 1 w 19"/>
                <a:gd name="T13" fmla="*/ 0 h 25"/>
                <a:gd name="T14" fmla="*/ 1 w 19"/>
                <a:gd name="T15" fmla="*/ 0 h 25"/>
                <a:gd name="T16" fmla="*/ 1 w 19"/>
                <a:gd name="T17" fmla="*/ 0 h 25"/>
                <a:gd name="T18" fmla="*/ 1 w 19"/>
                <a:gd name="T19" fmla="*/ 0 h 25"/>
                <a:gd name="T20" fmla="*/ 1 w 19"/>
                <a:gd name="T21" fmla="*/ 0 h 25"/>
                <a:gd name="T22" fmla="*/ 1 w 19"/>
                <a:gd name="T23" fmla="*/ 0 h 25"/>
                <a:gd name="T24" fmla="*/ 1 w 19"/>
                <a:gd name="T25" fmla="*/ 0 h 25"/>
                <a:gd name="T26" fmla="*/ 1 w 19"/>
                <a:gd name="T27" fmla="*/ 0 h 25"/>
                <a:gd name="T28" fmla="*/ 1 w 19"/>
                <a:gd name="T29" fmla="*/ 0 h 25"/>
                <a:gd name="T30" fmla="*/ 0 w 19"/>
                <a:gd name="T31" fmla="*/ 0 h 25"/>
                <a:gd name="T32" fmla="*/ 1 w 19"/>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25">
                  <a:moveTo>
                    <a:pt x="1" y="13"/>
                  </a:moveTo>
                  <a:lnTo>
                    <a:pt x="2" y="8"/>
                  </a:lnTo>
                  <a:lnTo>
                    <a:pt x="4" y="5"/>
                  </a:lnTo>
                  <a:lnTo>
                    <a:pt x="6" y="2"/>
                  </a:lnTo>
                  <a:lnTo>
                    <a:pt x="11" y="0"/>
                  </a:lnTo>
                  <a:lnTo>
                    <a:pt x="16" y="2"/>
                  </a:lnTo>
                  <a:lnTo>
                    <a:pt x="19" y="5"/>
                  </a:lnTo>
                  <a:lnTo>
                    <a:pt x="19" y="8"/>
                  </a:lnTo>
                  <a:lnTo>
                    <a:pt x="19" y="13"/>
                  </a:lnTo>
                  <a:lnTo>
                    <a:pt x="17" y="18"/>
                  </a:lnTo>
                  <a:lnTo>
                    <a:pt x="13" y="21"/>
                  </a:lnTo>
                  <a:lnTo>
                    <a:pt x="9" y="23"/>
                  </a:lnTo>
                  <a:lnTo>
                    <a:pt x="5" y="25"/>
                  </a:lnTo>
                  <a:lnTo>
                    <a:pt x="3" y="23"/>
                  </a:lnTo>
                  <a:lnTo>
                    <a:pt x="1" y="20"/>
                  </a:lnTo>
                  <a:lnTo>
                    <a:pt x="0" y="17"/>
                  </a:lnTo>
                  <a:lnTo>
                    <a:pt x="1"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3" name="Freeform 614"/>
            <p:cNvSpPr>
              <a:spLocks/>
            </p:cNvSpPr>
            <p:nvPr/>
          </p:nvSpPr>
          <p:spPr bwMode="auto">
            <a:xfrm>
              <a:off x="3937" y="2315"/>
              <a:ext cx="10" cy="9"/>
            </a:xfrm>
            <a:custGeom>
              <a:avLst/>
              <a:gdLst>
                <a:gd name="T0" fmla="*/ 1 w 19"/>
                <a:gd name="T1" fmla="*/ 0 h 19"/>
                <a:gd name="T2" fmla="*/ 1 w 19"/>
                <a:gd name="T3" fmla="*/ 0 h 19"/>
                <a:gd name="T4" fmla="*/ 1 w 19"/>
                <a:gd name="T5" fmla="*/ 0 h 19"/>
                <a:gd name="T6" fmla="*/ 1 w 19"/>
                <a:gd name="T7" fmla="*/ 0 h 19"/>
                <a:gd name="T8" fmla="*/ 1 w 19"/>
                <a:gd name="T9" fmla="*/ 0 h 19"/>
                <a:gd name="T10" fmla="*/ 1 w 19"/>
                <a:gd name="T11" fmla="*/ 0 h 19"/>
                <a:gd name="T12" fmla="*/ 1 w 19"/>
                <a:gd name="T13" fmla="*/ 0 h 19"/>
                <a:gd name="T14" fmla="*/ 1 w 19"/>
                <a:gd name="T15" fmla="*/ 0 h 19"/>
                <a:gd name="T16" fmla="*/ 1 w 19"/>
                <a:gd name="T17" fmla="*/ 0 h 19"/>
                <a:gd name="T18" fmla="*/ 1 w 19"/>
                <a:gd name="T19" fmla="*/ 0 h 19"/>
                <a:gd name="T20" fmla="*/ 1 w 19"/>
                <a:gd name="T21" fmla="*/ 0 h 19"/>
                <a:gd name="T22" fmla="*/ 0 w 19"/>
                <a:gd name="T23" fmla="*/ 0 h 19"/>
                <a:gd name="T24" fmla="*/ 0 w 19"/>
                <a:gd name="T25" fmla="*/ 0 h 19"/>
                <a:gd name="T26" fmla="*/ 1 w 19"/>
                <a:gd name="T27" fmla="*/ 0 h 19"/>
                <a:gd name="T28" fmla="*/ 1 w 19"/>
                <a:gd name="T29" fmla="*/ 0 h 19"/>
                <a:gd name="T30" fmla="*/ 1 w 19"/>
                <a:gd name="T31" fmla="*/ 0 h 19"/>
                <a:gd name="T32" fmla="*/ 1 w 1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15" y="1"/>
                  </a:moveTo>
                  <a:lnTo>
                    <a:pt x="17" y="4"/>
                  </a:lnTo>
                  <a:lnTo>
                    <a:pt x="18" y="6"/>
                  </a:lnTo>
                  <a:lnTo>
                    <a:pt x="19" y="9"/>
                  </a:lnTo>
                  <a:lnTo>
                    <a:pt x="18" y="13"/>
                  </a:lnTo>
                  <a:lnTo>
                    <a:pt x="16" y="16"/>
                  </a:lnTo>
                  <a:lnTo>
                    <a:pt x="13" y="17"/>
                  </a:lnTo>
                  <a:lnTo>
                    <a:pt x="9" y="19"/>
                  </a:lnTo>
                  <a:lnTo>
                    <a:pt x="6" y="19"/>
                  </a:lnTo>
                  <a:lnTo>
                    <a:pt x="3" y="17"/>
                  </a:lnTo>
                  <a:lnTo>
                    <a:pt x="1" y="14"/>
                  </a:lnTo>
                  <a:lnTo>
                    <a:pt x="0" y="11"/>
                  </a:lnTo>
                  <a:lnTo>
                    <a:pt x="0" y="7"/>
                  </a:lnTo>
                  <a:lnTo>
                    <a:pt x="2" y="4"/>
                  </a:lnTo>
                  <a:lnTo>
                    <a:pt x="6" y="0"/>
                  </a:lnTo>
                  <a:lnTo>
                    <a:pt x="9" y="0"/>
                  </a:lnTo>
                  <a:lnTo>
                    <a:pt x="15"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4" name="Freeform 615"/>
            <p:cNvSpPr>
              <a:spLocks/>
            </p:cNvSpPr>
            <p:nvPr/>
          </p:nvSpPr>
          <p:spPr bwMode="auto">
            <a:xfrm>
              <a:off x="3827" y="2329"/>
              <a:ext cx="82" cy="56"/>
            </a:xfrm>
            <a:custGeom>
              <a:avLst/>
              <a:gdLst>
                <a:gd name="T0" fmla="*/ 6 w 163"/>
                <a:gd name="T1" fmla="*/ 0 h 113"/>
                <a:gd name="T2" fmla="*/ 5 w 163"/>
                <a:gd name="T3" fmla="*/ 0 h 113"/>
                <a:gd name="T4" fmla="*/ 5 w 163"/>
                <a:gd name="T5" fmla="*/ 0 h 113"/>
                <a:gd name="T6" fmla="*/ 5 w 163"/>
                <a:gd name="T7" fmla="*/ 0 h 113"/>
                <a:gd name="T8" fmla="*/ 5 w 163"/>
                <a:gd name="T9" fmla="*/ 0 h 113"/>
                <a:gd name="T10" fmla="*/ 3 w 163"/>
                <a:gd name="T11" fmla="*/ 0 h 113"/>
                <a:gd name="T12" fmla="*/ 3 w 163"/>
                <a:gd name="T13" fmla="*/ 0 h 113"/>
                <a:gd name="T14" fmla="*/ 3 w 163"/>
                <a:gd name="T15" fmla="*/ 0 h 113"/>
                <a:gd name="T16" fmla="*/ 3 w 163"/>
                <a:gd name="T17" fmla="*/ 0 h 113"/>
                <a:gd name="T18" fmla="*/ 4 w 163"/>
                <a:gd name="T19" fmla="*/ 0 h 113"/>
                <a:gd name="T20" fmla="*/ 5 w 163"/>
                <a:gd name="T21" fmla="*/ 0 h 113"/>
                <a:gd name="T22" fmla="*/ 5 w 163"/>
                <a:gd name="T23" fmla="*/ 0 h 113"/>
                <a:gd name="T24" fmla="*/ 4 w 163"/>
                <a:gd name="T25" fmla="*/ 1 h 113"/>
                <a:gd name="T26" fmla="*/ 4 w 163"/>
                <a:gd name="T27" fmla="*/ 1 h 113"/>
                <a:gd name="T28" fmla="*/ 3 w 163"/>
                <a:gd name="T29" fmla="*/ 0 h 113"/>
                <a:gd name="T30" fmla="*/ 2 w 163"/>
                <a:gd name="T31" fmla="*/ 0 h 113"/>
                <a:gd name="T32" fmla="*/ 2 w 163"/>
                <a:gd name="T33" fmla="*/ 0 h 113"/>
                <a:gd name="T34" fmla="*/ 2 w 163"/>
                <a:gd name="T35" fmla="*/ 0 h 113"/>
                <a:gd name="T36" fmla="*/ 3 w 163"/>
                <a:gd name="T37" fmla="*/ 0 h 113"/>
                <a:gd name="T38" fmla="*/ 3 w 163"/>
                <a:gd name="T39" fmla="*/ 1 h 113"/>
                <a:gd name="T40" fmla="*/ 4 w 163"/>
                <a:gd name="T41" fmla="*/ 1 h 113"/>
                <a:gd name="T42" fmla="*/ 4 w 163"/>
                <a:gd name="T43" fmla="*/ 1 h 113"/>
                <a:gd name="T44" fmla="*/ 3 w 163"/>
                <a:gd name="T45" fmla="*/ 1 h 113"/>
                <a:gd name="T46" fmla="*/ 2 w 163"/>
                <a:gd name="T47" fmla="*/ 1 h 113"/>
                <a:gd name="T48" fmla="*/ 2 w 163"/>
                <a:gd name="T49" fmla="*/ 1 h 113"/>
                <a:gd name="T50" fmla="*/ 2 w 163"/>
                <a:gd name="T51" fmla="*/ 1 h 113"/>
                <a:gd name="T52" fmla="*/ 2 w 163"/>
                <a:gd name="T53" fmla="*/ 1 h 113"/>
                <a:gd name="T54" fmla="*/ 2 w 163"/>
                <a:gd name="T55" fmla="*/ 2 h 113"/>
                <a:gd name="T56" fmla="*/ 1 w 163"/>
                <a:gd name="T57" fmla="*/ 2 h 113"/>
                <a:gd name="T58" fmla="*/ 0 w 163"/>
                <a:gd name="T59" fmla="*/ 2 h 113"/>
                <a:gd name="T60" fmla="*/ 1 w 163"/>
                <a:gd name="T61" fmla="*/ 2 h 113"/>
                <a:gd name="T62" fmla="*/ 1 w 163"/>
                <a:gd name="T63" fmla="*/ 2 h 113"/>
                <a:gd name="T64" fmla="*/ 2 w 163"/>
                <a:gd name="T65" fmla="*/ 2 h 113"/>
                <a:gd name="T66" fmla="*/ 3 w 163"/>
                <a:gd name="T67" fmla="*/ 2 h 113"/>
                <a:gd name="T68" fmla="*/ 2 w 163"/>
                <a:gd name="T69" fmla="*/ 3 h 113"/>
                <a:gd name="T70" fmla="*/ 2 w 163"/>
                <a:gd name="T71" fmla="*/ 3 h 113"/>
                <a:gd name="T72" fmla="*/ 3 w 163"/>
                <a:gd name="T73" fmla="*/ 2 h 113"/>
                <a:gd name="T74" fmla="*/ 3 w 163"/>
                <a:gd name="T75" fmla="*/ 2 h 113"/>
                <a:gd name="T76" fmla="*/ 4 w 163"/>
                <a:gd name="T77" fmla="*/ 1 h 113"/>
                <a:gd name="T78" fmla="*/ 4 w 163"/>
                <a:gd name="T79" fmla="*/ 1 h 113"/>
                <a:gd name="T80" fmla="*/ 4 w 163"/>
                <a:gd name="T81" fmla="*/ 2 h 113"/>
                <a:gd name="T82" fmla="*/ 4 w 163"/>
                <a:gd name="T83" fmla="*/ 3 h 113"/>
                <a:gd name="T84" fmla="*/ 4 w 163"/>
                <a:gd name="T85" fmla="*/ 3 h 113"/>
                <a:gd name="T86" fmla="*/ 4 w 163"/>
                <a:gd name="T87" fmla="*/ 1 h 113"/>
                <a:gd name="T88" fmla="*/ 5 w 163"/>
                <a:gd name="T89" fmla="*/ 1 h 113"/>
                <a:gd name="T90" fmla="*/ 5 w 163"/>
                <a:gd name="T91" fmla="*/ 0 h 113"/>
                <a:gd name="T92" fmla="*/ 5 w 163"/>
                <a:gd name="T93" fmla="*/ 0 h 113"/>
                <a:gd name="T94" fmla="*/ 5 w 163"/>
                <a:gd name="T95" fmla="*/ 2 h 113"/>
                <a:gd name="T96" fmla="*/ 5 w 163"/>
                <a:gd name="T97" fmla="*/ 1 h 1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3" h="113">
                  <a:moveTo>
                    <a:pt x="163" y="12"/>
                  </a:moveTo>
                  <a:lnTo>
                    <a:pt x="162" y="11"/>
                  </a:lnTo>
                  <a:lnTo>
                    <a:pt x="161" y="11"/>
                  </a:lnTo>
                  <a:lnTo>
                    <a:pt x="159" y="10"/>
                  </a:lnTo>
                  <a:lnTo>
                    <a:pt x="158" y="9"/>
                  </a:lnTo>
                  <a:lnTo>
                    <a:pt x="156" y="8"/>
                  </a:lnTo>
                  <a:lnTo>
                    <a:pt x="156" y="7"/>
                  </a:lnTo>
                  <a:lnTo>
                    <a:pt x="155" y="4"/>
                  </a:lnTo>
                  <a:lnTo>
                    <a:pt x="155" y="3"/>
                  </a:lnTo>
                  <a:lnTo>
                    <a:pt x="153" y="7"/>
                  </a:lnTo>
                  <a:lnTo>
                    <a:pt x="151" y="10"/>
                  </a:lnTo>
                  <a:lnTo>
                    <a:pt x="147" y="11"/>
                  </a:lnTo>
                  <a:lnTo>
                    <a:pt x="146" y="14"/>
                  </a:lnTo>
                  <a:lnTo>
                    <a:pt x="139" y="11"/>
                  </a:lnTo>
                  <a:lnTo>
                    <a:pt x="131" y="8"/>
                  </a:lnTo>
                  <a:lnTo>
                    <a:pt x="120" y="6"/>
                  </a:lnTo>
                  <a:lnTo>
                    <a:pt x="108" y="3"/>
                  </a:lnTo>
                  <a:lnTo>
                    <a:pt x="96" y="1"/>
                  </a:lnTo>
                  <a:lnTo>
                    <a:pt x="85" y="0"/>
                  </a:lnTo>
                  <a:lnTo>
                    <a:pt x="77" y="0"/>
                  </a:lnTo>
                  <a:lnTo>
                    <a:pt x="70" y="1"/>
                  </a:lnTo>
                  <a:lnTo>
                    <a:pt x="63" y="3"/>
                  </a:lnTo>
                  <a:lnTo>
                    <a:pt x="62" y="3"/>
                  </a:lnTo>
                  <a:lnTo>
                    <a:pt x="65" y="4"/>
                  </a:lnTo>
                  <a:lnTo>
                    <a:pt x="70" y="3"/>
                  </a:lnTo>
                  <a:lnTo>
                    <a:pt x="79" y="3"/>
                  </a:lnTo>
                  <a:lnTo>
                    <a:pt x="88" y="3"/>
                  </a:lnTo>
                  <a:lnTo>
                    <a:pt x="99" y="6"/>
                  </a:lnTo>
                  <a:lnTo>
                    <a:pt x="108" y="8"/>
                  </a:lnTo>
                  <a:lnTo>
                    <a:pt x="117" y="10"/>
                  </a:lnTo>
                  <a:lnTo>
                    <a:pt x="126" y="14"/>
                  </a:lnTo>
                  <a:lnTo>
                    <a:pt x="133" y="16"/>
                  </a:lnTo>
                  <a:lnTo>
                    <a:pt x="138" y="19"/>
                  </a:lnTo>
                  <a:lnTo>
                    <a:pt x="139" y="22"/>
                  </a:lnTo>
                  <a:lnTo>
                    <a:pt x="138" y="23"/>
                  </a:lnTo>
                  <a:lnTo>
                    <a:pt x="136" y="24"/>
                  </a:lnTo>
                  <a:lnTo>
                    <a:pt x="131" y="26"/>
                  </a:lnTo>
                  <a:lnTo>
                    <a:pt x="126" y="29"/>
                  </a:lnTo>
                  <a:lnTo>
                    <a:pt x="122" y="32"/>
                  </a:lnTo>
                  <a:lnTo>
                    <a:pt x="117" y="34"/>
                  </a:lnTo>
                  <a:lnTo>
                    <a:pt x="114" y="37"/>
                  </a:lnTo>
                  <a:lnTo>
                    <a:pt x="108" y="34"/>
                  </a:lnTo>
                  <a:lnTo>
                    <a:pt x="101" y="32"/>
                  </a:lnTo>
                  <a:lnTo>
                    <a:pt x="92" y="29"/>
                  </a:lnTo>
                  <a:lnTo>
                    <a:pt x="83" y="26"/>
                  </a:lnTo>
                  <a:lnTo>
                    <a:pt x="72" y="25"/>
                  </a:lnTo>
                  <a:lnTo>
                    <a:pt x="63" y="24"/>
                  </a:lnTo>
                  <a:lnTo>
                    <a:pt x="55" y="24"/>
                  </a:lnTo>
                  <a:lnTo>
                    <a:pt x="48" y="26"/>
                  </a:lnTo>
                  <a:lnTo>
                    <a:pt x="44" y="29"/>
                  </a:lnTo>
                  <a:lnTo>
                    <a:pt x="41" y="30"/>
                  </a:lnTo>
                  <a:lnTo>
                    <a:pt x="42" y="31"/>
                  </a:lnTo>
                  <a:lnTo>
                    <a:pt x="47" y="31"/>
                  </a:lnTo>
                  <a:lnTo>
                    <a:pt x="52" y="30"/>
                  </a:lnTo>
                  <a:lnTo>
                    <a:pt x="55" y="30"/>
                  </a:lnTo>
                  <a:lnTo>
                    <a:pt x="60" y="30"/>
                  </a:lnTo>
                  <a:lnTo>
                    <a:pt x="65" y="30"/>
                  </a:lnTo>
                  <a:lnTo>
                    <a:pt x="70" y="31"/>
                  </a:lnTo>
                  <a:lnTo>
                    <a:pt x="75" y="32"/>
                  </a:lnTo>
                  <a:lnTo>
                    <a:pt x="80" y="33"/>
                  </a:lnTo>
                  <a:lnTo>
                    <a:pt x="85" y="34"/>
                  </a:lnTo>
                  <a:lnTo>
                    <a:pt x="93" y="37"/>
                  </a:lnTo>
                  <a:lnTo>
                    <a:pt x="100" y="39"/>
                  </a:lnTo>
                  <a:lnTo>
                    <a:pt x="106" y="40"/>
                  </a:lnTo>
                  <a:lnTo>
                    <a:pt x="108" y="41"/>
                  </a:lnTo>
                  <a:lnTo>
                    <a:pt x="102" y="46"/>
                  </a:lnTo>
                  <a:lnTo>
                    <a:pt x="93" y="49"/>
                  </a:lnTo>
                  <a:lnTo>
                    <a:pt x="84" y="52"/>
                  </a:lnTo>
                  <a:lnTo>
                    <a:pt x="78" y="54"/>
                  </a:lnTo>
                  <a:lnTo>
                    <a:pt x="72" y="54"/>
                  </a:lnTo>
                  <a:lnTo>
                    <a:pt x="64" y="53"/>
                  </a:lnTo>
                  <a:lnTo>
                    <a:pt x="56" y="49"/>
                  </a:lnTo>
                  <a:lnTo>
                    <a:pt x="48" y="47"/>
                  </a:lnTo>
                  <a:lnTo>
                    <a:pt x="41" y="46"/>
                  </a:lnTo>
                  <a:lnTo>
                    <a:pt x="35" y="46"/>
                  </a:lnTo>
                  <a:lnTo>
                    <a:pt x="33" y="47"/>
                  </a:lnTo>
                  <a:lnTo>
                    <a:pt x="35" y="48"/>
                  </a:lnTo>
                  <a:lnTo>
                    <a:pt x="42" y="52"/>
                  </a:lnTo>
                  <a:lnTo>
                    <a:pt x="50" y="54"/>
                  </a:lnTo>
                  <a:lnTo>
                    <a:pt x="56" y="57"/>
                  </a:lnTo>
                  <a:lnTo>
                    <a:pt x="61" y="60"/>
                  </a:lnTo>
                  <a:lnTo>
                    <a:pt x="56" y="61"/>
                  </a:lnTo>
                  <a:lnTo>
                    <a:pt x="49" y="63"/>
                  </a:lnTo>
                  <a:lnTo>
                    <a:pt x="40" y="67"/>
                  </a:lnTo>
                  <a:lnTo>
                    <a:pt x="31" y="69"/>
                  </a:lnTo>
                  <a:lnTo>
                    <a:pt x="22" y="71"/>
                  </a:lnTo>
                  <a:lnTo>
                    <a:pt x="14" y="74"/>
                  </a:lnTo>
                  <a:lnTo>
                    <a:pt x="8" y="76"/>
                  </a:lnTo>
                  <a:lnTo>
                    <a:pt x="3" y="77"/>
                  </a:lnTo>
                  <a:lnTo>
                    <a:pt x="0" y="78"/>
                  </a:lnTo>
                  <a:lnTo>
                    <a:pt x="0" y="79"/>
                  </a:lnTo>
                  <a:lnTo>
                    <a:pt x="2" y="81"/>
                  </a:lnTo>
                  <a:lnTo>
                    <a:pt x="8" y="81"/>
                  </a:lnTo>
                  <a:lnTo>
                    <a:pt x="14" y="81"/>
                  </a:lnTo>
                  <a:lnTo>
                    <a:pt x="22" y="79"/>
                  </a:lnTo>
                  <a:lnTo>
                    <a:pt x="31" y="77"/>
                  </a:lnTo>
                  <a:lnTo>
                    <a:pt x="40" y="75"/>
                  </a:lnTo>
                  <a:lnTo>
                    <a:pt x="49" y="72"/>
                  </a:lnTo>
                  <a:lnTo>
                    <a:pt x="57" y="70"/>
                  </a:lnTo>
                  <a:lnTo>
                    <a:pt x="64" y="68"/>
                  </a:lnTo>
                  <a:lnTo>
                    <a:pt x="69" y="66"/>
                  </a:lnTo>
                  <a:lnTo>
                    <a:pt x="68" y="75"/>
                  </a:lnTo>
                  <a:lnTo>
                    <a:pt x="64" y="89"/>
                  </a:lnTo>
                  <a:lnTo>
                    <a:pt x="61" y="100"/>
                  </a:lnTo>
                  <a:lnTo>
                    <a:pt x="56" y="108"/>
                  </a:lnTo>
                  <a:lnTo>
                    <a:pt x="54" y="112"/>
                  </a:lnTo>
                  <a:lnTo>
                    <a:pt x="55" y="113"/>
                  </a:lnTo>
                  <a:lnTo>
                    <a:pt x="57" y="113"/>
                  </a:lnTo>
                  <a:lnTo>
                    <a:pt x="61" y="109"/>
                  </a:lnTo>
                  <a:lnTo>
                    <a:pt x="65" y="101"/>
                  </a:lnTo>
                  <a:lnTo>
                    <a:pt x="72" y="87"/>
                  </a:lnTo>
                  <a:lnTo>
                    <a:pt x="78" y="75"/>
                  </a:lnTo>
                  <a:lnTo>
                    <a:pt x="80" y="66"/>
                  </a:lnTo>
                  <a:lnTo>
                    <a:pt x="84" y="64"/>
                  </a:lnTo>
                  <a:lnTo>
                    <a:pt x="88" y="62"/>
                  </a:lnTo>
                  <a:lnTo>
                    <a:pt x="94" y="60"/>
                  </a:lnTo>
                  <a:lnTo>
                    <a:pt x="99" y="57"/>
                  </a:lnTo>
                  <a:lnTo>
                    <a:pt x="105" y="55"/>
                  </a:lnTo>
                  <a:lnTo>
                    <a:pt x="109" y="53"/>
                  </a:lnTo>
                  <a:lnTo>
                    <a:pt x="114" y="52"/>
                  </a:lnTo>
                  <a:lnTo>
                    <a:pt x="117" y="51"/>
                  </a:lnTo>
                  <a:lnTo>
                    <a:pt x="117" y="60"/>
                  </a:lnTo>
                  <a:lnTo>
                    <a:pt x="116" y="74"/>
                  </a:lnTo>
                  <a:lnTo>
                    <a:pt x="113" y="87"/>
                  </a:lnTo>
                  <a:lnTo>
                    <a:pt x="110" y="98"/>
                  </a:lnTo>
                  <a:lnTo>
                    <a:pt x="109" y="102"/>
                  </a:lnTo>
                  <a:lnTo>
                    <a:pt x="109" y="105"/>
                  </a:lnTo>
                  <a:lnTo>
                    <a:pt x="110" y="102"/>
                  </a:lnTo>
                  <a:lnTo>
                    <a:pt x="114" y="98"/>
                  </a:lnTo>
                  <a:lnTo>
                    <a:pt x="118" y="87"/>
                  </a:lnTo>
                  <a:lnTo>
                    <a:pt x="123" y="74"/>
                  </a:lnTo>
                  <a:lnTo>
                    <a:pt x="126" y="60"/>
                  </a:lnTo>
                  <a:lnTo>
                    <a:pt x="126" y="47"/>
                  </a:lnTo>
                  <a:lnTo>
                    <a:pt x="133" y="41"/>
                  </a:lnTo>
                  <a:lnTo>
                    <a:pt x="138" y="36"/>
                  </a:lnTo>
                  <a:lnTo>
                    <a:pt x="143" y="31"/>
                  </a:lnTo>
                  <a:lnTo>
                    <a:pt x="146" y="27"/>
                  </a:lnTo>
                  <a:lnTo>
                    <a:pt x="148" y="25"/>
                  </a:lnTo>
                  <a:lnTo>
                    <a:pt x="151" y="24"/>
                  </a:lnTo>
                  <a:lnTo>
                    <a:pt x="152" y="26"/>
                  </a:lnTo>
                  <a:lnTo>
                    <a:pt x="152" y="31"/>
                  </a:lnTo>
                  <a:lnTo>
                    <a:pt x="151" y="40"/>
                  </a:lnTo>
                  <a:lnTo>
                    <a:pt x="149" y="54"/>
                  </a:lnTo>
                  <a:lnTo>
                    <a:pt x="148" y="69"/>
                  </a:lnTo>
                  <a:lnTo>
                    <a:pt x="147" y="78"/>
                  </a:lnTo>
                  <a:lnTo>
                    <a:pt x="153" y="67"/>
                  </a:lnTo>
                  <a:lnTo>
                    <a:pt x="159" y="48"/>
                  </a:lnTo>
                  <a:lnTo>
                    <a:pt x="162" y="29"/>
                  </a:lnTo>
                  <a:lnTo>
                    <a:pt x="163" y="1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5" name="Freeform 616"/>
            <p:cNvSpPr>
              <a:spLocks/>
            </p:cNvSpPr>
            <p:nvPr/>
          </p:nvSpPr>
          <p:spPr bwMode="auto">
            <a:xfrm>
              <a:off x="3833" y="2229"/>
              <a:ext cx="65" cy="62"/>
            </a:xfrm>
            <a:custGeom>
              <a:avLst/>
              <a:gdLst>
                <a:gd name="T0" fmla="*/ 3 w 132"/>
                <a:gd name="T1" fmla="*/ 3 h 125"/>
                <a:gd name="T2" fmla="*/ 4 w 132"/>
                <a:gd name="T3" fmla="*/ 3 h 125"/>
                <a:gd name="T4" fmla="*/ 3 w 132"/>
                <a:gd name="T5" fmla="*/ 3 h 125"/>
                <a:gd name="T6" fmla="*/ 3 w 132"/>
                <a:gd name="T7" fmla="*/ 3 h 125"/>
                <a:gd name="T8" fmla="*/ 3 w 132"/>
                <a:gd name="T9" fmla="*/ 2 h 125"/>
                <a:gd name="T10" fmla="*/ 3 w 132"/>
                <a:gd name="T11" fmla="*/ 1 h 125"/>
                <a:gd name="T12" fmla="*/ 3 w 132"/>
                <a:gd name="T13" fmla="*/ 1 h 125"/>
                <a:gd name="T14" fmla="*/ 3 w 132"/>
                <a:gd name="T15" fmla="*/ 1 h 125"/>
                <a:gd name="T16" fmla="*/ 3 w 132"/>
                <a:gd name="T17" fmla="*/ 1 h 125"/>
                <a:gd name="T18" fmla="*/ 3 w 132"/>
                <a:gd name="T19" fmla="*/ 2 h 125"/>
                <a:gd name="T20" fmla="*/ 3 w 132"/>
                <a:gd name="T21" fmla="*/ 2 h 125"/>
                <a:gd name="T22" fmla="*/ 2 w 132"/>
                <a:gd name="T23" fmla="*/ 2 h 125"/>
                <a:gd name="T24" fmla="*/ 2 w 132"/>
                <a:gd name="T25" fmla="*/ 1 h 125"/>
                <a:gd name="T26" fmla="*/ 2 w 132"/>
                <a:gd name="T27" fmla="*/ 1 h 125"/>
                <a:gd name="T28" fmla="*/ 2 w 132"/>
                <a:gd name="T29" fmla="*/ 0 h 125"/>
                <a:gd name="T30" fmla="*/ 2 w 132"/>
                <a:gd name="T31" fmla="*/ 0 h 125"/>
                <a:gd name="T32" fmla="*/ 2 w 132"/>
                <a:gd name="T33" fmla="*/ 0 h 125"/>
                <a:gd name="T34" fmla="*/ 2 w 132"/>
                <a:gd name="T35" fmla="*/ 0 h 125"/>
                <a:gd name="T36" fmla="*/ 2 w 132"/>
                <a:gd name="T37" fmla="*/ 0 h 125"/>
                <a:gd name="T38" fmla="*/ 2 w 132"/>
                <a:gd name="T39" fmla="*/ 0 h 125"/>
                <a:gd name="T40" fmla="*/ 1 w 132"/>
                <a:gd name="T41" fmla="*/ 1 h 125"/>
                <a:gd name="T42" fmla="*/ 2 w 132"/>
                <a:gd name="T43" fmla="*/ 1 h 125"/>
                <a:gd name="T44" fmla="*/ 1 w 132"/>
                <a:gd name="T45" fmla="*/ 1 h 125"/>
                <a:gd name="T46" fmla="*/ 1 w 132"/>
                <a:gd name="T47" fmla="*/ 1 h 125"/>
                <a:gd name="T48" fmla="*/ 0 w 132"/>
                <a:gd name="T49" fmla="*/ 0 h 125"/>
                <a:gd name="T50" fmla="*/ 0 w 132"/>
                <a:gd name="T51" fmla="*/ 0 h 125"/>
                <a:gd name="T52" fmla="*/ 0 w 132"/>
                <a:gd name="T53" fmla="*/ 0 h 125"/>
                <a:gd name="T54" fmla="*/ 0 w 132"/>
                <a:gd name="T55" fmla="*/ 1 h 125"/>
                <a:gd name="T56" fmla="*/ 1 w 132"/>
                <a:gd name="T57" fmla="*/ 1 h 125"/>
                <a:gd name="T58" fmla="*/ 1 w 132"/>
                <a:gd name="T59" fmla="*/ 2 h 125"/>
                <a:gd name="T60" fmla="*/ 1 w 132"/>
                <a:gd name="T61" fmla="*/ 2 h 125"/>
                <a:gd name="T62" fmla="*/ 1 w 132"/>
                <a:gd name="T63" fmla="*/ 2 h 125"/>
                <a:gd name="T64" fmla="*/ 0 w 132"/>
                <a:gd name="T65" fmla="*/ 1 h 125"/>
                <a:gd name="T66" fmla="*/ 0 w 132"/>
                <a:gd name="T67" fmla="*/ 1 h 125"/>
                <a:gd name="T68" fmla="*/ 0 w 132"/>
                <a:gd name="T69" fmla="*/ 2 h 125"/>
                <a:gd name="T70" fmla="*/ 1 w 132"/>
                <a:gd name="T71" fmla="*/ 2 h 125"/>
                <a:gd name="T72" fmla="*/ 1 w 132"/>
                <a:gd name="T73" fmla="*/ 2 h 125"/>
                <a:gd name="T74" fmla="*/ 2 w 132"/>
                <a:gd name="T75" fmla="*/ 2 h 125"/>
                <a:gd name="T76" fmla="*/ 2 w 132"/>
                <a:gd name="T77" fmla="*/ 2 h 125"/>
                <a:gd name="T78" fmla="*/ 3 w 132"/>
                <a:gd name="T79" fmla="*/ 3 h 125"/>
                <a:gd name="T80" fmla="*/ 3 w 132"/>
                <a:gd name="T81" fmla="*/ 3 h 125"/>
                <a:gd name="T82" fmla="*/ 2 w 132"/>
                <a:gd name="T83" fmla="*/ 3 h 125"/>
                <a:gd name="T84" fmla="*/ 2 w 132"/>
                <a:gd name="T85" fmla="*/ 3 h 125"/>
                <a:gd name="T86" fmla="*/ 2 w 132"/>
                <a:gd name="T87" fmla="*/ 3 h 125"/>
                <a:gd name="T88" fmla="*/ 1 w 132"/>
                <a:gd name="T89" fmla="*/ 3 h 125"/>
                <a:gd name="T90" fmla="*/ 1 w 132"/>
                <a:gd name="T91" fmla="*/ 3 h 125"/>
                <a:gd name="T92" fmla="*/ 2 w 132"/>
                <a:gd name="T93" fmla="*/ 3 h 125"/>
                <a:gd name="T94" fmla="*/ 2 w 132"/>
                <a:gd name="T95" fmla="*/ 3 h 125"/>
                <a:gd name="T96" fmla="*/ 3 w 132"/>
                <a:gd name="T97" fmla="*/ 3 h 125"/>
                <a:gd name="T98" fmla="*/ 3 w 132"/>
                <a:gd name="T99" fmla="*/ 3 h 125"/>
                <a:gd name="T100" fmla="*/ 3 w 132"/>
                <a:gd name="T101" fmla="*/ 3 h 125"/>
                <a:gd name="T102" fmla="*/ 3 w 132"/>
                <a:gd name="T103" fmla="*/ 3 h 1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2" h="125">
                  <a:moveTo>
                    <a:pt x="127" y="125"/>
                  </a:moveTo>
                  <a:lnTo>
                    <a:pt x="127" y="123"/>
                  </a:lnTo>
                  <a:lnTo>
                    <a:pt x="128" y="120"/>
                  </a:lnTo>
                  <a:lnTo>
                    <a:pt x="130" y="119"/>
                  </a:lnTo>
                  <a:lnTo>
                    <a:pt x="132" y="117"/>
                  </a:lnTo>
                  <a:lnTo>
                    <a:pt x="126" y="112"/>
                  </a:lnTo>
                  <a:lnTo>
                    <a:pt x="121" y="106"/>
                  </a:lnTo>
                  <a:lnTo>
                    <a:pt x="118" y="102"/>
                  </a:lnTo>
                  <a:lnTo>
                    <a:pt x="117" y="97"/>
                  </a:lnTo>
                  <a:lnTo>
                    <a:pt x="117" y="88"/>
                  </a:lnTo>
                  <a:lnTo>
                    <a:pt x="115" y="73"/>
                  </a:lnTo>
                  <a:lnTo>
                    <a:pt x="112" y="58"/>
                  </a:lnTo>
                  <a:lnTo>
                    <a:pt x="110" y="48"/>
                  </a:lnTo>
                  <a:lnTo>
                    <a:pt x="107" y="43"/>
                  </a:lnTo>
                  <a:lnTo>
                    <a:pt x="105" y="42"/>
                  </a:lnTo>
                  <a:lnTo>
                    <a:pt x="104" y="42"/>
                  </a:lnTo>
                  <a:lnTo>
                    <a:pt x="104" y="46"/>
                  </a:lnTo>
                  <a:lnTo>
                    <a:pt x="105" y="56"/>
                  </a:lnTo>
                  <a:lnTo>
                    <a:pt x="106" y="68"/>
                  </a:lnTo>
                  <a:lnTo>
                    <a:pt x="106" y="81"/>
                  </a:lnTo>
                  <a:lnTo>
                    <a:pt x="106" y="90"/>
                  </a:lnTo>
                  <a:lnTo>
                    <a:pt x="99" y="86"/>
                  </a:lnTo>
                  <a:lnTo>
                    <a:pt x="91" y="81"/>
                  </a:lnTo>
                  <a:lnTo>
                    <a:pt x="84" y="75"/>
                  </a:lnTo>
                  <a:lnTo>
                    <a:pt x="80" y="71"/>
                  </a:lnTo>
                  <a:lnTo>
                    <a:pt x="76" y="63"/>
                  </a:lnTo>
                  <a:lnTo>
                    <a:pt x="73" y="51"/>
                  </a:lnTo>
                  <a:lnTo>
                    <a:pt x="71" y="40"/>
                  </a:lnTo>
                  <a:lnTo>
                    <a:pt x="69" y="30"/>
                  </a:lnTo>
                  <a:lnTo>
                    <a:pt x="69" y="23"/>
                  </a:lnTo>
                  <a:lnTo>
                    <a:pt x="69" y="15"/>
                  </a:lnTo>
                  <a:lnTo>
                    <a:pt x="68" y="10"/>
                  </a:lnTo>
                  <a:lnTo>
                    <a:pt x="66" y="5"/>
                  </a:lnTo>
                  <a:lnTo>
                    <a:pt x="64" y="3"/>
                  </a:lnTo>
                  <a:lnTo>
                    <a:pt x="64" y="4"/>
                  </a:lnTo>
                  <a:lnTo>
                    <a:pt x="64" y="7"/>
                  </a:lnTo>
                  <a:lnTo>
                    <a:pt x="65" y="12"/>
                  </a:lnTo>
                  <a:lnTo>
                    <a:pt x="66" y="18"/>
                  </a:lnTo>
                  <a:lnTo>
                    <a:pt x="65" y="23"/>
                  </a:lnTo>
                  <a:lnTo>
                    <a:pt x="64" y="28"/>
                  </a:lnTo>
                  <a:lnTo>
                    <a:pt x="62" y="33"/>
                  </a:lnTo>
                  <a:lnTo>
                    <a:pt x="62" y="38"/>
                  </a:lnTo>
                  <a:lnTo>
                    <a:pt x="64" y="48"/>
                  </a:lnTo>
                  <a:lnTo>
                    <a:pt x="66" y="56"/>
                  </a:lnTo>
                  <a:lnTo>
                    <a:pt x="67" y="63"/>
                  </a:lnTo>
                  <a:lnTo>
                    <a:pt x="58" y="55"/>
                  </a:lnTo>
                  <a:lnTo>
                    <a:pt x="49" y="45"/>
                  </a:lnTo>
                  <a:lnTo>
                    <a:pt x="38" y="35"/>
                  </a:lnTo>
                  <a:lnTo>
                    <a:pt x="29" y="25"/>
                  </a:lnTo>
                  <a:lnTo>
                    <a:pt x="20" y="15"/>
                  </a:lnTo>
                  <a:lnTo>
                    <a:pt x="12" y="8"/>
                  </a:lnTo>
                  <a:lnTo>
                    <a:pt x="5" y="3"/>
                  </a:lnTo>
                  <a:lnTo>
                    <a:pt x="0" y="0"/>
                  </a:lnTo>
                  <a:lnTo>
                    <a:pt x="8" y="12"/>
                  </a:lnTo>
                  <a:lnTo>
                    <a:pt x="18" y="23"/>
                  </a:lnTo>
                  <a:lnTo>
                    <a:pt x="27" y="35"/>
                  </a:lnTo>
                  <a:lnTo>
                    <a:pt x="31" y="43"/>
                  </a:lnTo>
                  <a:lnTo>
                    <a:pt x="36" y="50"/>
                  </a:lnTo>
                  <a:lnTo>
                    <a:pt x="45" y="58"/>
                  </a:lnTo>
                  <a:lnTo>
                    <a:pt x="53" y="65"/>
                  </a:lnTo>
                  <a:lnTo>
                    <a:pt x="60" y="70"/>
                  </a:lnTo>
                  <a:lnTo>
                    <a:pt x="53" y="70"/>
                  </a:lnTo>
                  <a:lnTo>
                    <a:pt x="44" y="68"/>
                  </a:lnTo>
                  <a:lnTo>
                    <a:pt x="36" y="66"/>
                  </a:lnTo>
                  <a:lnTo>
                    <a:pt x="30" y="64"/>
                  </a:lnTo>
                  <a:lnTo>
                    <a:pt x="27" y="61"/>
                  </a:lnTo>
                  <a:lnTo>
                    <a:pt x="24" y="61"/>
                  </a:lnTo>
                  <a:lnTo>
                    <a:pt x="22" y="63"/>
                  </a:lnTo>
                  <a:lnTo>
                    <a:pt x="24" y="66"/>
                  </a:lnTo>
                  <a:lnTo>
                    <a:pt x="28" y="68"/>
                  </a:lnTo>
                  <a:lnTo>
                    <a:pt x="34" y="72"/>
                  </a:lnTo>
                  <a:lnTo>
                    <a:pt x="39" y="74"/>
                  </a:lnTo>
                  <a:lnTo>
                    <a:pt x="46" y="78"/>
                  </a:lnTo>
                  <a:lnTo>
                    <a:pt x="54" y="80"/>
                  </a:lnTo>
                  <a:lnTo>
                    <a:pt x="61" y="82"/>
                  </a:lnTo>
                  <a:lnTo>
                    <a:pt x="69" y="83"/>
                  </a:lnTo>
                  <a:lnTo>
                    <a:pt x="75" y="83"/>
                  </a:lnTo>
                  <a:lnTo>
                    <a:pt x="82" y="86"/>
                  </a:lnTo>
                  <a:lnTo>
                    <a:pt x="90" y="90"/>
                  </a:lnTo>
                  <a:lnTo>
                    <a:pt x="97" y="96"/>
                  </a:lnTo>
                  <a:lnTo>
                    <a:pt x="102" y="102"/>
                  </a:lnTo>
                  <a:lnTo>
                    <a:pt x="98" y="103"/>
                  </a:lnTo>
                  <a:lnTo>
                    <a:pt x="94" y="105"/>
                  </a:lnTo>
                  <a:lnTo>
                    <a:pt x="88" y="106"/>
                  </a:lnTo>
                  <a:lnTo>
                    <a:pt x="82" y="108"/>
                  </a:lnTo>
                  <a:lnTo>
                    <a:pt x="76" y="108"/>
                  </a:lnTo>
                  <a:lnTo>
                    <a:pt x="71" y="109"/>
                  </a:lnTo>
                  <a:lnTo>
                    <a:pt x="66" y="109"/>
                  </a:lnTo>
                  <a:lnTo>
                    <a:pt x="61" y="108"/>
                  </a:lnTo>
                  <a:lnTo>
                    <a:pt x="56" y="106"/>
                  </a:lnTo>
                  <a:lnTo>
                    <a:pt x="53" y="108"/>
                  </a:lnTo>
                  <a:lnTo>
                    <a:pt x="54" y="110"/>
                  </a:lnTo>
                  <a:lnTo>
                    <a:pt x="62" y="112"/>
                  </a:lnTo>
                  <a:lnTo>
                    <a:pt x="68" y="113"/>
                  </a:lnTo>
                  <a:lnTo>
                    <a:pt x="75" y="113"/>
                  </a:lnTo>
                  <a:lnTo>
                    <a:pt x="83" y="113"/>
                  </a:lnTo>
                  <a:lnTo>
                    <a:pt x="90" y="113"/>
                  </a:lnTo>
                  <a:lnTo>
                    <a:pt x="97" y="113"/>
                  </a:lnTo>
                  <a:lnTo>
                    <a:pt x="104" y="112"/>
                  </a:lnTo>
                  <a:lnTo>
                    <a:pt x="109" y="112"/>
                  </a:lnTo>
                  <a:lnTo>
                    <a:pt x="112" y="112"/>
                  </a:lnTo>
                  <a:lnTo>
                    <a:pt x="118" y="113"/>
                  </a:lnTo>
                  <a:lnTo>
                    <a:pt x="121" y="117"/>
                  </a:lnTo>
                  <a:lnTo>
                    <a:pt x="125" y="120"/>
                  </a:lnTo>
                  <a:lnTo>
                    <a:pt x="127" y="1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6" name="Freeform 617"/>
            <p:cNvSpPr>
              <a:spLocks/>
            </p:cNvSpPr>
            <p:nvPr/>
          </p:nvSpPr>
          <p:spPr bwMode="auto">
            <a:xfrm>
              <a:off x="3930" y="2205"/>
              <a:ext cx="40" cy="95"/>
            </a:xfrm>
            <a:custGeom>
              <a:avLst/>
              <a:gdLst>
                <a:gd name="T0" fmla="*/ 0 w 81"/>
                <a:gd name="T1" fmla="*/ 5 h 190"/>
                <a:gd name="T2" fmla="*/ 0 w 81"/>
                <a:gd name="T3" fmla="*/ 5 h 190"/>
                <a:gd name="T4" fmla="*/ 0 w 81"/>
                <a:gd name="T5" fmla="*/ 5 h 190"/>
                <a:gd name="T6" fmla="*/ 0 w 81"/>
                <a:gd name="T7" fmla="*/ 5 h 190"/>
                <a:gd name="T8" fmla="*/ 0 w 81"/>
                <a:gd name="T9" fmla="*/ 4 h 190"/>
                <a:gd name="T10" fmla="*/ 0 w 81"/>
                <a:gd name="T11" fmla="*/ 3 h 190"/>
                <a:gd name="T12" fmla="*/ 0 w 81"/>
                <a:gd name="T13" fmla="*/ 3 h 190"/>
                <a:gd name="T14" fmla="*/ 0 w 81"/>
                <a:gd name="T15" fmla="*/ 4 h 190"/>
                <a:gd name="T16" fmla="*/ 0 w 81"/>
                <a:gd name="T17" fmla="*/ 3 h 190"/>
                <a:gd name="T18" fmla="*/ 0 w 81"/>
                <a:gd name="T19" fmla="*/ 2 h 190"/>
                <a:gd name="T20" fmla="*/ 0 w 81"/>
                <a:gd name="T21" fmla="*/ 1 h 190"/>
                <a:gd name="T22" fmla="*/ 1 w 81"/>
                <a:gd name="T23" fmla="*/ 1 h 190"/>
                <a:gd name="T24" fmla="*/ 1 w 81"/>
                <a:gd name="T25" fmla="*/ 2 h 190"/>
                <a:gd name="T26" fmla="*/ 1 w 81"/>
                <a:gd name="T27" fmla="*/ 2 h 190"/>
                <a:gd name="T28" fmla="*/ 1 w 81"/>
                <a:gd name="T29" fmla="*/ 1 h 190"/>
                <a:gd name="T30" fmla="*/ 2 w 81"/>
                <a:gd name="T31" fmla="*/ 1 h 190"/>
                <a:gd name="T32" fmla="*/ 1 w 81"/>
                <a:gd name="T33" fmla="*/ 1 h 190"/>
                <a:gd name="T34" fmla="*/ 1 w 81"/>
                <a:gd name="T35" fmla="*/ 2 h 190"/>
                <a:gd name="T36" fmla="*/ 2 w 81"/>
                <a:gd name="T37" fmla="*/ 2 h 190"/>
                <a:gd name="T38" fmla="*/ 2 w 81"/>
                <a:gd name="T39" fmla="*/ 2 h 190"/>
                <a:gd name="T40" fmla="*/ 1 w 81"/>
                <a:gd name="T41" fmla="*/ 2 h 190"/>
                <a:gd name="T42" fmla="*/ 1 w 81"/>
                <a:gd name="T43" fmla="*/ 3 h 190"/>
                <a:gd name="T44" fmla="*/ 1 w 81"/>
                <a:gd name="T45" fmla="*/ 4 h 190"/>
                <a:gd name="T46" fmla="*/ 1 w 81"/>
                <a:gd name="T47" fmla="*/ 4 h 190"/>
                <a:gd name="T48" fmla="*/ 2 w 81"/>
                <a:gd name="T49" fmla="*/ 4 h 190"/>
                <a:gd name="T50" fmla="*/ 2 w 81"/>
                <a:gd name="T51" fmla="*/ 4 h 190"/>
                <a:gd name="T52" fmla="*/ 2 w 81"/>
                <a:gd name="T53" fmla="*/ 4 h 190"/>
                <a:gd name="T54" fmla="*/ 1 w 81"/>
                <a:gd name="T55" fmla="*/ 4 h 190"/>
                <a:gd name="T56" fmla="*/ 1 w 81"/>
                <a:gd name="T57" fmla="*/ 4 h 190"/>
                <a:gd name="T58" fmla="*/ 0 w 81"/>
                <a:gd name="T59" fmla="*/ 5 h 190"/>
                <a:gd name="T60" fmla="*/ 0 w 81"/>
                <a:gd name="T61" fmla="*/ 5 h 190"/>
                <a:gd name="T62" fmla="*/ 1 w 81"/>
                <a:gd name="T63" fmla="*/ 5 h 190"/>
                <a:gd name="T64" fmla="*/ 1 w 81"/>
                <a:gd name="T65" fmla="*/ 5 h 190"/>
                <a:gd name="T66" fmla="*/ 2 w 81"/>
                <a:gd name="T67" fmla="*/ 5 h 190"/>
                <a:gd name="T68" fmla="*/ 2 w 81"/>
                <a:gd name="T69" fmla="*/ 5 h 190"/>
                <a:gd name="T70" fmla="*/ 1 w 81"/>
                <a:gd name="T71" fmla="*/ 6 h 190"/>
                <a:gd name="T72" fmla="*/ 1 w 81"/>
                <a:gd name="T73" fmla="*/ 6 h 190"/>
                <a:gd name="T74" fmla="*/ 1 w 81"/>
                <a:gd name="T75" fmla="*/ 5 h 190"/>
                <a:gd name="T76" fmla="*/ 0 w 81"/>
                <a:gd name="T77" fmla="*/ 5 h 190"/>
                <a:gd name="T78" fmla="*/ 0 w 81"/>
                <a:gd name="T79" fmla="*/ 6 h 190"/>
                <a:gd name="T80" fmla="*/ 0 w 81"/>
                <a:gd name="T81" fmla="*/ 6 h 190"/>
                <a:gd name="T82" fmla="*/ 0 w 81"/>
                <a:gd name="T83" fmla="*/ 6 h 190"/>
                <a:gd name="T84" fmla="*/ 0 w 81"/>
                <a:gd name="T85" fmla="*/ 6 h 190"/>
                <a:gd name="T86" fmla="*/ 0 w 81"/>
                <a:gd name="T87" fmla="*/ 6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190">
                  <a:moveTo>
                    <a:pt x="0" y="164"/>
                  </a:moveTo>
                  <a:lnTo>
                    <a:pt x="4" y="160"/>
                  </a:lnTo>
                  <a:lnTo>
                    <a:pt x="8" y="157"/>
                  </a:lnTo>
                  <a:lnTo>
                    <a:pt x="11" y="152"/>
                  </a:lnTo>
                  <a:lnTo>
                    <a:pt x="13" y="147"/>
                  </a:lnTo>
                  <a:lnTo>
                    <a:pt x="14" y="150"/>
                  </a:lnTo>
                  <a:lnTo>
                    <a:pt x="16" y="151"/>
                  </a:lnTo>
                  <a:lnTo>
                    <a:pt x="17" y="151"/>
                  </a:lnTo>
                  <a:lnTo>
                    <a:pt x="18" y="152"/>
                  </a:lnTo>
                  <a:lnTo>
                    <a:pt x="19" y="149"/>
                  </a:lnTo>
                  <a:lnTo>
                    <a:pt x="22" y="143"/>
                  </a:lnTo>
                  <a:lnTo>
                    <a:pt x="22" y="135"/>
                  </a:lnTo>
                  <a:lnTo>
                    <a:pt x="21" y="130"/>
                  </a:lnTo>
                  <a:lnTo>
                    <a:pt x="15" y="121"/>
                  </a:lnTo>
                  <a:lnTo>
                    <a:pt x="8" y="107"/>
                  </a:lnTo>
                  <a:lnTo>
                    <a:pt x="2" y="92"/>
                  </a:lnTo>
                  <a:lnTo>
                    <a:pt x="0" y="83"/>
                  </a:lnTo>
                  <a:lnTo>
                    <a:pt x="0" y="78"/>
                  </a:lnTo>
                  <a:lnTo>
                    <a:pt x="2" y="75"/>
                  </a:lnTo>
                  <a:lnTo>
                    <a:pt x="3" y="76"/>
                  </a:lnTo>
                  <a:lnTo>
                    <a:pt x="3" y="79"/>
                  </a:lnTo>
                  <a:lnTo>
                    <a:pt x="6" y="88"/>
                  </a:lnTo>
                  <a:lnTo>
                    <a:pt x="11" y="99"/>
                  </a:lnTo>
                  <a:lnTo>
                    <a:pt x="18" y="109"/>
                  </a:lnTo>
                  <a:lnTo>
                    <a:pt x="24" y="115"/>
                  </a:lnTo>
                  <a:lnTo>
                    <a:pt x="28" y="105"/>
                  </a:lnTo>
                  <a:lnTo>
                    <a:pt x="31" y="89"/>
                  </a:lnTo>
                  <a:lnTo>
                    <a:pt x="32" y="74"/>
                  </a:lnTo>
                  <a:lnTo>
                    <a:pt x="32" y="63"/>
                  </a:lnTo>
                  <a:lnTo>
                    <a:pt x="30" y="53"/>
                  </a:lnTo>
                  <a:lnTo>
                    <a:pt x="29" y="41"/>
                  </a:lnTo>
                  <a:lnTo>
                    <a:pt x="29" y="30"/>
                  </a:lnTo>
                  <a:lnTo>
                    <a:pt x="30" y="22"/>
                  </a:lnTo>
                  <a:lnTo>
                    <a:pt x="32" y="20"/>
                  </a:lnTo>
                  <a:lnTo>
                    <a:pt x="33" y="20"/>
                  </a:lnTo>
                  <a:lnTo>
                    <a:pt x="33" y="23"/>
                  </a:lnTo>
                  <a:lnTo>
                    <a:pt x="32" y="28"/>
                  </a:lnTo>
                  <a:lnTo>
                    <a:pt x="32" y="35"/>
                  </a:lnTo>
                  <a:lnTo>
                    <a:pt x="33" y="41"/>
                  </a:lnTo>
                  <a:lnTo>
                    <a:pt x="36" y="50"/>
                  </a:lnTo>
                  <a:lnTo>
                    <a:pt x="38" y="54"/>
                  </a:lnTo>
                  <a:lnTo>
                    <a:pt x="41" y="41"/>
                  </a:lnTo>
                  <a:lnTo>
                    <a:pt x="47" y="26"/>
                  </a:lnTo>
                  <a:lnTo>
                    <a:pt x="53" y="11"/>
                  </a:lnTo>
                  <a:lnTo>
                    <a:pt x="61" y="2"/>
                  </a:lnTo>
                  <a:lnTo>
                    <a:pt x="64" y="0"/>
                  </a:lnTo>
                  <a:lnTo>
                    <a:pt x="66" y="0"/>
                  </a:lnTo>
                  <a:lnTo>
                    <a:pt x="64" y="2"/>
                  </a:lnTo>
                  <a:lnTo>
                    <a:pt x="62" y="6"/>
                  </a:lnTo>
                  <a:lnTo>
                    <a:pt x="57" y="14"/>
                  </a:lnTo>
                  <a:lnTo>
                    <a:pt x="53" y="29"/>
                  </a:lnTo>
                  <a:lnTo>
                    <a:pt x="48" y="44"/>
                  </a:lnTo>
                  <a:lnTo>
                    <a:pt x="46" y="53"/>
                  </a:lnTo>
                  <a:lnTo>
                    <a:pt x="52" y="52"/>
                  </a:lnTo>
                  <a:lnTo>
                    <a:pt x="57" y="51"/>
                  </a:lnTo>
                  <a:lnTo>
                    <a:pt x="63" y="47"/>
                  </a:lnTo>
                  <a:lnTo>
                    <a:pt x="68" y="45"/>
                  </a:lnTo>
                  <a:lnTo>
                    <a:pt x="70" y="43"/>
                  </a:lnTo>
                  <a:lnTo>
                    <a:pt x="72" y="43"/>
                  </a:lnTo>
                  <a:lnTo>
                    <a:pt x="71" y="45"/>
                  </a:lnTo>
                  <a:lnTo>
                    <a:pt x="69" y="47"/>
                  </a:lnTo>
                  <a:lnTo>
                    <a:pt x="64" y="52"/>
                  </a:lnTo>
                  <a:lnTo>
                    <a:pt x="56" y="58"/>
                  </a:lnTo>
                  <a:lnTo>
                    <a:pt x="48" y="62"/>
                  </a:lnTo>
                  <a:lnTo>
                    <a:pt x="44" y="66"/>
                  </a:lnTo>
                  <a:lnTo>
                    <a:pt x="41" y="78"/>
                  </a:lnTo>
                  <a:lnTo>
                    <a:pt x="39" y="94"/>
                  </a:lnTo>
                  <a:lnTo>
                    <a:pt x="36" y="108"/>
                  </a:lnTo>
                  <a:lnTo>
                    <a:pt x="33" y="116"/>
                  </a:lnTo>
                  <a:lnTo>
                    <a:pt x="39" y="116"/>
                  </a:lnTo>
                  <a:lnTo>
                    <a:pt x="45" y="115"/>
                  </a:lnTo>
                  <a:lnTo>
                    <a:pt x="51" y="115"/>
                  </a:lnTo>
                  <a:lnTo>
                    <a:pt x="57" y="114"/>
                  </a:lnTo>
                  <a:lnTo>
                    <a:pt x="62" y="113"/>
                  </a:lnTo>
                  <a:lnTo>
                    <a:pt x="68" y="112"/>
                  </a:lnTo>
                  <a:lnTo>
                    <a:pt x="71" y="109"/>
                  </a:lnTo>
                  <a:lnTo>
                    <a:pt x="74" y="108"/>
                  </a:lnTo>
                  <a:lnTo>
                    <a:pt x="76" y="106"/>
                  </a:lnTo>
                  <a:lnTo>
                    <a:pt x="78" y="106"/>
                  </a:lnTo>
                  <a:lnTo>
                    <a:pt x="77" y="108"/>
                  </a:lnTo>
                  <a:lnTo>
                    <a:pt x="75" y="111"/>
                  </a:lnTo>
                  <a:lnTo>
                    <a:pt x="72" y="113"/>
                  </a:lnTo>
                  <a:lnTo>
                    <a:pt x="68" y="115"/>
                  </a:lnTo>
                  <a:lnTo>
                    <a:pt x="62" y="119"/>
                  </a:lnTo>
                  <a:lnTo>
                    <a:pt x="55" y="121"/>
                  </a:lnTo>
                  <a:lnTo>
                    <a:pt x="48" y="124"/>
                  </a:lnTo>
                  <a:lnTo>
                    <a:pt x="43" y="127"/>
                  </a:lnTo>
                  <a:lnTo>
                    <a:pt x="38" y="128"/>
                  </a:lnTo>
                  <a:lnTo>
                    <a:pt x="34" y="129"/>
                  </a:lnTo>
                  <a:lnTo>
                    <a:pt x="31" y="134"/>
                  </a:lnTo>
                  <a:lnTo>
                    <a:pt x="29" y="141"/>
                  </a:lnTo>
                  <a:lnTo>
                    <a:pt x="28" y="147"/>
                  </a:lnTo>
                  <a:lnTo>
                    <a:pt x="28" y="153"/>
                  </a:lnTo>
                  <a:lnTo>
                    <a:pt x="30" y="156"/>
                  </a:lnTo>
                  <a:lnTo>
                    <a:pt x="34" y="156"/>
                  </a:lnTo>
                  <a:lnTo>
                    <a:pt x="39" y="156"/>
                  </a:lnTo>
                  <a:lnTo>
                    <a:pt x="44" y="154"/>
                  </a:lnTo>
                  <a:lnTo>
                    <a:pt x="53" y="151"/>
                  </a:lnTo>
                  <a:lnTo>
                    <a:pt x="62" y="146"/>
                  </a:lnTo>
                  <a:lnTo>
                    <a:pt x="70" y="142"/>
                  </a:lnTo>
                  <a:lnTo>
                    <a:pt x="76" y="138"/>
                  </a:lnTo>
                  <a:lnTo>
                    <a:pt x="78" y="135"/>
                  </a:lnTo>
                  <a:lnTo>
                    <a:pt x="81" y="134"/>
                  </a:lnTo>
                  <a:lnTo>
                    <a:pt x="81" y="135"/>
                  </a:lnTo>
                  <a:lnTo>
                    <a:pt x="78" y="139"/>
                  </a:lnTo>
                  <a:lnTo>
                    <a:pt x="72" y="147"/>
                  </a:lnTo>
                  <a:lnTo>
                    <a:pt x="66" y="158"/>
                  </a:lnTo>
                  <a:lnTo>
                    <a:pt x="57" y="166"/>
                  </a:lnTo>
                  <a:lnTo>
                    <a:pt x="52" y="172"/>
                  </a:lnTo>
                  <a:lnTo>
                    <a:pt x="51" y="169"/>
                  </a:lnTo>
                  <a:lnTo>
                    <a:pt x="49" y="166"/>
                  </a:lnTo>
                  <a:lnTo>
                    <a:pt x="48" y="164"/>
                  </a:lnTo>
                  <a:lnTo>
                    <a:pt x="47" y="161"/>
                  </a:lnTo>
                  <a:lnTo>
                    <a:pt x="41" y="158"/>
                  </a:lnTo>
                  <a:lnTo>
                    <a:pt x="34" y="157"/>
                  </a:lnTo>
                  <a:lnTo>
                    <a:pt x="28" y="158"/>
                  </a:lnTo>
                  <a:lnTo>
                    <a:pt x="22" y="160"/>
                  </a:lnTo>
                  <a:lnTo>
                    <a:pt x="18" y="165"/>
                  </a:lnTo>
                  <a:lnTo>
                    <a:pt x="17" y="168"/>
                  </a:lnTo>
                  <a:lnTo>
                    <a:pt x="17" y="172"/>
                  </a:lnTo>
                  <a:lnTo>
                    <a:pt x="18" y="175"/>
                  </a:lnTo>
                  <a:lnTo>
                    <a:pt x="14" y="180"/>
                  </a:lnTo>
                  <a:lnTo>
                    <a:pt x="8" y="184"/>
                  </a:lnTo>
                  <a:lnTo>
                    <a:pt x="3" y="188"/>
                  </a:lnTo>
                  <a:lnTo>
                    <a:pt x="1" y="190"/>
                  </a:lnTo>
                  <a:lnTo>
                    <a:pt x="6" y="184"/>
                  </a:lnTo>
                  <a:lnTo>
                    <a:pt x="10" y="177"/>
                  </a:lnTo>
                  <a:lnTo>
                    <a:pt x="13" y="173"/>
                  </a:lnTo>
                  <a:lnTo>
                    <a:pt x="13" y="168"/>
                  </a:lnTo>
                  <a:lnTo>
                    <a:pt x="10" y="166"/>
                  </a:lnTo>
                  <a:lnTo>
                    <a:pt x="7" y="164"/>
                  </a:lnTo>
                  <a:lnTo>
                    <a:pt x="3" y="162"/>
                  </a:lnTo>
                  <a:lnTo>
                    <a:pt x="0" y="16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7" name="Freeform 618"/>
            <p:cNvSpPr>
              <a:spLocks/>
            </p:cNvSpPr>
            <p:nvPr/>
          </p:nvSpPr>
          <p:spPr bwMode="auto">
            <a:xfrm>
              <a:off x="3921" y="2258"/>
              <a:ext cx="7" cy="12"/>
            </a:xfrm>
            <a:custGeom>
              <a:avLst/>
              <a:gdLst>
                <a:gd name="T0" fmla="*/ 1 w 13"/>
                <a:gd name="T1" fmla="*/ 1 h 24"/>
                <a:gd name="T2" fmla="*/ 1 w 13"/>
                <a:gd name="T3" fmla="*/ 1 h 24"/>
                <a:gd name="T4" fmla="*/ 1 w 13"/>
                <a:gd name="T5" fmla="*/ 1 h 24"/>
                <a:gd name="T6" fmla="*/ 1 w 13"/>
                <a:gd name="T7" fmla="*/ 1 h 24"/>
                <a:gd name="T8" fmla="*/ 1 w 13"/>
                <a:gd name="T9" fmla="*/ 1 h 24"/>
                <a:gd name="T10" fmla="*/ 1 w 13"/>
                <a:gd name="T11" fmla="*/ 1 h 24"/>
                <a:gd name="T12" fmla="*/ 0 w 13"/>
                <a:gd name="T13" fmla="*/ 1 h 24"/>
                <a:gd name="T14" fmla="*/ 0 w 13"/>
                <a:gd name="T15" fmla="*/ 1 h 24"/>
                <a:gd name="T16" fmla="*/ 0 w 13"/>
                <a:gd name="T17" fmla="*/ 1 h 24"/>
                <a:gd name="T18" fmla="*/ 0 w 13"/>
                <a:gd name="T19" fmla="*/ 0 h 24"/>
                <a:gd name="T20" fmla="*/ 1 w 13"/>
                <a:gd name="T21" fmla="*/ 0 h 24"/>
                <a:gd name="T22" fmla="*/ 1 w 13"/>
                <a:gd name="T23" fmla="*/ 1 h 24"/>
                <a:gd name="T24" fmla="*/ 1 w 13"/>
                <a:gd name="T25" fmla="*/ 1 h 24"/>
                <a:gd name="T26" fmla="*/ 1 w 13"/>
                <a:gd name="T27" fmla="*/ 1 h 24"/>
                <a:gd name="T28" fmla="*/ 1 w 13"/>
                <a:gd name="T29" fmla="*/ 1 h 24"/>
                <a:gd name="T30" fmla="*/ 1 w 13"/>
                <a:gd name="T31" fmla="*/ 1 h 24"/>
                <a:gd name="T32" fmla="*/ 1 w 1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4">
                  <a:moveTo>
                    <a:pt x="13" y="22"/>
                  </a:moveTo>
                  <a:lnTo>
                    <a:pt x="11" y="22"/>
                  </a:lnTo>
                  <a:lnTo>
                    <a:pt x="8" y="22"/>
                  </a:lnTo>
                  <a:lnTo>
                    <a:pt x="4" y="23"/>
                  </a:lnTo>
                  <a:lnTo>
                    <a:pt x="2" y="24"/>
                  </a:lnTo>
                  <a:lnTo>
                    <a:pt x="1" y="17"/>
                  </a:lnTo>
                  <a:lnTo>
                    <a:pt x="0" y="13"/>
                  </a:lnTo>
                  <a:lnTo>
                    <a:pt x="0" y="7"/>
                  </a:lnTo>
                  <a:lnTo>
                    <a:pt x="0" y="2"/>
                  </a:lnTo>
                  <a:lnTo>
                    <a:pt x="0" y="0"/>
                  </a:lnTo>
                  <a:lnTo>
                    <a:pt x="1" y="0"/>
                  </a:lnTo>
                  <a:lnTo>
                    <a:pt x="2" y="1"/>
                  </a:lnTo>
                  <a:lnTo>
                    <a:pt x="2" y="3"/>
                  </a:lnTo>
                  <a:lnTo>
                    <a:pt x="3" y="7"/>
                  </a:lnTo>
                  <a:lnTo>
                    <a:pt x="7" y="13"/>
                  </a:lnTo>
                  <a:lnTo>
                    <a:pt x="10" y="18"/>
                  </a:lnTo>
                  <a:lnTo>
                    <a:pt x="13" y="2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8" name="Freeform 619"/>
            <p:cNvSpPr>
              <a:spLocks/>
            </p:cNvSpPr>
            <p:nvPr/>
          </p:nvSpPr>
          <p:spPr bwMode="auto">
            <a:xfrm>
              <a:off x="3976" y="2255"/>
              <a:ext cx="129" cy="79"/>
            </a:xfrm>
            <a:custGeom>
              <a:avLst/>
              <a:gdLst>
                <a:gd name="T0" fmla="*/ 1 w 258"/>
                <a:gd name="T1" fmla="*/ 4 h 158"/>
                <a:gd name="T2" fmla="*/ 2 w 258"/>
                <a:gd name="T3" fmla="*/ 3 h 158"/>
                <a:gd name="T4" fmla="*/ 3 w 258"/>
                <a:gd name="T5" fmla="*/ 2 h 158"/>
                <a:gd name="T6" fmla="*/ 3 w 258"/>
                <a:gd name="T7" fmla="*/ 1 h 158"/>
                <a:gd name="T8" fmla="*/ 4 w 258"/>
                <a:gd name="T9" fmla="*/ 1 h 158"/>
                <a:gd name="T10" fmla="*/ 4 w 258"/>
                <a:gd name="T11" fmla="*/ 1 h 158"/>
                <a:gd name="T12" fmla="*/ 4 w 258"/>
                <a:gd name="T13" fmla="*/ 1 h 158"/>
                <a:gd name="T14" fmla="*/ 3 w 258"/>
                <a:gd name="T15" fmla="*/ 2 h 158"/>
                <a:gd name="T16" fmla="*/ 3 w 258"/>
                <a:gd name="T17" fmla="*/ 3 h 158"/>
                <a:gd name="T18" fmla="*/ 3 w 258"/>
                <a:gd name="T19" fmla="*/ 3 h 158"/>
                <a:gd name="T20" fmla="*/ 3 w 258"/>
                <a:gd name="T21" fmla="*/ 3 h 158"/>
                <a:gd name="T22" fmla="*/ 4 w 258"/>
                <a:gd name="T23" fmla="*/ 2 h 158"/>
                <a:gd name="T24" fmla="*/ 5 w 258"/>
                <a:gd name="T25" fmla="*/ 1 h 158"/>
                <a:gd name="T26" fmla="*/ 6 w 258"/>
                <a:gd name="T27" fmla="*/ 1 h 158"/>
                <a:gd name="T28" fmla="*/ 6 w 258"/>
                <a:gd name="T29" fmla="*/ 1 h 158"/>
                <a:gd name="T30" fmla="*/ 5 w 258"/>
                <a:gd name="T31" fmla="*/ 1 h 158"/>
                <a:gd name="T32" fmla="*/ 4 w 258"/>
                <a:gd name="T33" fmla="*/ 2 h 158"/>
                <a:gd name="T34" fmla="*/ 4 w 258"/>
                <a:gd name="T35" fmla="*/ 2 h 158"/>
                <a:gd name="T36" fmla="*/ 5 w 258"/>
                <a:gd name="T37" fmla="*/ 2 h 158"/>
                <a:gd name="T38" fmla="*/ 6 w 258"/>
                <a:gd name="T39" fmla="*/ 2 h 158"/>
                <a:gd name="T40" fmla="*/ 7 w 258"/>
                <a:gd name="T41" fmla="*/ 1 h 158"/>
                <a:gd name="T42" fmla="*/ 8 w 258"/>
                <a:gd name="T43" fmla="*/ 1 h 158"/>
                <a:gd name="T44" fmla="*/ 7 w 258"/>
                <a:gd name="T45" fmla="*/ 2 h 158"/>
                <a:gd name="T46" fmla="*/ 6 w 258"/>
                <a:gd name="T47" fmla="*/ 2 h 158"/>
                <a:gd name="T48" fmla="*/ 7 w 258"/>
                <a:gd name="T49" fmla="*/ 2 h 158"/>
                <a:gd name="T50" fmla="*/ 8 w 258"/>
                <a:gd name="T51" fmla="*/ 2 h 158"/>
                <a:gd name="T52" fmla="*/ 9 w 258"/>
                <a:gd name="T53" fmla="*/ 2 h 158"/>
                <a:gd name="T54" fmla="*/ 8 w 258"/>
                <a:gd name="T55" fmla="*/ 2 h 158"/>
                <a:gd name="T56" fmla="*/ 6 w 258"/>
                <a:gd name="T57" fmla="*/ 3 h 158"/>
                <a:gd name="T58" fmla="*/ 7 w 258"/>
                <a:gd name="T59" fmla="*/ 3 h 158"/>
                <a:gd name="T60" fmla="*/ 8 w 258"/>
                <a:gd name="T61" fmla="*/ 4 h 158"/>
                <a:gd name="T62" fmla="*/ 8 w 258"/>
                <a:gd name="T63" fmla="*/ 4 h 158"/>
                <a:gd name="T64" fmla="*/ 7 w 258"/>
                <a:gd name="T65" fmla="*/ 4 h 158"/>
                <a:gd name="T66" fmla="*/ 6 w 258"/>
                <a:gd name="T67" fmla="*/ 3 h 158"/>
                <a:gd name="T68" fmla="*/ 5 w 258"/>
                <a:gd name="T69" fmla="*/ 3 h 158"/>
                <a:gd name="T70" fmla="*/ 5 w 258"/>
                <a:gd name="T71" fmla="*/ 3 h 158"/>
                <a:gd name="T72" fmla="*/ 5 w 258"/>
                <a:gd name="T73" fmla="*/ 3 h 158"/>
                <a:gd name="T74" fmla="*/ 5 w 258"/>
                <a:gd name="T75" fmla="*/ 4 h 158"/>
                <a:gd name="T76" fmla="*/ 6 w 258"/>
                <a:gd name="T77" fmla="*/ 4 h 158"/>
                <a:gd name="T78" fmla="*/ 6 w 258"/>
                <a:gd name="T79" fmla="*/ 5 h 158"/>
                <a:gd name="T80" fmla="*/ 5 w 258"/>
                <a:gd name="T81" fmla="*/ 4 h 158"/>
                <a:gd name="T82" fmla="*/ 4 w 258"/>
                <a:gd name="T83" fmla="*/ 3 h 158"/>
                <a:gd name="T84" fmla="*/ 4 w 258"/>
                <a:gd name="T85" fmla="*/ 3 h 158"/>
                <a:gd name="T86" fmla="*/ 3 w 258"/>
                <a:gd name="T87" fmla="*/ 4 h 158"/>
                <a:gd name="T88" fmla="*/ 3 w 258"/>
                <a:gd name="T89" fmla="*/ 4 h 158"/>
                <a:gd name="T90" fmla="*/ 3 w 258"/>
                <a:gd name="T91" fmla="*/ 4 h 158"/>
                <a:gd name="T92" fmla="*/ 4 w 258"/>
                <a:gd name="T93" fmla="*/ 5 h 158"/>
                <a:gd name="T94" fmla="*/ 5 w 258"/>
                <a:gd name="T95" fmla="*/ 5 h 158"/>
                <a:gd name="T96" fmla="*/ 4 w 258"/>
                <a:gd name="T97" fmla="*/ 5 h 158"/>
                <a:gd name="T98" fmla="*/ 2 w 258"/>
                <a:gd name="T99" fmla="*/ 4 h 158"/>
                <a:gd name="T100" fmla="*/ 2 w 258"/>
                <a:gd name="T101" fmla="*/ 4 h 158"/>
                <a:gd name="T102" fmla="*/ 1 w 258"/>
                <a:gd name="T103" fmla="*/ 5 h 158"/>
                <a:gd name="T104" fmla="*/ 1 w 258"/>
                <a:gd name="T105" fmla="*/ 4 h 1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8" h="158">
                  <a:moveTo>
                    <a:pt x="10" y="121"/>
                  </a:moveTo>
                  <a:lnTo>
                    <a:pt x="14" y="118"/>
                  </a:lnTo>
                  <a:lnTo>
                    <a:pt x="20" y="114"/>
                  </a:lnTo>
                  <a:lnTo>
                    <a:pt x="25" y="111"/>
                  </a:lnTo>
                  <a:lnTo>
                    <a:pt x="33" y="107"/>
                  </a:lnTo>
                  <a:lnTo>
                    <a:pt x="39" y="103"/>
                  </a:lnTo>
                  <a:lnTo>
                    <a:pt x="46" y="99"/>
                  </a:lnTo>
                  <a:lnTo>
                    <a:pt x="50" y="96"/>
                  </a:lnTo>
                  <a:lnTo>
                    <a:pt x="52" y="93"/>
                  </a:lnTo>
                  <a:lnTo>
                    <a:pt x="54" y="85"/>
                  </a:lnTo>
                  <a:lnTo>
                    <a:pt x="60" y="73"/>
                  </a:lnTo>
                  <a:lnTo>
                    <a:pt x="66" y="59"/>
                  </a:lnTo>
                  <a:lnTo>
                    <a:pt x="70" y="48"/>
                  </a:lnTo>
                  <a:lnTo>
                    <a:pt x="74" y="44"/>
                  </a:lnTo>
                  <a:lnTo>
                    <a:pt x="78" y="37"/>
                  </a:lnTo>
                  <a:lnTo>
                    <a:pt x="84" y="30"/>
                  </a:lnTo>
                  <a:lnTo>
                    <a:pt x="91" y="22"/>
                  </a:lnTo>
                  <a:lnTo>
                    <a:pt x="98" y="15"/>
                  </a:lnTo>
                  <a:lnTo>
                    <a:pt x="104" y="8"/>
                  </a:lnTo>
                  <a:lnTo>
                    <a:pt x="109" y="4"/>
                  </a:lnTo>
                  <a:lnTo>
                    <a:pt x="113" y="1"/>
                  </a:lnTo>
                  <a:lnTo>
                    <a:pt x="116" y="0"/>
                  </a:lnTo>
                  <a:lnTo>
                    <a:pt x="117" y="1"/>
                  </a:lnTo>
                  <a:lnTo>
                    <a:pt x="116" y="2"/>
                  </a:lnTo>
                  <a:lnTo>
                    <a:pt x="114" y="5"/>
                  </a:lnTo>
                  <a:lnTo>
                    <a:pt x="112" y="8"/>
                  </a:lnTo>
                  <a:lnTo>
                    <a:pt x="107" y="13"/>
                  </a:lnTo>
                  <a:lnTo>
                    <a:pt x="101" y="20"/>
                  </a:lnTo>
                  <a:lnTo>
                    <a:pt x="94" y="27"/>
                  </a:lnTo>
                  <a:lnTo>
                    <a:pt x="88" y="35"/>
                  </a:lnTo>
                  <a:lnTo>
                    <a:pt x="82" y="43"/>
                  </a:lnTo>
                  <a:lnTo>
                    <a:pt x="77" y="48"/>
                  </a:lnTo>
                  <a:lnTo>
                    <a:pt x="75" y="53"/>
                  </a:lnTo>
                  <a:lnTo>
                    <a:pt x="71" y="61"/>
                  </a:lnTo>
                  <a:lnTo>
                    <a:pt x="69" y="69"/>
                  </a:lnTo>
                  <a:lnTo>
                    <a:pt x="67" y="77"/>
                  </a:lnTo>
                  <a:lnTo>
                    <a:pt x="67" y="83"/>
                  </a:lnTo>
                  <a:lnTo>
                    <a:pt x="67" y="85"/>
                  </a:lnTo>
                  <a:lnTo>
                    <a:pt x="67" y="87"/>
                  </a:lnTo>
                  <a:lnTo>
                    <a:pt x="69" y="85"/>
                  </a:lnTo>
                  <a:lnTo>
                    <a:pt x="74" y="83"/>
                  </a:lnTo>
                  <a:lnTo>
                    <a:pt x="77" y="81"/>
                  </a:lnTo>
                  <a:lnTo>
                    <a:pt x="81" y="77"/>
                  </a:lnTo>
                  <a:lnTo>
                    <a:pt x="86" y="74"/>
                  </a:lnTo>
                  <a:lnTo>
                    <a:pt x="91" y="70"/>
                  </a:lnTo>
                  <a:lnTo>
                    <a:pt x="96" y="67"/>
                  </a:lnTo>
                  <a:lnTo>
                    <a:pt x="101" y="65"/>
                  </a:lnTo>
                  <a:lnTo>
                    <a:pt x="105" y="62"/>
                  </a:lnTo>
                  <a:lnTo>
                    <a:pt x="108" y="61"/>
                  </a:lnTo>
                  <a:lnTo>
                    <a:pt x="114" y="51"/>
                  </a:lnTo>
                  <a:lnTo>
                    <a:pt x="121" y="42"/>
                  </a:lnTo>
                  <a:lnTo>
                    <a:pt x="130" y="32"/>
                  </a:lnTo>
                  <a:lnTo>
                    <a:pt x="141" y="23"/>
                  </a:lnTo>
                  <a:lnTo>
                    <a:pt x="151" y="16"/>
                  </a:lnTo>
                  <a:lnTo>
                    <a:pt x="160" y="9"/>
                  </a:lnTo>
                  <a:lnTo>
                    <a:pt x="167" y="6"/>
                  </a:lnTo>
                  <a:lnTo>
                    <a:pt x="173" y="4"/>
                  </a:lnTo>
                  <a:lnTo>
                    <a:pt x="179" y="2"/>
                  </a:lnTo>
                  <a:lnTo>
                    <a:pt x="182" y="2"/>
                  </a:lnTo>
                  <a:lnTo>
                    <a:pt x="182" y="4"/>
                  </a:lnTo>
                  <a:lnTo>
                    <a:pt x="177" y="6"/>
                  </a:lnTo>
                  <a:lnTo>
                    <a:pt x="169" y="10"/>
                  </a:lnTo>
                  <a:lnTo>
                    <a:pt x="160" y="17"/>
                  </a:lnTo>
                  <a:lnTo>
                    <a:pt x="151" y="25"/>
                  </a:lnTo>
                  <a:lnTo>
                    <a:pt x="142" y="34"/>
                  </a:lnTo>
                  <a:lnTo>
                    <a:pt x="134" y="43"/>
                  </a:lnTo>
                  <a:lnTo>
                    <a:pt x="127" y="51"/>
                  </a:lnTo>
                  <a:lnTo>
                    <a:pt x="121" y="58"/>
                  </a:lnTo>
                  <a:lnTo>
                    <a:pt x="120" y="62"/>
                  </a:lnTo>
                  <a:lnTo>
                    <a:pt x="120" y="65"/>
                  </a:lnTo>
                  <a:lnTo>
                    <a:pt x="122" y="65"/>
                  </a:lnTo>
                  <a:lnTo>
                    <a:pt x="124" y="63"/>
                  </a:lnTo>
                  <a:lnTo>
                    <a:pt x="130" y="63"/>
                  </a:lnTo>
                  <a:lnTo>
                    <a:pt x="138" y="62"/>
                  </a:lnTo>
                  <a:lnTo>
                    <a:pt x="147" y="60"/>
                  </a:lnTo>
                  <a:lnTo>
                    <a:pt x="154" y="58"/>
                  </a:lnTo>
                  <a:lnTo>
                    <a:pt x="160" y="58"/>
                  </a:lnTo>
                  <a:lnTo>
                    <a:pt x="167" y="52"/>
                  </a:lnTo>
                  <a:lnTo>
                    <a:pt x="176" y="45"/>
                  </a:lnTo>
                  <a:lnTo>
                    <a:pt x="187" y="39"/>
                  </a:lnTo>
                  <a:lnTo>
                    <a:pt x="197" y="35"/>
                  </a:lnTo>
                  <a:lnTo>
                    <a:pt x="207" y="30"/>
                  </a:lnTo>
                  <a:lnTo>
                    <a:pt x="217" y="25"/>
                  </a:lnTo>
                  <a:lnTo>
                    <a:pt x="223" y="22"/>
                  </a:lnTo>
                  <a:lnTo>
                    <a:pt x="228" y="20"/>
                  </a:lnTo>
                  <a:lnTo>
                    <a:pt x="233" y="19"/>
                  </a:lnTo>
                  <a:lnTo>
                    <a:pt x="235" y="20"/>
                  </a:lnTo>
                  <a:lnTo>
                    <a:pt x="234" y="22"/>
                  </a:lnTo>
                  <a:lnTo>
                    <a:pt x="228" y="25"/>
                  </a:lnTo>
                  <a:lnTo>
                    <a:pt x="221" y="28"/>
                  </a:lnTo>
                  <a:lnTo>
                    <a:pt x="213" y="31"/>
                  </a:lnTo>
                  <a:lnTo>
                    <a:pt x="205" y="36"/>
                  </a:lnTo>
                  <a:lnTo>
                    <a:pt x="197" y="40"/>
                  </a:lnTo>
                  <a:lnTo>
                    <a:pt x="190" y="45"/>
                  </a:lnTo>
                  <a:lnTo>
                    <a:pt x="184" y="51"/>
                  </a:lnTo>
                  <a:lnTo>
                    <a:pt x="180" y="55"/>
                  </a:lnTo>
                  <a:lnTo>
                    <a:pt x="177" y="59"/>
                  </a:lnTo>
                  <a:lnTo>
                    <a:pt x="185" y="60"/>
                  </a:lnTo>
                  <a:lnTo>
                    <a:pt x="196" y="59"/>
                  </a:lnTo>
                  <a:lnTo>
                    <a:pt x="206" y="58"/>
                  </a:lnTo>
                  <a:lnTo>
                    <a:pt x="217" y="57"/>
                  </a:lnTo>
                  <a:lnTo>
                    <a:pt x="227" y="54"/>
                  </a:lnTo>
                  <a:lnTo>
                    <a:pt x="236" y="52"/>
                  </a:lnTo>
                  <a:lnTo>
                    <a:pt x="243" y="50"/>
                  </a:lnTo>
                  <a:lnTo>
                    <a:pt x="248" y="47"/>
                  </a:lnTo>
                  <a:lnTo>
                    <a:pt x="253" y="45"/>
                  </a:lnTo>
                  <a:lnTo>
                    <a:pt x="258" y="44"/>
                  </a:lnTo>
                  <a:lnTo>
                    <a:pt x="258" y="45"/>
                  </a:lnTo>
                  <a:lnTo>
                    <a:pt x="255" y="48"/>
                  </a:lnTo>
                  <a:lnTo>
                    <a:pt x="250" y="51"/>
                  </a:lnTo>
                  <a:lnTo>
                    <a:pt x="244" y="54"/>
                  </a:lnTo>
                  <a:lnTo>
                    <a:pt x="236" y="59"/>
                  </a:lnTo>
                  <a:lnTo>
                    <a:pt x="226" y="62"/>
                  </a:lnTo>
                  <a:lnTo>
                    <a:pt x="215" y="66"/>
                  </a:lnTo>
                  <a:lnTo>
                    <a:pt x="204" y="69"/>
                  </a:lnTo>
                  <a:lnTo>
                    <a:pt x="192" y="70"/>
                  </a:lnTo>
                  <a:lnTo>
                    <a:pt x="181" y="70"/>
                  </a:lnTo>
                  <a:lnTo>
                    <a:pt x="184" y="74"/>
                  </a:lnTo>
                  <a:lnTo>
                    <a:pt x="190" y="78"/>
                  </a:lnTo>
                  <a:lnTo>
                    <a:pt x="197" y="83"/>
                  </a:lnTo>
                  <a:lnTo>
                    <a:pt x="205" y="87"/>
                  </a:lnTo>
                  <a:lnTo>
                    <a:pt x="212" y="91"/>
                  </a:lnTo>
                  <a:lnTo>
                    <a:pt x="219" y="95"/>
                  </a:lnTo>
                  <a:lnTo>
                    <a:pt x="225" y="97"/>
                  </a:lnTo>
                  <a:lnTo>
                    <a:pt x="229" y="99"/>
                  </a:lnTo>
                  <a:lnTo>
                    <a:pt x="235" y="102"/>
                  </a:lnTo>
                  <a:lnTo>
                    <a:pt x="237" y="105"/>
                  </a:lnTo>
                  <a:lnTo>
                    <a:pt x="236" y="106"/>
                  </a:lnTo>
                  <a:lnTo>
                    <a:pt x="230" y="105"/>
                  </a:lnTo>
                  <a:lnTo>
                    <a:pt x="225" y="103"/>
                  </a:lnTo>
                  <a:lnTo>
                    <a:pt x="217" y="100"/>
                  </a:lnTo>
                  <a:lnTo>
                    <a:pt x="206" y="97"/>
                  </a:lnTo>
                  <a:lnTo>
                    <a:pt x="196" y="92"/>
                  </a:lnTo>
                  <a:lnTo>
                    <a:pt x="185" y="88"/>
                  </a:lnTo>
                  <a:lnTo>
                    <a:pt x="176" y="83"/>
                  </a:lnTo>
                  <a:lnTo>
                    <a:pt x="169" y="78"/>
                  </a:lnTo>
                  <a:lnTo>
                    <a:pt x="165" y="75"/>
                  </a:lnTo>
                  <a:lnTo>
                    <a:pt x="160" y="75"/>
                  </a:lnTo>
                  <a:lnTo>
                    <a:pt x="155" y="76"/>
                  </a:lnTo>
                  <a:lnTo>
                    <a:pt x="150" y="76"/>
                  </a:lnTo>
                  <a:lnTo>
                    <a:pt x="144" y="77"/>
                  </a:lnTo>
                  <a:lnTo>
                    <a:pt x="139" y="77"/>
                  </a:lnTo>
                  <a:lnTo>
                    <a:pt x="134" y="78"/>
                  </a:lnTo>
                  <a:lnTo>
                    <a:pt x="130" y="78"/>
                  </a:lnTo>
                  <a:lnTo>
                    <a:pt x="127" y="80"/>
                  </a:lnTo>
                  <a:lnTo>
                    <a:pt x="129" y="84"/>
                  </a:lnTo>
                  <a:lnTo>
                    <a:pt x="132" y="89"/>
                  </a:lnTo>
                  <a:lnTo>
                    <a:pt x="137" y="93"/>
                  </a:lnTo>
                  <a:lnTo>
                    <a:pt x="143" y="98"/>
                  </a:lnTo>
                  <a:lnTo>
                    <a:pt x="149" y="103"/>
                  </a:lnTo>
                  <a:lnTo>
                    <a:pt x="153" y="107"/>
                  </a:lnTo>
                  <a:lnTo>
                    <a:pt x="159" y="111"/>
                  </a:lnTo>
                  <a:lnTo>
                    <a:pt x="162" y="113"/>
                  </a:lnTo>
                  <a:lnTo>
                    <a:pt x="169" y="118"/>
                  </a:lnTo>
                  <a:lnTo>
                    <a:pt x="176" y="121"/>
                  </a:lnTo>
                  <a:lnTo>
                    <a:pt x="183" y="125"/>
                  </a:lnTo>
                  <a:lnTo>
                    <a:pt x="188" y="127"/>
                  </a:lnTo>
                  <a:lnTo>
                    <a:pt x="191" y="130"/>
                  </a:lnTo>
                  <a:lnTo>
                    <a:pt x="194" y="134"/>
                  </a:lnTo>
                  <a:lnTo>
                    <a:pt x="191" y="135"/>
                  </a:lnTo>
                  <a:lnTo>
                    <a:pt x="183" y="130"/>
                  </a:lnTo>
                  <a:lnTo>
                    <a:pt x="176" y="126"/>
                  </a:lnTo>
                  <a:lnTo>
                    <a:pt x="167" y="121"/>
                  </a:lnTo>
                  <a:lnTo>
                    <a:pt x="157" y="115"/>
                  </a:lnTo>
                  <a:lnTo>
                    <a:pt x="147" y="108"/>
                  </a:lnTo>
                  <a:lnTo>
                    <a:pt x="137" y="103"/>
                  </a:lnTo>
                  <a:lnTo>
                    <a:pt x="129" y="98"/>
                  </a:lnTo>
                  <a:lnTo>
                    <a:pt x="123" y="93"/>
                  </a:lnTo>
                  <a:lnTo>
                    <a:pt x="119" y="90"/>
                  </a:lnTo>
                  <a:lnTo>
                    <a:pt x="114" y="87"/>
                  </a:lnTo>
                  <a:lnTo>
                    <a:pt x="109" y="85"/>
                  </a:lnTo>
                  <a:lnTo>
                    <a:pt x="106" y="87"/>
                  </a:lnTo>
                  <a:lnTo>
                    <a:pt x="101" y="89"/>
                  </a:lnTo>
                  <a:lnTo>
                    <a:pt x="94" y="91"/>
                  </a:lnTo>
                  <a:lnTo>
                    <a:pt x="84" y="95"/>
                  </a:lnTo>
                  <a:lnTo>
                    <a:pt x="75" y="97"/>
                  </a:lnTo>
                  <a:lnTo>
                    <a:pt x="69" y="100"/>
                  </a:lnTo>
                  <a:lnTo>
                    <a:pt x="68" y="103"/>
                  </a:lnTo>
                  <a:lnTo>
                    <a:pt x="68" y="104"/>
                  </a:lnTo>
                  <a:lnTo>
                    <a:pt x="70" y="107"/>
                  </a:lnTo>
                  <a:lnTo>
                    <a:pt x="75" y="111"/>
                  </a:lnTo>
                  <a:lnTo>
                    <a:pt x="79" y="114"/>
                  </a:lnTo>
                  <a:lnTo>
                    <a:pt x="85" y="120"/>
                  </a:lnTo>
                  <a:lnTo>
                    <a:pt x="93" y="126"/>
                  </a:lnTo>
                  <a:lnTo>
                    <a:pt x="103" y="133"/>
                  </a:lnTo>
                  <a:lnTo>
                    <a:pt x="112" y="140"/>
                  </a:lnTo>
                  <a:lnTo>
                    <a:pt x="121" y="145"/>
                  </a:lnTo>
                  <a:lnTo>
                    <a:pt x="128" y="150"/>
                  </a:lnTo>
                  <a:lnTo>
                    <a:pt x="134" y="152"/>
                  </a:lnTo>
                  <a:lnTo>
                    <a:pt x="139" y="156"/>
                  </a:lnTo>
                  <a:lnTo>
                    <a:pt x="138" y="158"/>
                  </a:lnTo>
                  <a:lnTo>
                    <a:pt x="132" y="158"/>
                  </a:lnTo>
                  <a:lnTo>
                    <a:pt x="124" y="153"/>
                  </a:lnTo>
                  <a:lnTo>
                    <a:pt x="117" y="149"/>
                  </a:lnTo>
                  <a:lnTo>
                    <a:pt x="109" y="143"/>
                  </a:lnTo>
                  <a:lnTo>
                    <a:pt x="99" y="137"/>
                  </a:lnTo>
                  <a:lnTo>
                    <a:pt x="89" y="130"/>
                  </a:lnTo>
                  <a:lnTo>
                    <a:pt x="78" y="125"/>
                  </a:lnTo>
                  <a:lnTo>
                    <a:pt x="69" y="120"/>
                  </a:lnTo>
                  <a:lnTo>
                    <a:pt x="62" y="115"/>
                  </a:lnTo>
                  <a:lnTo>
                    <a:pt x="59" y="114"/>
                  </a:lnTo>
                  <a:lnTo>
                    <a:pt x="55" y="114"/>
                  </a:lnTo>
                  <a:lnTo>
                    <a:pt x="50" y="117"/>
                  </a:lnTo>
                  <a:lnTo>
                    <a:pt x="41" y="119"/>
                  </a:lnTo>
                  <a:lnTo>
                    <a:pt x="32" y="122"/>
                  </a:lnTo>
                  <a:lnTo>
                    <a:pt x="23" y="125"/>
                  </a:lnTo>
                  <a:lnTo>
                    <a:pt x="14" y="128"/>
                  </a:lnTo>
                  <a:lnTo>
                    <a:pt x="7" y="129"/>
                  </a:lnTo>
                  <a:lnTo>
                    <a:pt x="2" y="130"/>
                  </a:lnTo>
                  <a:lnTo>
                    <a:pt x="0" y="130"/>
                  </a:lnTo>
                  <a:lnTo>
                    <a:pt x="1" y="128"/>
                  </a:lnTo>
                  <a:lnTo>
                    <a:pt x="6" y="126"/>
                  </a:lnTo>
                  <a:lnTo>
                    <a:pt x="10" y="12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 name="Freeform 620"/>
            <p:cNvSpPr>
              <a:spLocks/>
            </p:cNvSpPr>
            <p:nvPr/>
          </p:nvSpPr>
          <p:spPr bwMode="auto">
            <a:xfrm>
              <a:off x="3950" y="2334"/>
              <a:ext cx="93" cy="78"/>
            </a:xfrm>
            <a:custGeom>
              <a:avLst/>
              <a:gdLst>
                <a:gd name="T0" fmla="*/ 0 w 187"/>
                <a:gd name="T1" fmla="*/ 1 h 156"/>
                <a:gd name="T2" fmla="*/ 1 w 187"/>
                <a:gd name="T3" fmla="*/ 1 h 156"/>
                <a:gd name="T4" fmla="*/ 2 w 187"/>
                <a:gd name="T5" fmla="*/ 1 h 156"/>
                <a:gd name="T6" fmla="*/ 3 w 187"/>
                <a:gd name="T7" fmla="*/ 1 h 156"/>
                <a:gd name="T8" fmla="*/ 4 w 187"/>
                <a:gd name="T9" fmla="*/ 1 h 156"/>
                <a:gd name="T10" fmla="*/ 3 w 187"/>
                <a:gd name="T11" fmla="*/ 1 h 156"/>
                <a:gd name="T12" fmla="*/ 2 w 187"/>
                <a:gd name="T13" fmla="*/ 1 h 156"/>
                <a:gd name="T14" fmla="*/ 1 w 187"/>
                <a:gd name="T15" fmla="*/ 1 h 156"/>
                <a:gd name="T16" fmla="*/ 1 w 187"/>
                <a:gd name="T17" fmla="*/ 1 h 156"/>
                <a:gd name="T18" fmla="*/ 2 w 187"/>
                <a:gd name="T19" fmla="*/ 2 h 156"/>
                <a:gd name="T20" fmla="*/ 2 w 187"/>
                <a:gd name="T21" fmla="*/ 2 h 156"/>
                <a:gd name="T22" fmla="*/ 3 w 187"/>
                <a:gd name="T23" fmla="*/ 2 h 156"/>
                <a:gd name="T24" fmla="*/ 4 w 187"/>
                <a:gd name="T25" fmla="*/ 2 h 156"/>
                <a:gd name="T26" fmla="*/ 5 w 187"/>
                <a:gd name="T27" fmla="*/ 2 h 156"/>
                <a:gd name="T28" fmla="*/ 5 w 187"/>
                <a:gd name="T29" fmla="*/ 2 h 156"/>
                <a:gd name="T30" fmla="*/ 4 w 187"/>
                <a:gd name="T31" fmla="*/ 2 h 156"/>
                <a:gd name="T32" fmla="*/ 3 w 187"/>
                <a:gd name="T33" fmla="*/ 2 h 156"/>
                <a:gd name="T34" fmla="*/ 3 w 187"/>
                <a:gd name="T35" fmla="*/ 2 h 156"/>
                <a:gd name="T36" fmla="*/ 3 w 187"/>
                <a:gd name="T37" fmla="*/ 3 h 156"/>
                <a:gd name="T38" fmla="*/ 4 w 187"/>
                <a:gd name="T39" fmla="*/ 3 h 156"/>
                <a:gd name="T40" fmla="*/ 5 w 187"/>
                <a:gd name="T41" fmla="*/ 3 h 156"/>
                <a:gd name="T42" fmla="*/ 5 w 187"/>
                <a:gd name="T43" fmla="*/ 4 h 156"/>
                <a:gd name="T44" fmla="*/ 5 w 187"/>
                <a:gd name="T45" fmla="*/ 3 h 156"/>
                <a:gd name="T46" fmla="*/ 4 w 187"/>
                <a:gd name="T47" fmla="*/ 3 h 156"/>
                <a:gd name="T48" fmla="*/ 4 w 187"/>
                <a:gd name="T49" fmla="*/ 4 h 156"/>
                <a:gd name="T50" fmla="*/ 5 w 187"/>
                <a:gd name="T51" fmla="*/ 4 h 156"/>
                <a:gd name="T52" fmla="*/ 5 w 187"/>
                <a:gd name="T53" fmla="*/ 5 h 156"/>
                <a:gd name="T54" fmla="*/ 5 w 187"/>
                <a:gd name="T55" fmla="*/ 5 h 156"/>
                <a:gd name="T56" fmla="*/ 5 w 187"/>
                <a:gd name="T57" fmla="*/ 5 h 156"/>
                <a:gd name="T58" fmla="*/ 4 w 187"/>
                <a:gd name="T59" fmla="*/ 4 h 156"/>
                <a:gd name="T60" fmla="*/ 3 w 187"/>
                <a:gd name="T61" fmla="*/ 3 h 156"/>
                <a:gd name="T62" fmla="*/ 3 w 187"/>
                <a:gd name="T63" fmla="*/ 3 h 156"/>
                <a:gd name="T64" fmla="*/ 4 w 187"/>
                <a:gd name="T65" fmla="*/ 4 h 156"/>
                <a:gd name="T66" fmla="*/ 4 w 187"/>
                <a:gd name="T67" fmla="*/ 5 h 156"/>
                <a:gd name="T68" fmla="*/ 4 w 187"/>
                <a:gd name="T69" fmla="*/ 5 h 156"/>
                <a:gd name="T70" fmla="*/ 3 w 187"/>
                <a:gd name="T71" fmla="*/ 3 h 156"/>
                <a:gd name="T72" fmla="*/ 2 w 187"/>
                <a:gd name="T73" fmla="*/ 2 h 156"/>
                <a:gd name="T74" fmla="*/ 2 w 187"/>
                <a:gd name="T75" fmla="*/ 2 h 156"/>
                <a:gd name="T76" fmla="*/ 2 w 187"/>
                <a:gd name="T77" fmla="*/ 2 h 156"/>
                <a:gd name="T78" fmla="*/ 2 w 187"/>
                <a:gd name="T79" fmla="*/ 4 h 156"/>
                <a:gd name="T80" fmla="*/ 3 w 187"/>
                <a:gd name="T81" fmla="*/ 4 h 156"/>
                <a:gd name="T82" fmla="*/ 2 w 187"/>
                <a:gd name="T83" fmla="*/ 4 h 156"/>
                <a:gd name="T84" fmla="*/ 2 w 187"/>
                <a:gd name="T85" fmla="*/ 2 h 156"/>
                <a:gd name="T86" fmla="*/ 1 w 187"/>
                <a:gd name="T87" fmla="*/ 2 h 156"/>
                <a:gd name="T88" fmla="*/ 1 w 187"/>
                <a:gd name="T89" fmla="*/ 2 h 156"/>
                <a:gd name="T90" fmla="*/ 1 w 187"/>
                <a:gd name="T91" fmla="*/ 3 h 156"/>
                <a:gd name="T92" fmla="*/ 1 w 187"/>
                <a:gd name="T93" fmla="*/ 4 h 156"/>
                <a:gd name="T94" fmla="*/ 1 w 187"/>
                <a:gd name="T95" fmla="*/ 4 h 156"/>
                <a:gd name="T96" fmla="*/ 1 w 187"/>
                <a:gd name="T97" fmla="*/ 3 h 156"/>
                <a:gd name="T98" fmla="*/ 0 w 187"/>
                <a:gd name="T99" fmla="*/ 1 h 156"/>
                <a:gd name="T100" fmla="*/ 0 w 187"/>
                <a:gd name="T101" fmla="*/ 1 h 156"/>
                <a:gd name="T102" fmla="*/ 0 w 187"/>
                <a:gd name="T103" fmla="*/ 0 h 1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7" h="156">
                  <a:moveTo>
                    <a:pt x="7" y="1"/>
                  </a:moveTo>
                  <a:lnTo>
                    <a:pt x="14" y="7"/>
                  </a:lnTo>
                  <a:lnTo>
                    <a:pt x="22" y="13"/>
                  </a:lnTo>
                  <a:lnTo>
                    <a:pt x="30" y="16"/>
                  </a:lnTo>
                  <a:lnTo>
                    <a:pt x="37" y="17"/>
                  </a:lnTo>
                  <a:lnTo>
                    <a:pt x="46" y="15"/>
                  </a:lnTo>
                  <a:lnTo>
                    <a:pt x="58" y="13"/>
                  </a:lnTo>
                  <a:lnTo>
                    <a:pt x="70" y="12"/>
                  </a:lnTo>
                  <a:lnTo>
                    <a:pt x="84" y="9"/>
                  </a:lnTo>
                  <a:lnTo>
                    <a:pt x="97" y="9"/>
                  </a:lnTo>
                  <a:lnTo>
                    <a:pt x="108" y="9"/>
                  </a:lnTo>
                  <a:lnTo>
                    <a:pt x="119" y="9"/>
                  </a:lnTo>
                  <a:lnTo>
                    <a:pt x="125" y="12"/>
                  </a:lnTo>
                  <a:lnTo>
                    <a:pt x="130" y="15"/>
                  </a:lnTo>
                  <a:lnTo>
                    <a:pt x="130" y="16"/>
                  </a:lnTo>
                  <a:lnTo>
                    <a:pt x="126" y="16"/>
                  </a:lnTo>
                  <a:lnTo>
                    <a:pt x="118" y="16"/>
                  </a:lnTo>
                  <a:lnTo>
                    <a:pt x="111" y="16"/>
                  </a:lnTo>
                  <a:lnTo>
                    <a:pt x="102" y="16"/>
                  </a:lnTo>
                  <a:lnTo>
                    <a:pt x="91" y="16"/>
                  </a:lnTo>
                  <a:lnTo>
                    <a:pt x="80" y="17"/>
                  </a:lnTo>
                  <a:lnTo>
                    <a:pt x="68" y="20"/>
                  </a:lnTo>
                  <a:lnTo>
                    <a:pt x="59" y="21"/>
                  </a:lnTo>
                  <a:lnTo>
                    <a:pt x="51" y="23"/>
                  </a:lnTo>
                  <a:lnTo>
                    <a:pt x="46" y="26"/>
                  </a:lnTo>
                  <a:lnTo>
                    <a:pt x="50" y="28"/>
                  </a:lnTo>
                  <a:lnTo>
                    <a:pt x="55" y="30"/>
                  </a:lnTo>
                  <a:lnTo>
                    <a:pt x="60" y="32"/>
                  </a:lnTo>
                  <a:lnTo>
                    <a:pt x="66" y="35"/>
                  </a:lnTo>
                  <a:lnTo>
                    <a:pt x="72" y="37"/>
                  </a:lnTo>
                  <a:lnTo>
                    <a:pt x="76" y="39"/>
                  </a:lnTo>
                  <a:lnTo>
                    <a:pt x="80" y="41"/>
                  </a:lnTo>
                  <a:lnTo>
                    <a:pt x="82" y="43"/>
                  </a:lnTo>
                  <a:lnTo>
                    <a:pt x="91" y="42"/>
                  </a:lnTo>
                  <a:lnTo>
                    <a:pt x="104" y="41"/>
                  </a:lnTo>
                  <a:lnTo>
                    <a:pt x="117" y="42"/>
                  </a:lnTo>
                  <a:lnTo>
                    <a:pt x="130" y="43"/>
                  </a:lnTo>
                  <a:lnTo>
                    <a:pt x="143" y="45"/>
                  </a:lnTo>
                  <a:lnTo>
                    <a:pt x="155" y="47"/>
                  </a:lnTo>
                  <a:lnTo>
                    <a:pt x="164" y="51"/>
                  </a:lnTo>
                  <a:lnTo>
                    <a:pt x="169" y="54"/>
                  </a:lnTo>
                  <a:lnTo>
                    <a:pt x="175" y="59"/>
                  </a:lnTo>
                  <a:lnTo>
                    <a:pt x="175" y="61"/>
                  </a:lnTo>
                  <a:lnTo>
                    <a:pt x="172" y="60"/>
                  </a:lnTo>
                  <a:lnTo>
                    <a:pt x="165" y="58"/>
                  </a:lnTo>
                  <a:lnTo>
                    <a:pt x="159" y="56"/>
                  </a:lnTo>
                  <a:lnTo>
                    <a:pt x="151" y="54"/>
                  </a:lnTo>
                  <a:lnTo>
                    <a:pt x="141" y="52"/>
                  </a:lnTo>
                  <a:lnTo>
                    <a:pt x="130" y="51"/>
                  </a:lnTo>
                  <a:lnTo>
                    <a:pt x="119" y="50"/>
                  </a:lnTo>
                  <a:lnTo>
                    <a:pt x="110" y="50"/>
                  </a:lnTo>
                  <a:lnTo>
                    <a:pt x="100" y="50"/>
                  </a:lnTo>
                  <a:lnTo>
                    <a:pt x="95" y="51"/>
                  </a:lnTo>
                  <a:lnTo>
                    <a:pt x="104" y="58"/>
                  </a:lnTo>
                  <a:lnTo>
                    <a:pt x="111" y="62"/>
                  </a:lnTo>
                  <a:lnTo>
                    <a:pt x="117" y="66"/>
                  </a:lnTo>
                  <a:lnTo>
                    <a:pt x="119" y="69"/>
                  </a:lnTo>
                  <a:lnTo>
                    <a:pt x="126" y="71"/>
                  </a:lnTo>
                  <a:lnTo>
                    <a:pt x="134" y="72"/>
                  </a:lnTo>
                  <a:lnTo>
                    <a:pt x="144" y="73"/>
                  </a:lnTo>
                  <a:lnTo>
                    <a:pt x="155" y="75"/>
                  </a:lnTo>
                  <a:lnTo>
                    <a:pt x="165" y="79"/>
                  </a:lnTo>
                  <a:lnTo>
                    <a:pt x="174" y="84"/>
                  </a:lnTo>
                  <a:lnTo>
                    <a:pt x="182" y="92"/>
                  </a:lnTo>
                  <a:lnTo>
                    <a:pt x="187" y="103"/>
                  </a:lnTo>
                  <a:lnTo>
                    <a:pt x="181" y="98"/>
                  </a:lnTo>
                  <a:lnTo>
                    <a:pt x="175" y="95"/>
                  </a:lnTo>
                  <a:lnTo>
                    <a:pt x="167" y="90"/>
                  </a:lnTo>
                  <a:lnTo>
                    <a:pt x="160" y="87"/>
                  </a:lnTo>
                  <a:lnTo>
                    <a:pt x="153" y="83"/>
                  </a:lnTo>
                  <a:lnTo>
                    <a:pt x="145" y="82"/>
                  </a:lnTo>
                  <a:lnTo>
                    <a:pt x="138" y="81"/>
                  </a:lnTo>
                  <a:lnTo>
                    <a:pt x="131" y="81"/>
                  </a:lnTo>
                  <a:lnTo>
                    <a:pt x="140" y="89"/>
                  </a:lnTo>
                  <a:lnTo>
                    <a:pt x="148" y="98"/>
                  </a:lnTo>
                  <a:lnTo>
                    <a:pt x="156" y="106"/>
                  </a:lnTo>
                  <a:lnTo>
                    <a:pt x="163" y="113"/>
                  </a:lnTo>
                  <a:lnTo>
                    <a:pt x="169" y="120"/>
                  </a:lnTo>
                  <a:lnTo>
                    <a:pt x="175" y="126"/>
                  </a:lnTo>
                  <a:lnTo>
                    <a:pt x="179" y="130"/>
                  </a:lnTo>
                  <a:lnTo>
                    <a:pt x="180" y="133"/>
                  </a:lnTo>
                  <a:lnTo>
                    <a:pt x="181" y="137"/>
                  </a:lnTo>
                  <a:lnTo>
                    <a:pt x="183" y="143"/>
                  </a:lnTo>
                  <a:lnTo>
                    <a:pt x="184" y="150"/>
                  </a:lnTo>
                  <a:lnTo>
                    <a:pt x="187" y="156"/>
                  </a:lnTo>
                  <a:lnTo>
                    <a:pt x="182" y="149"/>
                  </a:lnTo>
                  <a:lnTo>
                    <a:pt x="174" y="139"/>
                  </a:lnTo>
                  <a:lnTo>
                    <a:pt x="165" y="128"/>
                  </a:lnTo>
                  <a:lnTo>
                    <a:pt x="156" y="115"/>
                  </a:lnTo>
                  <a:lnTo>
                    <a:pt x="145" y="105"/>
                  </a:lnTo>
                  <a:lnTo>
                    <a:pt x="137" y="96"/>
                  </a:lnTo>
                  <a:lnTo>
                    <a:pt x="130" y="89"/>
                  </a:lnTo>
                  <a:lnTo>
                    <a:pt x="126" y="85"/>
                  </a:lnTo>
                  <a:lnTo>
                    <a:pt x="122" y="84"/>
                  </a:lnTo>
                  <a:lnTo>
                    <a:pt x="120" y="87"/>
                  </a:lnTo>
                  <a:lnTo>
                    <a:pt x="120" y="90"/>
                  </a:lnTo>
                  <a:lnTo>
                    <a:pt x="121" y="95"/>
                  </a:lnTo>
                  <a:lnTo>
                    <a:pt x="123" y="103"/>
                  </a:lnTo>
                  <a:lnTo>
                    <a:pt x="129" y="117"/>
                  </a:lnTo>
                  <a:lnTo>
                    <a:pt x="135" y="129"/>
                  </a:lnTo>
                  <a:lnTo>
                    <a:pt x="138" y="139"/>
                  </a:lnTo>
                  <a:lnTo>
                    <a:pt x="138" y="142"/>
                  </a:lnTo>
                  <a:lnTo>
                    <a:pt x="137" y="142"/>
                  </a:lnTo>
                  <a:lnTo>
                    <a:pt x="135" y="141"/>
                  </a:lnTo>
                  <a:lnTo>
                    <a:pt x="131" y="136"/>
                  </a:lnTo>
                  <a:lnTo>
                    <a:pt x="126" y="126"/>
                  </a:lnTo>
                  <a:lnTo>
                    <a:pt x="119" y="109"/>
                  </a:lnTo>
                  <a:lnTo>
                    <a:pt x="112" y="91"/>
                  </a:lnTo>
                  <a:lnTo>
                    <a:pt x="112" y="77"/>
                  </a:lnTo>
                  <a:lnTo>
                    <a:pt x="102" y="69"/>
                  </a:lnTo>
                  <a:lnTo>
                    <a:pt x="92" y="64"/>
                  </a:lnTo>
                  <a:lnTo>
                    <a:pt x="84" y="59"/>
                  </a:lnTo>
                  <a:lnTo>
                    <a:pt x="81" y="57"/>
                  </a:lnTo>
                  <a:lnTo>
                    <a:pt x="79" y="54"/>
                  </a:lnTo>
                  <a:lnTo>
                    <a:pt x="76" y="54"/>
                  </a:lnTo>
                  <a:lnTo>
                    <a:pt x="75" y="56"/>
                  </a:lnTo>
                  <a:lnTo>
                    <a:pt x="74" y="60"/>
                  </a:lnTo>
                  <a:lnTo>
                    <a:pt x="75" y="71"/>
                  </a:lnTo>
                  <a:lnTo>
                    <a:pt x="79" y="88"/>
                  </a:lnTo>
                  <a:lnTo>
                    <a:pt x="84" y="105"/>
                  </a:lnTo>
                  <a:lnTo>
                    <a:pt x="93" y="119"/>
                  </a:lnTo>
                  <a:lnTo>
                    <a:pt x="98" y="125"/>
                  </a:lnTo>
                  <a:lnTo>
                    <a:pt x="98" y="128"/>
                  </a:lnTo>
                  <a:lnTo>
                    <a:pt x="95" y="127"/>
                  </a:lnTo>
                  <a:lnTo>
                    <a:pt x="90" y="124"/>
                  </a:lnTo>
                  <a:lnTo>
                    <a:pt x="83" y="113"/>
                  </a:lnTo>
                  <a:lnTo>
                    <a:pt x="74" y="96"/>
                  </a:lnTo>
                  <a:lnTo>
                    <a:pt x="67" y="74"/>
                  </a:lnTo>
                  <a:lnTo>
                    <a:pt x="67" y="49"/>
                  </a:lnTo>
                  <a:lnTo>
                    <a:pt x="60" y="43"/>
                  </a:lnTo>
                  <a:lnTo>
                    <a:pt x="52" y="38"/>
                  </a:lnTo>
                  <a:lnTo>
                    <a:pt x="44" y="35"/>
                  </a:lnTo>
                  <a:lnTo>
                    <a:pt x="39" y="32"/>
                  </a:lnTo>
                  <a:lnTo>
                    <a:pt x="37" y="39"/>
                  </a:lnTo>
                  <a:lnTo>
                    <a:pt x="37" y="50"/>
                  </a:lnTo>
                  <a:lnTo>
                    <a:pt x="39" y="61"/>
                  </a:lnTo>
                  <a:lnTo>
                    <a:pt x="42" y="71"/>
                  </a:lnTo>
                  <a:lnTo>
                    <a:pt x="43" y="80"/>
                  </a:lnTo>
                  <a:lnTo>
                    <a:pt x="45" y="94"/>
                  </a:lnTo>
                  <a:lnTo>
                    <a:pt x="49" y="105"/>
                  </a:lnTo>
                  <a:lnTo>
                    <a:pt x="51" y="113"/>
                  </a:lnTo>
                  <a:lnTo>
                    <a:pt x="51" y="115"/>
                  </a:lnTo>
                  <a:lnTo>
                    <a:pt x="47" y="114"/>
                  </a:lnTo>
                  <a:lnTo>
                    <a:pt x="44" y="110"/>
                  </a:lnTo>
                  <a:lnTo>
                    <a:pt x="41" y="102"/>
                  </a:lnTo>
                  <a:lnTo>
                    <a:pt x="38" y="87"/>
                  </a:lnTo>
                  <a:lnTo>
                    <a:pt x="35" y="65"/>
                  </a:lnTo>
                  <a:lnTo>
                    <a:pt x="30" y="44"/>
                  </a:lnTo>
                  <a:lnTo>
                    <a:pt x="28" y="30"/>
                  </a:lnTo>
                  <a:lnTo>
                    <a:pt x="17" y="20"/>
                  </a:lnTo>
                  <a:lnTo>
                    <a:pt x="9" y="12"/>
                  </a:lnTo>
                  <a:lnTo>
                    <a:pt x="4" y="6"/>
                  </a:lnTo>
                  <a:lnTo>
                    <a:pt x="0" y="2"/>
                  </a:lnTo>
                  <a:lnTo>
                    <a:pt x="0" y="0"/>
                  </a:lnTo>
                  <a:lnTo>
                    <a:pt x="1" y="0"/>
                  </a:lnTo>
                  <a:lnTo>
                    <a:pt x="4" y="0"/>
                  </a:lnTo>
                  <a:lnTo>
                    <a:pt x="7" y="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0" name="Freeform 621"/>
            <p:cNvSpPr>
              <a:spLocks/>
            </p:cNvSpPr>
            <p:nvPr/>
          </p:nvSpPr>
          <p:spPr bwMode="auto">
            <a:xfrm>
              <a:off x="3902" y="2343"/>
              <a:ext cx="64" cy="108"/>
            </a:xfrm>
            <a:custGeom>
              <a:avLst/>
              <a:gdLst>
                <a:gd name="T0" fmla="*/ 1 w 129"/>
                <a:gd name="T1" fmla="*/ 1 h 214"/>
                <a:gd name="T2" fmla="*/ 1 w 129"/>
                <a:gd name="T3" fmla="*/ 1 h 214"/>
                <a:gd name="T4" fmla="*/ 2 w 129"/>
                <a:gd name="T5" fmla="*/ 2 h 214"/>
                <a:gd name="T6" fmla="*/ 2 w 129"/>
                <a:gd name="T7" fmla="*/ 2 h 214"/>
                <a:gd name="T8" fmla="*/ 2 w 129"/>
                <a:gd name="T9" fmla="*/ 2 h 214"/>
                <a:gd name="T10" fmla="*/ 3 w 129"/>
                <a:gd name="T11" fmla="*/ 3 h 214"/>
                <a:gd name="T12" fmla="*/ 3 w 129"/>
                <a:gd name="T13" fmla="*/ 3 h 214"/>
                <a:gd name="T14" fmla="*/ 3 w 129"/>
                <a:gd name="T15" fmla="*/ 4 h 214"/>
                <a:gd name="T16" fmla="*/ 4 w 129"/>
                <a:gd name="T17" fmla="*/ 4 h 214"/>
                <a:gd name="T18" fmla="*/ 3 w 129"/>
                <a:gd name="T19" fmla="*/ 4 h 214"/>
                <a:gd name="T20" fmla="*/ 3 w 129"/>
                <a:gd name="T21" fmla="*/ 4 h 214"/>
                <a:gd name="T22" fmla="*/ 3 w 129"/>
                <a:gd name="T23" fmla="*/ 4 h 214"/>
                <a:gd name="T24" fmla="*/ 3 w 129"/>
                <a:gd name="T25" fmla="*/ 3 h 214"/>
                <a:gd name="T26" fmla="*/ 2 w 129"/>
                <a:gd name="T27" fmla="*/ 3 h 214"/>
                <a:gd name="T28" fmla="*/ 2 w 129"/>
                <a:gd name="T29" fmla="*/ 2 h 214"/>
                <a:gd name="T30" fmla="*/ 2 w 129"/>
                <a:gd name="T31" fmla="*/ 2 h 214"/>
                <a:gd name="T32" fmla="*/ 2 w 129"/>
                <a:gd name="T33" fmla="*/ 2 h 214"/>
                <a:gd name="T34" fmla="*/ 2 w 129"/>
                <a:gd name="T35" fmla="*/ 3 h 214"/>
                <a:gd name="T36" fmla="*/ 2 w 129"/>
                <a:gd name="T37" fmla="*/ 4 h 214"/>
                <a:gd name="T38" fmla="*/ 2 w 129"/>
                <a:gd name="T39" fmla="*/ 4 h 214"/>
                <a:gd name="T40" fmla="*/ 3 w 129"/>
                <a:gd name="T41" fmla="*/ 5 h 214"/>
                <a:gd name="T42" fmla="*/ 3 w 129"/>
                <a:gd name="T43" fmla="*/ 5 h 214"/>
                <a:gd name="T44" fmla="*/ 3 w 129"/>
                <a:gd name="T45" fmla="*/ 6 h 214"/>
                <a:gd name="T46" fmla="*/ 3 w 129"/>
                <a:gd name="T47" fmla="*/ 6 h 214"/>
                <a:gd name="T48" fmla="*/ 3 w 129"/>
                <a:gd name="T49" fmla="*/ 5 h 214"/>
                <a:gd name="T50" fmla="*/ 3 w 129"/>
                <a:gd name="T51" fmla="*/ 5 h 214"/>
                <a:gd name="T52" fmla="*/ 2 w 129"/>
                <a:gd name="T53" fmla="*/ 4 h 214"/>
                <a:gd name="T54" fmla="*/ 2 w 129"/>
                <a:gd name="T55" fmla="*/ 4 h 214"/>
                <a:gd name="T56" fmla="*/ 2 w 129"/>
                <a:gd name="T57" fmla="*/ 5 h 214"/>
                <a:gd name="T58" fmla="*/ 2 w 129"/>
                <a:gd name="T59" fmla="*/ 6 h 214"/>
                <a:gd name="T60" fmla="*/ 2 w 129"/>
                <a:gd name="T61" fmla="*/ 7 h 214"/>
                <a:gd name="T62" fmla="*/ 2 w 129"/>
                <a:gd name="T63" fmla="*/ 7 h 214"/>
                <a:gd name="T64" fmla="*/ 2 w 129"/>
                <a:gd name="T65" fmla="*/ 6 h 214"/>
                <a:gd name="T66" fmla="*/ 2 w 129"/>
                <a:gd name="T67" fmla="*/ 5 h 214"/>
                <a:gd name="T68" fmla="*/ 1 w 129"/>
                <a:gd name="T69" fmla="*/ 5 h 214"/>
                <a:gd name="T70" fmla="*/ 1 w 129"/>
                <a:gd name="T71" fmla="*/ 5 h 214"/>
                <a:gd name="T72" fmla="*/ 0 w 129"/>
                <a:gd name="T73" fmla="*/ 6 h 214"/>
                <a:gd name="T74" fmla="*/ 0 w 129"/>
                <a:gd name="T75" fmla="*/ 6 h 214"/>
                <a:gd name="T76" fmla="*/ 1 w 129"/>
                <a:gd name="T77" fmla="*/ 5 h 214"/>
                <a:gd name="T78" fmla="*/ 1 w 129"/>
                <a:gd name="T79" fmla="*/ 4 h 214"/>
                <a:gd name="T80" fmla="*/ 1 w 129"/>
                <a:gd name="T81" fmla="*/ 3 h 214"/>
                <a:gd name="T82" fmla="*/ 1 w 129"/>
                <a:gd name="T83" fmla="*/ 2 h 214"/>
                <a:gd name="T84" fmla="*/ 1 w 129"/>
                <a:gd name="T85" fmla="*/ 2 h 214"/>
                <a:gd name="T86" fmla="*/ 1 w 129"/>
                <a:gd name="T87" fmla="*/ 3 h 214"/>
                <a:gd name="T88" fmla="*/ 0 w 129"/>
                <a:gd name="T89" fmla="*/ 3 h 214"/>
                <a:gd name="T90" fmla="*/ 0 w 129"/>
                <a:gd name="T91" fmla="*/ 4 h 214"/>
                <a:gd name="T92" fmla="*/ 0 w 129"/>
                <a:gd name="T93" fmla="*/ 4 h 214"/>
                <a:gd name="T94" fmla="*/ 0 w 129"/>
                <a:gd name="T95" fmla="*/ 4 h 214"/>
                <a:gd name="T96" fmla="*/ 0 w 129"/>
                <a:gd name="T97" fmla="*/ 4 h 214"/>
                <a:gd name="T98" fmla="*/ 0 w 129"/>
                <a:gd name="T99" fmla="*/ 3 h 214"/>
                <a:gd name="T100" fmla="*/ 0 w 129"/>
                <a:gd name="T101" fmla="*/ 3 h 214"/>
                <a:gd name="T102" fmla="*/ 1 w 129"/>
                <a:gd name="T103" fmla="*/ 2 h 214"/>
                <a:gd name="T104" fmla="*/ 1 w 129"/>
                <a:gd name="T105" fmla="*/ 1 h 214"/>
                <a:gd name="T106" fmla="*/ 1 w 129"/>
                <a:gd name="T107" fmla="*/ 1 h 214"/>
                <a:gd name="T108" fmla="*/ 1 w 129"/>
                <a:gd name="T109" fmla="*/ 1 h 214"/>
                <a:gd name="T110" fmla="*/ 1 w 129"/>
                <a:gd name="T111" fmla="*/ 1 h 2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9" h="214">
                  <a:moveTo>
                    <a:pt x="56" y="0"/>
                  </a:moveTo>
                  <a:lnTo>
                    <a:pt x="58" y="1"/>
                  </a:lnTo>
                  <a:lnTo>
                    <a:pt x="60" y="11"/>
                  </a:lnTo>
                  <a:lnTo>
                    <a:pt x="61" y="24"/>
                  </a:lnTo>
                  <a:lnTo>
                    <a:pt x="63" y="31"/>
                  </a:lnTo>
                  <a:lnTo>
                    <a:pt x="65" y="33"/>
                  </a:lnTo>
                  <a:lnTo>
                    <a:pt x="68" y="35"/>
                  </a:lnTo>
                  <a:lnTo>
                    <a:pt x="74" y="40"/>
                  </a:lnTo>
                  <a:lnTo>
                    <a:pt x="80" y="46"/>
                  </a:lnTo>
                  <a:lnTo>
                    <a:pt x="87" y="52"/>
                  </a:lnTo>
                  <a:lnTo>
                    <a:pt x="94" y="60"/>
                  </a:lnTo>
                  <a:lnTo>
                    <a:pt x="101" y="68"/>
                  </a:lnTo>
                  <a:lnTo>
                    <a:pt x="106" y="78"/>
                  </a:lnTo>
                  <a:lnTo>
                    <a:pt x="116" y="94"/>
                  </a:lnTo>
                  <a:lnTo>
                    <a:pt x="123" y="106"/>
                  </a:lnTo>
                  <a:lnTo>
                    <a:pt x="127" y="114"/>
                  </a:lnTo>
                  <a:lnTo>
                    <a:pt x="129" y="120"/>
                  </a:lnTo>
                  <a:lnTo>
                    <a:pt x="129" y="123"/>
                  </a:lnTo>
                  <a:lnTo>
                    <a:pt x="128" y="124"/>
                  </a:lnTo>
                  <a:lnTo>
                    <a:pt x="126" y="123"/>
                  </a:lnTo>
                  <a:lnTo>
                    <a:pt x="123" y="117"/>
                  </a:lnTo>
                  <a:lnTo>
                    <a:pt x="120" y="113"/>
                  </a:lnTo>
                  <a:lnTo>
                    <a:pt x="117" y="106"/>
                  </a:lnTo>
                  <a:lnTo>
                    <a:pt x="112" y="98"/>
                  </a:lnTo>
                  <a:lnTo>
                    <a:pt x="106" y="88"/>
                  </a:lnTo>
                  <a:lnTo>
                    <a:pt x="101" y="80"/>
                  </a:lnTo>
                  <a:lnTo>
                    <a:pt x="95" y="72"/>
                  </a:lnTo>
                  <a:lnTo>
                    <a:pt x="90" y="65"/>
                  </a:lnTo>
                  <a:lnTo>
                    <a:pt x="87" y="62"/>
                  </a:lnTo>
                  <a:lnTo>
                    <a:pt x="81" y="57"/>
                  </a:lnTo>
                  <a:lnTo>
                    <a:pt x="76" y="54"/>
                  </a:lnTo>
                  <a:lnTo>
                    <a:pt x="73" y="52"/>
                  </a:lnTo>
                  <a:lnTo>
                    <a:pt x="70" y="50"/>
                  </a:lnTo>
                  <a:lnTo>
                    <a:pt x="68" y="62"/>
                  </a:lnTo>
                  <a:lnTo>
                    <a:pt x="68" y="75"/>
                  </a:lnTo>
                  <a:lnTo>
                    <a:pt x="70" y="86"/>
                  </a:lnTo>
                  <a:lnTo>
                    <a:pt x="71" y="94"/>
                  </a:lnTo>
                  <a:lnTo>
                    <a:pt x="76" y="99"/>
                  </a:lnTo>
                  <a:lnTo>
                    <a:pt x="83" y="106"/>
                  </a:lnTo>
                  <a:lnTo>
                    <a:pt x="91" y="113"/>
                  </a:lnTo>
                  <a:lnTo>
                    <a:pt x="100" y="122"/>
                  </a:lnTo>
                  <a:lnTo>
                    <a:pt x="108" y="132"/>
                  </a:lnTo>
                  <a:lnTo>
                    <a:pt x="114" y="144"/>
                  </a:lnTo>
                  <a:lnTo>
                    <a:pt x="119" y="156"/>
                  </a:lnTo>
                  <a:lnTo>
                    <a:pt x="121" y="171"/>
                  </a:lnTo>
                  <a:lnTo>
                    <a:pt x="121" y="176"/>
                  </a:lnTo>
                  <a:lnTo>
                    <a:pt x="119" y="174"/>
                  </a:lnTo>
                  <a:lnTo>
                    <a:pt x="116" y="166"/>
                  </a:lnTo>
                  <a:lnTo>
                    <a:pt x="110" y="153"/>
                  </a:lnTo>
                  <a:lnTo>
                    <a:pt x="106" y="146"/>
                  </a:lnTo>
                  <a:lnTo>
                    <a:pt x="103" y="138"/>
                  </a:lnTo>
                  <a:lnTo>
                    <a:pt x="97" y="132"/>
                  </a:lnTo>
                  <a:lnTo>
                    <a:pt x="93" y="125"/>
                  </a:lnTo>
                  <a:lnTo>
                    <a:pt x="87" y="121"/>
                  </a:lnTo>
                  <a:lnTo>
                    <a:pt x="81" y="116"/>
                  </a:lnTo>
                  <a:lnTo>
                    <a:pt x="76" y="113"/>
                  </a:lnTo>
                  <a:lnTo>
                    <a:pt x="72" y="111"/>
                  </a:lnTo>
                  <a:lnTo>
                    <a:pt x="79" y="130"/>
                  </a:lnTo>
                  <a:lnTo>
                    <a:pt x="83" y="156"/>
                  </a:lnTo>
                  <a:lnTo>
                    <a:pt x="87" y="184"/>
                  </a:lnTo>
                  <a:lnTo>
                    <a:pt x="86" y="207"/>
                  </a:lnTo>
                  <a:lnTo>
                    <a:pt x="83" y="213"/>
                  </a:lnTo>
                  <a:lnTo>
                    <a:pt x="82" y="214"/>
                  </a:lnTo>
                  <a:lnTo>
                    <a:pt x="81" y="211"/>
                  </a:lnTo>
                  <a:lnTo>
                    <a:pt x="81" y="204"/>
                  </a:lnTo>
                  <a:lnTo>
                    <a:pt x="79" y="188"/>
                  </a:lnTo>
                  <a:lnTo>
                    <a:pt x="74" y="162"/>
                  </a:lnTo>
                  <a:lnTo>
                    <a:pt x="67" y="136"/>
                  </a:lnTo>
                  <a:lnTo>
                    <a:pt x="63" y="121"/>
                  </a:lnTo>
                  <a:lnTo>
                    <a:pt x="53" y="128"/>
                  </a:lnTo>
                  <a:lnTo>
                    <a:pt x="43" y="139"/>
                  </a:lnTo>
                  <a:lnTo>
                    <a:pt x="35" y="154"/>
                  </a:lnTo>
                  <a:lnTo>
                    <a:pt x="30" y="168"/>
                  </a:lnTo>
                  <a:lnTo>
                    <a:pt x="28" y="174"/>
                  </a:lnTo>
                  <a:lnTo>
                    <a:pt x="26" y="174"/>
                  </a:lnTo>
                  <a:lnTo>
                    <a:pt x="25" y="169"/>
                  </a:lnTo>
                  <a:lnTo>
                    <a:pt x="27" y="161"/>
                  </a:lnTo>
                  <a:lnTo>
                    <a:pt x="33" y="147"/>
                  </a:lnTo>
                  <a:lnTo>
                    <a:pt x="42" y="130"/>
                  </a:lnTo>
                  <a:lnTo>
                    <a:pt x="51" y="114"/>
                  </a:lnTo>
                  <a:lnTo>
                    <a:pt x="58" y="105"/>
                  </a:lnTo>
                  <a:lnTo>
                    <a:pt x="59" y="91"/>
                  </a:lnTo>
                  <a:lnTo>
                    <a:pt x="59" y="75"/>
                  </a:lnTo>
                  <a:lnTo>
                    <a:pt x="59" y="62"/>
                  </a:lnTo>
                  <a:lnTo>
                    <a:pt x="59" y="53"/>
                  </a:lnTo>
                  <a:lnTo>
                    <a:pt x="52" y="57"/>
                  </a:lnTo>
                  <a:lnTo>
                    <a:pt x="44" y="64"/>
                  </a:lnTo>
                  <a:lnTo>
                    <a:pt x="36" y="72"/>
                  </a:lnTo>
                  <a:lnTo>
                    <a:pt x="27" y="81"/>
                  </a:lnTo>
                  <a:lnTo>
                    <a:pt x="20" y="92"/>
                  </a:lnTo>
                  <a:lnTo>
                    <a:pt x="13" y="102"/>
                  </a:lnTo>
                  <a:lnTo>
                    <a:pt x="9" y="111"/>
                  </a:lnTo>
                  <a:lnTo>
                    <a:pt x="5" y="121"/>
                  </a:lnTo>
                  <a:lnTo>
                    <a:pt x="3" y="124"/>
                  </a:lnTo>
                  <a:lnTo>
                    <a:pt x="2" y="124"/>
                  </a:lnTo>
                  <a:lnTo>
                    <a:pt x="0" y="122"/>
                  </a:lnTo>
                  <a:lnTo>
                    <a:pt x="2" y="115"/>
                  </a:lnTo>
                  <a:lnTo>
                    <a:pt x="4" y="109"/>
                  </a:lnTo>
                  <a:lnTo>
                    <a:pt x="9" y="100"/>
                  </a:lnTo>
                  <a:lnTo>
                    <a:pt x="15" y="90"/>
                  </a:lnTo>
                  <a:lnTo>
                    <a:pt x="22" y="78"/>
                  </a:lnTo>
                  <a:lnTo>
                    <a:pt x="30" y="65"/>
                  </a:lnTo>
                  <a:lnTo>
                    <a:pt x="38" y="55"/>
                  </a:lnTo>
                  <a:lnTo>
                    <a:pt x="47" y="46"/>
                  </a:lnTo>
                  <a:lnTo>
                    <a:pt x="53" y="39"/>
                  </a:lnTo>
                  <a:lnTo>
                    <a:pt x="57" y="32"/>
                  </a:lnTo>
                  <a:lnTo>
                    <a:pt x="57" y="23"/>
                  </a:lnTo>
                  <a:lnTo>
                    <a:pt x="55" y="13"/>
                  </a:lnTo>
                  <a:lnTo>
                    <a:pt x="53" y="8"/>
                  </a:lnTo>
                  <a:lnTo>
                    <a:pt x="53" y="5"/>
                  </a:lnTo>
                  <a:lnTo>
                    <a:pt x="53" y="3"/>
                  </a:lnTo>
                  <a:lnTo>
                    <a:pt x="55" y="2"/>
                  </a:lnTo>
                  <a:lnTo>
                    <a:pt x="56"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1" name="Freeform 622"/>
            <p:cNvSpPr>
              <a:spLocks/>
            </p:cNvSpPr>
            <p:nvPr/>
          </p:nvSpPr>
          <p:spPr bwMode="auto">
            <a:xfrm>
              <a:off x="3967" y="2204"/>
              <a:ext cx="78" cy="111"/>
            </a:xfrm>
            <a:custGeom>
              <a:avLst/>
              <a:gdLst>
                <a:gd name="T0" fmla="*/ 1 w 155"/>
                <a:gd name="T1" fmla="*/ 7 h 222"/>
                <a:gd name="T2" fmla="*/ 1 w 155"/>
                <a:gd name="T3" fmla="*/ 6 h 222"/>
                <a:gd name="T4" fmla="*/ 1 w 155"/>
                <a:gd name="T5" fmla="*/ 6 h 222"/>
                <a:gd name="T6" fmla="*/ 2 w 155"/>
                <a:gd name="T7" fmla="*/ 5 h 222"/>
                <a:gd name="T8" fmla="*/ 2 w 155"/>
                <a:gd name="T9" fmla="*/ 4 h 222"/>
                <a:gd name="T10" fmla="*/ 1 w 155"/>
                <a:gd name="T11" fmla="*/ 4 h 222"/>
                <a:gd name="T12" fmla="*/ 1 w 155"/>
                <a:gd name="T13" fmla="*/ 3 h 222"/>
                <a:gd name="T14" fmla="*/ 1 w 155"/>
                <a:gd name="T15" fmla="*/ 4 h 222"/>
                <a:gd name="T16" fmla="*/ 2 w 155"/>
                <a:gd name="T17" fmla="*/ 4 h 222"/>
                <a:gd name="T18" fmla="*/ 2 w 155"/>
                <a:gd name="T19" fmla="*/ 4 h 222"/>
                <a:gd name="T20" fmla="*/ 2 w 155"/>
                <a:gd name="T21" fmla="*/ 4 h 222"/>
                <a:gd name="T22" fmla="*/ 3 w 155"/>
                <a:gd name="T23" fmla="*/ 3 h 222"/>
                <a:gd name="T24" fmla="*/ 3 w 155"/>
                <a:gd name="T25" fmla="*/ 3 h 222"/>
                <a:gd name="T26" fmla="*/ 3 w 155"/>
                <a:gd name="T27" fmla="*/ 3 h 222"/>
                <a:gd name="T28" fmla="*/ 3 w 155"/>
                <a:gd name="T29" fmla="*/ 2 h 222"/>
                <a:gd name="T30" fmla="*/ 3 w 155"/>
                <a:gd name="T31" fmla="*/ 1 h 222"/>
                <a:gd name="T32" fmla="*/ 3 w 155"/>
                <a:gd name="T33" fmla="*/ 1 h 222"/>
                <a:gd name="T34" fmla="*/ 3 w 155"/>
                <a:gd name="T35" fmla="*/ 1 h 222"/>
                <a:gd name="T36" fmla="*/ 3 w 155"/>
                <a:gd name="T37" fmla="*/ 1 h 222"/>
                <a:gd name="T38" fmla="*/ 3 w 155"/>
                <a:gd name="T39" fmla="*/ 2 h 222"/>
                <a:gd name="T40" fmla="*/ 4 w 155"/>
                <a:gd name="T41" fmla="*/ 2 h 222"/>
                <a:gd name="T42" fmla="*/ 4 w 155"/>
                <a:gd name="T43" fmla="*/ 1 h 222"/>
                <a:gd name="T44" fmla="*/ 5 w 155"/>
                <a:gd name="T45" fmla="*/ 0 h 222"/>
                <a:gd name="T46" fmla="*/ 5 w 155"/>
                <a:gd name="T47" fmla="*/ 1 h 222"/>
                <a:gd name="T48" fmla="*/ 4 w 155"/>
                <a:gd name="T49" fmla="*/ 1 h 222"/>
                <a:gd name="T50" fmla="*/ 4 w 155"/>
                <a:gd name="T51" fmla="*/ 2 h 222"/>
                <a:gd name="T52" fmla="*/ 4 w 155"/>
                <a:gd name="T53" fmla="*/ 2 h 222"/>
                <a:gd name="T54" fmla="*/ 4 w 155"/>
                <a:gd name="T55" fmla="*/ 2 h 222"/>
                <a:gd name="T56" fmla="*/ 5 w 155"/>
                <a:gd name="T57" fmla="*/ 2 h 222"/>
                <a:gd name="T58" fmla="*/ 5 w 155"/>
                <a:gd name="T59" fmla="*/ 2 h 222"/>
                <a:gd name="T60" fmla="*/ 5 w 155"/>
                <a:gd name="T61" fmla="*/ 2 h 222"/>
                <a:gd name="T62" fmla="*/ 5 w 155"/>
                <a:gd name="T63" fmla="*/ 2 h 222"/>
                <a:gd name="T64" fmla="*/ 5 w 155"/>
                <a:gd name="T65" fmla="*/ 2 h 222"/>
                <a:gd name="T66" fmla="*/ 5 w 155"/>
                <a:gd name="T67" fmla="*/ 2 h 222"/>
                <a:gd name="T68" fmla="*/ 4 w 155"/>
                <a:gd name="T69" fmla="*/ 3 h 222"/>
                <a:gd name="T70" fmla="*/ 4 w 155"/>
                <a:gd name="T71" fmla="*/ 3 h 222"/>
                <a:gd name="T72" fmla="*/ 3 w 155"/>
                <a:gd name="T73" fmla="*/ 3 h 222"/>
                <a:gd name="T74" fmla="*/ 3 w 155"/>
                <a:gd name="T75" fmla="*/ 4 h 222"/>
                <a:gd name="T76" fmla="*/ 3 w 155"/>
                <a:gd name="T77" fmla="*/ 4 h 222"/>
                <a:gd name="T78" fmla="*/ 3 w 155"/>
                <a:gd name="T79" fmla="*/ 4 h 222"/>
                <a:gd name="T80" fmla="*/ 3 w 155"/>
                <a:gd name="T81" fmla="*/ 4 h 222"/>
                <a:gd name="T82" fmla="*/ 3 w 155"/>
                <a:gd name="T83" fmla="*/ 4 h 222"/>
                <a:gd name="T84" fmla="*/ 3 w 155"/>
                <a:gd name="T85" fmla="*/ 4 h 222"/>
                <a:gd name="T86" fmla="*/ 2 w 155"/>
                <a:gd name="T87" fmla="*/ 4 h 222"/>
                <a:gd name="T88" fmla="*/ 2 w 155"/>
                <a:gd name="T89" fmla="*/ 4 h 222"/>
                <a:gd name="T90" fmla="*/ 2 w 155"/>
                <a:gd name="T91" fmla="*/ 5 h 222"/>
                <a:gd name="T92" fmla="*/ 2 w 155"/>
                <a:gd name="T93" fmla="*/ 6 h 222"/>
                <a:gd name="T94" fmla="*/ 1 w 155"/>
                <a:gd name="T95" fmla="*/ 6 h 222"/>
                <a:gd name="T96" fmla="*/ 1 w 155"/>
                <a:gd name="T97" fmla="*/ 7 h 222"/>
                <a:gd name="T98" fmla="*/ 1 w 155"/>
                <a:gd name="T99" fmla="*/ 7 h 222"/>
                <a:gd name="T100" fmla="*/ 1 w 155"/>
                <a:gd name="T101" fmla="*/ 7 h 222"/>
                <a:gd name="T102" fmla="*/ 1 w 155"/>
                <a:gd name="T103" fmla="*/ 7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5" h="222">
                  <a:moveTo>
                    <a:pt x="0" y="222"/>
                  </a:moveTo>
                  <a:lnTo>
                    <a:pt x="4" y="212"/>
                  </a:lnTo>
                  <a:lnTo>
                    <a:pt x="11" y="197"/>
                  </a:lnTo>
                  <a:lnTo>
                    <a:pt x="18" y="183"/>
                  </a:lnTo>
                  <a:lnTo>
                    <a:pt x="23" y="173"/>
                  </a:lnTo>
                  <a:lnTo>
                    <a:pt x="27" y="162"/>
                  </a:lnTo>
                  <a:lnTo>
                    <a:pt x="33" y="147"/>
                  </a:lnTo>
                  <a:lnTo>
                    <a:pt x="39" y="133"/>
                  </a:lnTo>
                  <a:lnTo>
                    <a:pt x="43" y="124"/>
                  </a:lnTo>
                  <a:lnTo>
                    <a:pt x="38" y="118"/>
                  </a:lnTo>
                  <a:lnTo>
                    <a:pt x="32" y="113"/>
                  </a:lnTo>
                  <a:lnTo>
                    <a:pt x="28" y="107"/>
                  </a:lnTo>
                  <a:lnTo>
                    <a:pt x="27" y="99"/>
                  </a:lnTo>
                  <a:lnTo>
                    <a:pt x="27" y="94"/>
                  </a:lnTo>
                  <a:lnTo>
                    <a:pt x="28" y="94"/>
                  </a:lnTo>
                  <a:lnTo>
                    <a:pt x="30" y="98"/>
                  </a:lnTo>
                  <a:lnTo>
                    <a:pt x="32" y="102"/>
                  </a:lnTo>
                  <a:lnTo>
                    <a:pt x="35" y="106"/>
                  </a:lnTo>
                  <a:lnTo>
                    <a:pt x="40" y="108"/>
                  </a:lnTo>
                  <a:lnTo>
                    <a:pt x="45" y="110"/>
                  </a:lnTo>
                  <a:lnTo>
                    <a:pt x="48" y="111"/>
                  </a:lnTo>
                  <a:lnTo>
                    <a:pt x="54" y="106"/>
                  </a:lnTo>
                  <a:lnTo>
                    <a:pt x="59" y="100"/>
                  </a:lnTo>
                  <a:lnTo>
                    <a:pt x="65" y="92"/>
                  </a:lnTo>
                  <a:lnTo>
                    <a:pt x="71" y="85"/>
                  </a:lnTo>
                  <a:lnTo>
                    <a:pt x="77" y="78"/>
                  </a:lnTo>
                  <a:lnTo>
                    <a:pt x="81" y="72"/>
                  </a:lnTo>
                  <a:lnTo>
                    <a:pt x="85" y="66"/>
                  </a:lnTo>
                  <a:lnTo>
                    <a:pt x="86" y="63"/>
                  </a:lnTo>
                  <a:lnTo>
                    <a:pt x="86" y="55"/>
                  </a:lnTo>
                  <a:lnTo>
                    <a:pt x="85" y="42"/>
                  </a:lnTo>
                  <a:lnTo>
                    <a:pt x="80" y="30"/>
                  </a:lnTo>
                  <a:lnTo>
                    <a:pt x="76" y="20"/>
                  </a:lnTo>
                  <a:lnTo>
                    <a:pt x="71" y="15"/>
                  </a:lnTo>
                  <a:lnTo>
                    <a:pt x="70" y="11"/>
                  </a:lnTo>
                  <a:lnTo>
                    <a:pt x="70" y="10"/>
                  </a:lnTo>
                  <a:lnTo>
                    <a:pt x="73" y="12"/>
                  </a:lnTo>
                  <a:lnTo>
                    <a:pt x="79" y="19"/>
                  </a:lnTo>
                  <a:lnTo>
                    <a:pt x="86" y="32"/>
                  </a:lnTo>
                  <a:lnTo>
                    <a:pt x="92" y="46"/>
                  </a:lnTo>
                  <a:lnTo>
                    <a:pt x="93" y="55"/>
                  </a:lnTo>
                  <a:lnTo>
                    <a:pt x="100" y="41"/>
                  </a:lnTo>
                  <a:lnTo>
                    <a:pt x="109" y="25"/>
                  </a:lnTo>
                  <a:lnTo>
                    <a:pt x="117" y="11"/>
                  </a:lnTo>
                  <a:lnTo>
                    <a:pt x="125" y="2"/>
                  </a:lnTo>
                  <a:lnTo>
                    <a:pt x="130" y="0"/>
                  </a:lnTo>
                  <a:lnTo>
                    <a:pt x="131" y="1"/>
                  </a:lnTo>
                  <a:lnTo>
                    <a:pt x="130" y="3"/>
                  </a:lnTo>
                  <a:lnTo>
                    <a:pt x="126" y="8"/>
                  </a:lnTo>
                  <a:lnTo>
                    <a:pt x="122" y="18"/>
                  </a:lnTo>
                  <a:lnTo>
                    <a:pt x="112" y="37"/>
                  </a:lnTo>
                  <a:lnTo>
                    <a:pt x="104" y="54"/>
                  </a:lnTo>
                  <a:lnTo>
                    <a:pt x="97" y="63"/>
                  </a:lnTo>
                  <a:lnTo>
                    <a:pt x="104" y="61"/>
                  </a:lnTo>
                  <a:lnTo>
                    <a:pt x="112" y="58"/>
                  </a:lnTo>
                  <a:lnTo>
                    <a:pt x="119" y="57"/>
                  </a:lnTo>
                  <a:lnTo>
                    <a:pt x="125" y="55"/>
                  </a:lnTo>
                  <a:lnTo>
                    <a:pt x="131" y="53"/>
                  </a:lnTo>
                  <a:lnTo>
                    <a:pt x="137" y="50"/>
                  </a:lnTo>
                  <a:lnTo>
                    <a:pt x="141" y="48"/>
                  </a:lnTo>
                  <a:lnTo>
                    <a:pt x="145" y="46"/>
                  </a:lnTo>
                  <a:lnTo>
                    <a:pt x="150" y="42"/>
                  </a:lnTo>
                  <a:lnTo>
                    <a:pt x="154" y="41"/>
                  </a:lnTo>
                  <a:lnTo>
                    <a:pt x="155" y="43"/>
                  </a:lnTo>
                  <a:lnTo>
                    <a:pt x="153" y="47"/>
                  </a:lnTo>
                  <a:lnTo>
                    <a:pt x="148" y="50"/>
                  </a:lnTo>
                  <a:lnTo>
                    <a:pt x="141" y="54"/>
                  </a:lnTo>
                  <a:lnTo>
                    <a:pt x="133" y="58"/>
                  </a:lnTo>
                  <a:lnTo>
                    <a:pt x="124" y="63"/>
                  </a:lnTo>
                  <a:lnTo>
                    <a:pt x="115" y="68"/>
                  </a:lnTo>
                  <a:lnTo>
                    <a:pt x="107" y="72"/>
                  </a:lnTo>
                  <a:lnTo>
                    <a:pt x="100" y="75"/>
                  </a:lnTo>
                  <a:lnTo>
                    <a:pt x="95" y="76"/>
                  </a:lnTo>
                  <a:lnTo>
                    <a:pt x="87" y="79"/>
                  </a:lnTo>
                  <a:lnTo>
                    <a:pt x="79" y="88"/>
                  </a:lnTo>
                  <a:lnTo>
                    <a:pt x="73" y="98"/>
                  </a:lnTo>
                  <a:lnTo>
                    <a:pt x="72" y="103"/>
                  </a:lnTo>
                  <a:lnTo>
                    <a:pt x="73" y="106"/>
                  </a:lnTo>
                  <a:lnTo>
                    <a:pt x="77" y="108"/>
                  </a:lnTo>
                  <a:lnTo>
                    <a:pt x="79" y="109"/>
                  </a:lnTo>
                  <a:lnTo>
                    <a:pt x="81" y="109"/>
                  </a:lnTo>
                  <a:lnTo>
                    <a:pt x="77" y="111"/>
                  </a:lnTo>
                  <a:lnTo>
                    <a:pt x="73" y="114"/>
                  </a:lnTo>
                  <a:lnTo>
                    <a:pt x="70" y="117"/>
                  </a:lnTo>
                  <a:lnTo>
                    <a:pt x="68" y="120"/>
                  </a:lnTo>
                  <a:lnTo>
                    <a:pt x="65" y="118"/>
                  </a:lnTo>
                  <a:lnTo>
                    <a:pt x="63" y="118"/>
                  </a:lnTo>
                  <a:lnTo>
                    <a:pt x="62" y="118"/>
                  </a:lnTo>
                  <a:lnTo>
                    <a:pt x="58" y="124"/>
                  </a:lnTo>
                  <a:lnTo>
                    <a:pt x="54" y="132"/>
                  </a:lnTo>
                  <a:lnTo>
                    <a:pt x="48" y="144"/>
                  </a:lnTo>
                  <a:lnTo>
                    <a:pt x="41" y="155"/>
                  </a:lnTo>
                  <a:lnTo>
                    <a:pt x="35" y="168"/>
                  </a:lnTo>
                  <a:lnTo>
                    <a:pt x="31" y="181"/>
                  </a:lnTo>
                  <a:lnTo>
                    <a:pt x="28" y="191"/>
                  </a:lnTo>
                  <a:lnTo>
                    <a:pt x="27" y="199"/>
                  </a:lnTo>
                  <a:lnTo>
                    <a:pt x="25" y="204"/>
                  </a:lnTo>
                  <a:lnTo>
                    <a:pt x="24" y="208"/>
                  </a:lnTo>
                  <a:lnTo>
                    <a:pt x="21" y="213"/>
                  </a:lnTo>
                  <a:lnTo>
                    <a:pt x="18" y="216"/>
                  </a:lnTo>
                  <a:lnTo>
                    <a:pt x="15" y="219"/>
                  </a:lnTo>
                  <a:lnTo>
                    <a:pt x="9" y="221"/>
                  </a:lnTo>
                  <a:lnTo>
                    <a:pt x="3" y="222"/>
                  </a:lnTo>
                  <a:lnTo>
                    <a:pt x="0" y="222"/>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2" name="Freeform 623"/>
            <p:cNvSpPr>
              <a:spLocks/>
            </p:cNvSpPr>
            <p:nvPr/>
          </p:nvSpPr>
          <p:spPr bwMode="auto">
            <a:xfrm>
              <a:off x="3853" y="2381"/>
              <a:ext cx="50" cy="86"/>
            </a:xfrm>
            <a:custGeom>
              <a:avLst/>
              <a:gdLst>
                <a:gd name="T0" fmla="*/ 3 w 100"/>
                <a:gd name="T1" fmla="*/ 1 h 172"/>
                <a:gd name="T2" fmla="*/ 2 w 100"/>
                <a:gd name="T3" fmla="*/ 1 h 172"/>
                <a:gd name="T4" fmla="*/ 2 w 100"/>
                <a:gd name="T5" fmla="*/ 2 h 172"/>
                <a:gd name="T6" fmla="*/ 1 w 100"/>
                <a:gd name="T7" fmla="*/ 2 h 172"/>
                <a:gd name="T8" fmla="*/ 1 w 100"/>
                <a:gd name="T9" fmla="*/ 2 h 172"/>
                <a:gd name="T10" fmla="*/ 1 w 100"/>
                <a:gd name="T11" fmla="*/ 2 h 172"/>
                <a:gd name="T12" fmla="*/ 0 w 100"/>
                <a:gd name="T13" fmla="*/ 3 h 172"/>
                <a:gd name="T14" fmla="*/ 1 w 100"/>
                <a:gd name="T15" fmla="*/ 3 h 172"/>
                <a:gd name="T16" fmla="*/ 1 w 100"/>
                <a:gd name="T17" fmla="*/ 2 h 172"/>
                <a:gd name="T18" fmla="*/ 1 w 100"/>
                <a:gd name="T19" fmla="*/ 2 h 172"/>
                <a:gd name="T20" fmla="*/ 1 w 100"/>
                <a:gd name="T21" fmla="*/ 2 h 172"/>
                <a:gd name="T22" fmla="*/ 2 w 100"/>
                <a:gd name="T23" fmla="*/ 2 h 172"/>
                <a:gd name="T24" fmla="*/ 2 w 100"/>
                <a:gd name="T25" fmla="*/ 2 h 172"/>
                <a:gd name="T26" fmla="*/ 2 w 100"/>
                <a:gd name="T27" fmla="*/ 3 h 172"/>
                <a:gd name="T28" fmla="*/ 2 w 100"/>
                <a:gd name="T29" fmla="*/ 3 h 172"/>
                <a:gd name="T30" fmla="*/ 1 w 100"/>
                <a:gd name="T31" fmla="*/ 3 h 172"/>
                <a:gd name="T32" fmla="*/ 1 w 100"/>
                <a:gd name="T33" fmla="*/ 4 h 172"/>
                <a:gd name="T34" fmla="*/ 1 w 100"/>
                <a:gd name="T35" fmla="*/ 4 h 172"/>
                <a:gd name="T36" fmla="*/ 1 w 100"/>
                <a:gd name="T37" fmla="*/ 4 h 172"/>
                <a:gd name="T38" fmla="*/ 1 w 100"/>
                <a:gd name="T39" fmla="*/ 4 h 172"/>
                <a:gd name="T40" fmla="*/ 1 w 100"/>
                <a:gd name="T41" fmla="*/ 4 h 172"/>
                <a:gd name="T42" fmla="*/ 2 w 100"/>
                <a:gd name="T43" fmla="*/ 4 h 172"/>
                <a:gd name="T44" fmla="*/ 2 w 100"/>
                <a:gd name="T45" fmla="*/ 4 h 172"/>
                <a:gd name="T46" fmla="*/ 2 w 100"/>
                <a:gd name="T47" fmla="*/ 5 h 172"/>
                <a:gd name="T48" fmla="*/ 2 w 100"/>
                <a:gd name="T49" fmla="*/ 6 h 172"/>
                <a:gd name="T50" fmla="*/ 2 w 100"/>
                <a:gd name="T51" fmla="*/ 6 h 172"/>
                <a:gd name="T52" fmla="*/ 2 w 100"/>
                <a:gd name="T53" fmla="*/ 5 h 172"/>
                <a:gd name="T54" fmla="*/ 2 w 100"/>
                <a:gd name="T55" fmla="*/ 4 h 172"/>
                <a:gd name="T56" fmla="*/ 2 w 100"/>
                <a:gd name="T57" fmla="*/ 3 h 172"/>
                <a:gd name="T58" fmla="*/ 2 w 100"/>
                <a:gd name="T59" fmla="*/ 3 h 172"/>
                <a:gd name="T60" fmla="*/ 2 w 100"/>
                <a:gd name="T61" fmla="*/ 4 h 172"/>
                <a:gd name="T62" fmla="*/ 3 w 100"/>
                <a:gd name="T63" fmla="*/ 4 h 172"/>
                <a:gd name="T64" fmla="*/ 3 w 100"/>
                <a:gd name="T65" fmla="*/ 5 h 172"/>
                <a:gd name="T66" fmla="*/ 3 w 100"/>
                <a:gd name="T67" fmla="*/ 4 h 172"/>
                <a:gd name="T68" fmla="*/ 3 w 100"/>
                <a:gd name="T69" fmla="*/ 4 h 172"/>
                <a:gd name="T70" fmla="*/ 2 w 100"/>
                <a:gd name="T71" fmla="*/ 3 h 172"/>
                <a:gd name="T72" fmla="*/ 2 w 100"/>
                <a:gd name="T73" fmla="*/ 3 h 172"/>
                <a:gd name="T74" fmla="*/ 2 w 100"/>
                <a:gd name="T75" fmla="*/ 2 h 172"/>
                <a:gd name="T76" fmla="*/ 2 w 100"/>
                <a:gd name="T77" fmla="*/ 2 h 172"/>
                <a:gd name="T78" fmla="*/ 3 w 100"/>
                <a:gd name="T79" fmla="*/ 2 h 172"/>
                <a:gd name="T80" fmla="*/ 3 w 100"/>
                <a:gd name="T81" fmla="*/ 2 h 172"/>
                <a:gd name="T82" fmla="*/ 3 w 100"/>
                <a:gd name="T83" fmla="*/ 3 h 172"/>
                <a:gd name="T84" fmla="*/ 4 w 100"/>
                <a:gd name="T85" fmla="*/ 3 h 172"/>
                <a:gd name="T86" fmla="*/ 3 w 100"/>
                <a:gd name="T87" fmla="*/ 3 h 172"/>
                <a:gd name="T88" fmla="*/ 3 w 100"/>
                <a:gd name="T89" fmla="*/ 2 h 172"/>
                <a:gd name="T90" fmla="*/ 3 w 100"/>
                <a:gd name="T91" fmla="*/ 2 h 172"/>
                <a:gd name="T92" fmla="*/ 3 w 100"/>
                <a:gd name="T93" fmla="*/ 2 h 172"/>
                <a:gd name="T94" fmla="*/ 3 w 100"/>
                <a:gd name="T95" fmla="*/ 1 h 172"/>
                <a:gd name="T96" fmla="*/ 3 w 100"/>
                <a:gd name="T97" fmla="*/ 1 h 172"/>
                <a:gd name="T98" fmla="*/ 3 w 100"/>
                <a:gd name="T99" fmla="*/ 0 h 1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0" h="172">
                  <a:moveTo>
                    <a:pt x="70" y="3"/>
                  </a:moveTo>
                  <a:lnTo>
                    <a:pt x="65" y="10"/>
                  </a:lnTo>
                  <a:lnTo>
                    <a:pt x="61" y="20"/>
                  </a:lnTo>
                  <a:lnTo>
                    <a:pt x="56" y="31"/>
                  </a:lnTo>
                  <a:lnTo>
                    <a:pt x="54" y="36"/>
                  </a:lnTo>
                  <a:lnTo>
                    <a:pt x="48" y="36"/>
                  </a:lnTo>
                  <a:lnTo>
                    <a:pt x="40" y="39"/>
                  </a:lnTo>
                  <a:lnTo>
                    <a:pt x="32" y="42"/>
                  </a:lnTo>
                  <a:lnTo>
                    <a:pt x="24" y="47"/>
                  </a:lnTo>
                  <a:lnTo>
                    <a:pt x="16" y="51"/>
                  </a:lnTo>
                  <a:lnTo>
                    <a:pt x="9" y="55"/>
                  </a:lnTo>
                  <a:lnTo>
                    <a:pt x="3" y="60"/>
                  </a:lnTo>
                  <a:lnTo>
                    <a:pt x="1" y="62"/>
                  </a:lnTo>
                  <a:lnTo>
                    <a:pt x="0" y="65"/>
                  </a:lnTo>
                  <a:lnTo>
                    <a:pt x="0" y="66"/>
                  </a:lnTo>
                  <a:lnTo>
                    <a:pt x="1" y="66"/>
                  </a:lnTo>
                  <a:lnTo>
                    <a:pt x="4" y="65"/>
                  </a:lnTo>
                  <a:lnTo>
                    <a:pt x="8" y="63"/>
                  </a:lnTo>
                  <a:lnTo>
                    <a:pt x="12" y="61"/>
                  </a:lnTo>
                  <a:lnTo>
                    <a:pt x="18" y="57"/>
                  </a:lnTo>
                  <a:lnTo>
                    <a:pt x="25" y="53"/>
                  </a:lnTo>
                  <a:lnTo>
                    <a:pt x="32" y="49"/>
                  </a:lnTo>
                  <a:lnTo>
                    <a:pt x="39" y="47"/>
                  </a:lnTo>
                  <a:lnTo>
                    <a:pt x="45" y="45"/>
                  </a:lnTo>
                  <a:lnTo>
                    <a:pt x="49" y="43"/>
                  </a:lnTo>
                  <a:lnTo>
                    <a:pt x="47" y="51"/>
                  </a:lnTo>
                  <a:lnTo>
                    <a:pt x="45" y="63"/>
                  </a:lnTo>
                  <a:lnTo>
                    <a:pt x="42" y="73"/>
                  </a:lnTo>
                  <a:lnTo>
                    <a:pt x="41" y="80"/>
                  </a:lnTo>
                  <a:lnTo>
                    <a:pt x="38" y="85"/>
                  </a:lnTo>
                  <a:lnTo>
                    <a:pt x="32" y="89"/>
                  </a:lnTo>
                  <a:lnTo>
                    <a:pt x="26" y="96"/>
                  </a:lnTo>
                  <a:lnTo>
                    <a:pt x="20" y="102"/>
                  </a:lnTo>
                  <a:lnTo>
                    <a:pt x="15" y="109"/>
                  </a:lnTo>
                  <a:lnTo>
                    <a:pt x="9" y="114"/>
                  </a:lnTo>
                  <a:lnTo>
                    <a:pt x="5" y="118"/>
                  </a:lnTo>
                  <a:lnTo>
                    <a:pt x="4" y="122"/>
                  </a:lnTo>
                  <a:lnTo>
                    <a:pt x="3" y="125"/>
                  </a:lnTo>
                  <a:lnTo>
                    <a:pt x="3" y="128"/>
                  </a:lnTo>
                  <a:lnTo>
                    <a:pt x="5" y="128"/>
                  </a:lnTo>
                  <a:lnTo>
                    <a:pt x="8" y="124"/>
                  </a:lnTo>
                  <a:lnTo>
                    <a:pt x="15" y="117"/>
                  </a:lnTo>
                  <a:lnTo>
                    <a:pt x="25" y="107"/>
                  </a:lnTo>
                  <a:lnTo>
                    <a:pt x="34" y="99"/>
                  </a:lnTo>
                  <a:lnTo>
                    <a:pt x="41" y="93"/>
                  </a:lnTo>
                  <a:lnTo>
                    <a:pt x="42" y="107"/>
                  </a:lnTo>
                  <a:lnTo>
                    <a:pt x="43" y="130"/>
                  </a:lnTo>
                  <a:lnTo>
                    <a:pt x="46" y="153"/>
                  </a:lnTo>
                  <a:lnTo>
                    <a:pt x="48" y="167"/>
                  </a:lnTo>
                  <a:lnTo>
                    <a:pt x="49" y="171"/>
                  </a:lnTo>
                  <a:lnTo>
                    <a:pt x="50" y="172"/>
                  </a:lnTo>
                  <a:lnTo>
                    <a:pt x="50" y="170"/>
                  </a:lnTo>
                  <a:lnTo>
                    <a:pt x="52" y="164"/>
                  </a:lnTo>
                  <a:lnTo>
                    <a:pt x="52" y="149"/>
                  </a:lnTo>
                  <a:lnTo>
                    <a:pt x="50" y="124"/>
                  </a:lnTo>
                  <a:lnTo>
                    <a:pt x="49" y="100"/>
                  </a:lnTo>
                  <a:lnTo>
                    <a:pt x="52" y="85"/>
                  </a:lnTo>
                  <a:lnTo>
                    <a:pt x="53" y="84"/>
                  </a:lnTo>
                  <a:lnTo>
                    <a:pt x="54" y="84"/>
                  </a:lnTo>
                  <a:lnTo>
                    <a:pt x="55" y="86"/>
                  </a:lnTo>
                  <a:lnTo>
                    <a:pt x="56" y="91"/>
                  </a:lnTo>
                  <a:lnTo>
                    <a:pt x="61" y="99"/>
                  </a:lnTo>
                  <a:lnTo>
                    <a:pt x="71" y="111"/>
                  </a:lnTo>
                  <a:lnTo>
                    <a:pt x="83" y="124"/>
                  </a:lnTo>
                  <a:lnTo>
                    <a:pt x="90" y="130"/>
                  </a:lnTo>
                  <a:lnTo>
                    <a:pt x="93" y="130"/>
                  </a:lnTo>
                  <a:lnTo>
                    <a:pt x="93" y="126"/>
                  </a:lnTo>
                  <a:lnTo>
                    <a:pt x="90" y="123"/>
                  </a:lnTo>
                  <a:lnTo>
                    <a:pt x="85" y="117"/>
                  </a:lnTo>
                  <a:lnTo>
                    <a:pt x="78" y="109"/>
                  </a:lnTo>
                  <a:lnTo>
                    <a:pt x="70" y="99"/>
                  </a:lnTo>
                  <a:lnTo>
                    <a:pt x="63" y="88"/>
                  </a:lnTo>
                  <a:lnTo>
                    <a:pt x="58" y="80"/>
                  </a:lnTo>
                  <a:lnTo>
                    <a:pt x="58" y="72"/>
                  </a:lnTo>
                  <a:lnTo>
                    <a:pt x="58" y="61"/>
                  </a:lnTo>
                  <a:lnTo>
                    <a:pt x="60" y="51"/>
                  </a:lnTo>
                  <a:lnTo>
                    <a:pt x="61" y="46"/>
                  </a:lnTo>
                  <a:lnTo>
                    <a:pt x="62" y="43"/>
                  </a:lnTo>
                  <a:lnTo>
                    <a:pt x="64" y="43"/>
                  </a:lnTo>
                  <a:lnTo>
                    <a:pt x="67" y="46"/>
                  </a:lnTo>
                  <a:lnTo>
                    <a:pt x="69" y="49"/>
                  </a:lnTo>
                  <a:lnTo>
                    <a:pt x="76" y="55"/>
                  </a:lnTo>
                  <a:lnTo>
                    <a:pt x="85" y="63"/>
                  </a:lnTo>
                  <a:lnTo>
                    <a:pt x="93" y="71"/>
                  </a:lnTo>
                  <a:lnTo>
                    <a:pt x="99" y="76"/>
                  </a:lnTo>
                  <a:lnTo>
                    <a:pt x="100" y="76"/>
                  </a:lnTo>
                  <a:lnTo>
                    <a:pt x="98" y="72"/>
                  </a:lnTo>
                  <a:lnTo>
                    <a:pt x="94" y="66"/>
                  </a:lnTo>
                  <a:lnTo>
                    <a:pt x="88" y="61"/>
                  </a:lnTo>
                  <a:lnTo>
                    <a:pt x="84" y="55"/>
                  </a:lnTo>
                  <a:lnTo>
                    <a:pt x="79" y="49"/>
                  </a:lnTo>
                  <a:lnTo>
                    <a:pt x="75" y="43"/>
                  </a:lnTo>
                  <a:lnTo>
                    <a:pt x="72" y="39"/>
                  </a:lnTo>
                  <a:lnTo>
                    <a:pt x="70" y="34"/>
                  </a:lnTo>
                  <a:lnTo>
                    <a:pt x="70" y="26"/>
                  </a:lnTo>
                  <a:lnTo>
                    <a:pt x="70" y="17"/>
                  </a:lnTo>
                  <a:lnTo>
                    <a:pt x="73" y="9"/>
                  </a:lnTo>
                  <a:lnTo>
                    <a:pt x="76" y="3"/>
                  </a:lnTo>
                  <a:lnTo>
                    <a:pt x="76" y="0"/>
                  </a:lnTo>
                  <a:lnTo>
                    <a:pt x="73" y="0"/>
                  </a:lnTo>
                  <a:lnTo>
                    <a:pt x="70" y="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3" name="Freeform 624"/>
            <p:cNvSpPr>
              <a:spLocks/>
            </p:cNvSpPr>
            <p:nvPr/>
          </p:nvSpPr>
          <p:spPr bwMode="auto">
            <a:xfrm>
              <a:off x="4030" y="2342"/>
              <a:ext cx="100" cy="79"/>
            </a:xfrm>
            <a:custGeom>
              <a:avLst/>
              <a:gdLst>
                <a:gd name="T0" fmla="*/ 1 w 200"/>
                <a:gd name="T1" fmla="*/ 1 h 158"/>
                <a:gd name="T2" fmla="*/ 1 w 200"/>
                <a:gd name="T3" fmla="*/ 1 h 158"/>
                <a:gd name="T4" fmla="*/ 1 w 200"/>
                <a:gd name="T5" fmla="*/ 2 h 158"/>
                <a:gd name="T6" fmla="*/ 2 w 200"/>
                <a:gd name="T7" fmla="*/ 2 h 158"/>
                <a:gd name="T8" fmla="*/ 2 w 200"/>
                <a:gd name="T9" fmla="*/ 2 h 158"/>
                <a:gd name="T10" fmla="*/ 2 w 200"/>
                <a:gd name="T11" fmla="*/ 3 h 158"/>
                <a:gd name="T12" fmla="*/ 2 w 200"/>
                <a:gd name="T13" fmla="*/ 4 h 158"/>
                <a:gd name="T14" fmla="*/ 2 w 200"/>
                <a:gd name="T15" fmla="*/ 4 h 158"/>
                <a:gd name="T16" fmla="*/ 2 w 200"/>
                <a:gd name="T17" fmla="*/ 3 h 158"/>
                <a:gd name="T18" fmla="*/ 2 w 200"/>
                <a:gd name="T19" fmla="*/ 2 h 158"/>
                <a:gd name="T20" fmla="*/ 2 w 200"/>
                <a:gd name="T21" fmla="*/ 2 h 158"/>
                <a:gd name="T22" fmla="*/ 3 w 200"/>
                <a:gd name="T23" fmla="*/ 2 h 158"/>
                <a:gd name="T24" fmla="*/ 3 w 200"/>
                <a:gd name="T25" fmla="*/ 3 h 158"/>
                <a:gd name="T26" fmla="*/ 3 w 200"/>
                <a:gd name="T27" fmla="*/ 3 h 158"/>
                <a:gd name="T28" fmla="*/ 3 w 200"/>
                <a:gd name="T29" fmla="*/ 3 h 158"/>
                <a:gd name="T30" fmla="*/ 4 w 200"/>
                <a:gd name="T31" fmla="*/ 5 h 158"/>
                <a:gd name="T32" fmla="*/ 4 w 200"/>
                <a:gd name="T33" fmla="*/ 5 h 158"/>
                <a:gd name="T34" fmla="*/ 4 w 200"/>
                <a:gd name="T35" fmla="*/ 5 h 158"/>
                <a:gd name="T36" fmla="*/ 4 w 200"/>
                <a:gd name="T37" fmla="*/ 5 h 158"/>
                <a:gd name="T38" fmla="*/ 4 w 200"/>
                <a:gd name="T39" fmla="*/ 3 h 158"/>
                <a:gd name="T40" fmla="*/ 4 w 200"/>
                <a:gd name="T41" fmla="*/ 3 h 158"/>
                <a:gd name="T42" fmla="*/ 5 w 200"/>
                <a:gd name="T43" fmla="*/ 4 h 158"/>
                <a:gd name="T44" fmla="*/ 6 w 200"/>
                <a:gd name="T45" fmla="*/ 4 h 158"/>
                <a:gd name="T46" fmla="*/ 6 w 200"/>
                <a:gd name="T47" fmla="*/ 5 h 158"/>
                <a:gd name="T48" fmla="*/ 7 w 200"/>
                <a:gd name="T49" fmla="*/ 5 h 158"/>
                <a:gd name="T50" fmla="*/ 7 w 200"/>
                <a:gd name="T51" fmla="*/ 5 h 158"/>
                <a:gd name="T52" fmla="*/ 6 w 200"/>
                <a:gd name="T53" fmla="*/ 4 h 158"/>
                <a:gd name="T54" fmla="*/ 6 w 200"/>
                <a:gd name="T55" fmla="*/ 4 h 158"/>
                <a:gd name="T56" fmla="*/ 5 w 200"/>
                <a:gd name="T57" fmla="*/ 3 h 158"/>
                <a:gd name="T58" fmla="*/ 4 w 200"/>
                <a:gd name="T59" fmla="*/ 3 h 158"/>
                <a:gd name="T60" fmla="*/ 4 w 200"/>
                <a:gd name="T61" fmla="*/ 3 h 158"/>
                <a:gd name="T62" fmla="*/ 4 w 200"/>
                <a:gd name="T63" fmla="*/ 3 h 158"/>
                <a:gd name="T64" fmla="*/ 4 w 200"/>
                <a:gd name="T65" fmla="*/ 3 h 158"/>
                <a:gd name="T66" fmla="*/ 5 w 200"/>
                <a:gd name="T67" fmla="*/ 2 h 158"/>
                <a:gd name="T68" fmla="*/ 6 w 200"/>
                <a:gd name="T69" fmla="*/ 2 h 158"/>
                <a:gd name="T70" fmla="*/ 6 w 200"/>
                <a:gd name="T71" fmla="*/ 2 h 158"/>
                <a:gd name="T72" fmla="*/ 7 w 200"/>
                <a:gd name="T73" fmla="*/ 3 h 158"/>
                <a:gd name="T74" fmla="*/ 7 w 200"/>
                <a:gd name="T75" fmla="*/ 2 h 158"/>
                <a:gd name="T76" fmla="*/ 6 w 200"/>
                <a:gd name="T77" fmla="*/ 2 h 158"/>
                <a:gd name="T78" fmla="*/ 6 w 200"/>
                <a:gd name="T79" fmla="*/ 2 h 158"/>
                <a:gd name="T80" fmla="*/ 5 w 200"/>
                <a:gd name="T81" fmla="*/ 2 h 158"/>
                <a:gd name="T82" fmla="*/ 4 w 200"/>
                <a:gd name="T83" fmla="*/ 2 h 158"/>
                <a:gd name="T84" fmla="*/ 4 w 200"/>
                <a:gd name="T85" fmla="*/ 2 h 158"/>
                <a:gd name="T86" fmla="*/ 3 w 200"/>
                <a:gd name="T87" fmla="*/ 2 h 158"/>
                <a:gd name="T88" fmla="*/ 3 w 200"/>
                <a:gd name="T89" fmla="*/ 2 h 158"/>
                <a:gd name="T90" fmla="*/ 3 w 200"/>
                <a:gd name="T91" fmla="*/ 2 h 158"/>
                <a:gd name="T92" fmla="*/ 3 w 200"/>
                <a:gd name="T93" fmla="*/ 1 h 158"/>
                <a:gd name="T94" fmla="*/ 3 w 200"/>
                <a:gd name="T95" fmla="*/ 1 h 158"/>
                <a:gd name="T96" fmla="*/ 4 w 200"/>
                <a:gd name="T97" fmla="*/ 1 h 158"/>
                <a:gd name="T98" fmla="*/ 4 w 200"/>
                <a:gd name="T99" fmla="*/ 1 h 158"/>
                <a:gd name="T100" fmla="*/ 4 w 200"/>
                <a:gd name="T101" fmla="*/ 1 h 158"/>
                <a:gd name="T102" fmla="*/ 4 w 200"/>
                <a:gd name="T103" fmla="*/ 0 h 158"/>
                <a:gd name="T104" fmla="*/ 4 w 200"/>
                <a:gd name="T105" fmla="*/ 1 h 158"/>
                <a:gd name="T106" fmla="*/ 3 w 200"/>
                <a:gd name="T107" fmla="*/ 1 h 158"/>
                <a:gd name="T108" fmla="*/ 3 w 200"/>
                <a:gd name="T109" fmla="*/ 1 h 158"/>
                <a:gd name="T110" fmla="*/ 2 w 200"/>
                <a:gd name="T111" fmla="*/ 1 h 158"/>
                <a:gd name="T112" fmla="*/ 2 w 200"/>
                <a:gd name="T113" fmla="*/ 1 h 158"/>
                <a:gd name="T114" fmla="*/ 2 w 200"/>
                <a:gd name="T115" fmla="*/ 1 h 158"/>
                <a:gd name="T116" fmla="*/ 2 w 200"/>
                <a:gd name="T117" fmla="*/ 1 h 158"/>
                <a:gd name="T118" fmla="*/ 1 w 200"/>
                <a:gd name="T119" fmla="*/ 1 h 158"/>
                <a:gd name="T120" fmla="*/ 1 w 200"/>
                <a:gd name="T121" fmla="*/ 1 h 158"/>
                <a:gd name="T122" fmla="*/ 1 w 200"/>
                <a:gd name="T123" fmla="*/ 1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158">
                  <a:moveTo>
                    <a:pt x="0" y="13"/>
                  </a:moveTo>
                  <a:lnTo>
                    <a:pt x="5" y="16"/>
                  </a:lnTo>
                  <a:lnTo>
                    <a:pt x="11" y="22"/>
                  </a:lnTo>
                  <a:lnTo>
                    <a:pt x="16" y="27"/>
                  </a:lnTo>
                  <a:lnTo>
                    <a:pt x="19" y="30"/>
                  </a:lnTo>
                  <a:lnTo>
                    <a:pt x="23" y="33"/>
                  </a:lnTo>
                  <a:lnTo>
                    <a:pt x="31" y="35"/>
                  </a:lnTo>
                  <a:lnTo>
                    <a:pt x="39" y="40"/>
                  </a:lnTo>
                  <a:lnTo>
                    <a:pt x="45" y="43"/>
                  </a:lnTo>
                  <a:lnTo>
                    <a:pt x="45" y="58"/>
                  </a:lnTo>
                  <a:lnTo>
                    <a:pt x="45" y="74"/>
                  </a:lnTo>
                  <a:lnTo>
                    <a:pt x="45" y="89"/>
                  </a:lnTo>
                  <a:lnTo>
                    <a:pt x="47" y="101"/>
                  </a:lnTo>
                  <a:lnTo>
                    <a:pt x="50" y="105"/>
                  </a:lnTo>
                  <a:lnTo>
                    <a:pt x="51" y="105"/>
                  </a:lnTo>
                  <a:lnTo>
                    <a:pt x="51" y="101"/>
                  </a:lnTo>
                  <a:lnTo>
                    <a:pt x="50" y="96"/>
                  </a:lnTo>
                  <a:lnTo>
                    <a:pt x="50" y="86"/>
                  </a:lnTo>
                  <a:lnTo>
                    <a:pt x="51" y="69"/>
                  </a:lnTo>
                  <a:lnTo>
                    <a:pt x="53" y="53"/>
                  </a:lnTo>
                  <a:lnTo>
                    <a:pt x="56" y="44"/>
                  </a:lnTo>
                  <a:lnTo>
                    <a:pt x="59" y="46"/>
                  </a:lnTo>
                  <a:lnTo>
                    <a:pt x="62" y="50"/>
                  </a:lnTo>
                  <a:lnTo>
                    <a:pt x="68" y="55"/>
                  </a:lnTo>
                  <a:lnTo>
                    <a:pt x="74" y="60"/>
                  </a:lnTo>
                  <a:lnTo>
                    <a:pt x="79" y="65"/>
                  </a:lnTo>
                  <a:lnTo>
                    <a:pt x="84" y="69"/>
                  </a:lnTo>
                  <a:lnTo>
                    <a:pt x="88" y="73"/>
                  </a:lnTo>
                  <a:lnTo>
                    <a:pt x="91" y="75"/>
                  </a:lnTo>
                  <a:lnTo>
                    <a:pt x="94" y="94"/>
                  </a:lnTo>
                  <a:lnTo>
                    <a:pt x="97" y="118"/>
                  </a:lnTo>
                  <a:lnTo>
                    <a:pt x="103" y="141"/>
                  </a:lnTo>
                  <a:lnTo>
                    <a:pt x="109" y="155"/>
                  </a:lnTo>
                  <a:lnTo>
                    <a:pt x="112" y="158"/>
                  </a:lnTo>
                  <a:lnTo>
                    <a:pt x="113" y="156"/>
                  </a:lnTo>
                  <a:lnTo>
                    <a:pt x="112" y="150"/>
                  </a:lnTo>
                  <a:lnTo>
                    <a:pt x="110" y="143"/>
                  </a:lnTo>
                  <a:lnTo>
                    <a:pt x="107" y="131"/>
                  </a:lnTo>
                  <a:lnTo>
                    <a:pt x="104" y="112"/>
                  </a:lnTo>
                  <a:lnTo>
                    <a:pt x="100" y="94"/>
                  </a:lnTo>
                  <a:lnTo>
                    <a:pt x="100" y="81"/>
                  </a:lnTo>
                  <a:lnTo>
                    <a:pt x="110" y="86"/>
                  </a:lnTo>
                  <a:lnTo>
                    <a:pt x="122" y="94"/>
                  </a:lnTo>
                  <a:lnTo>
                    <a:pt x="137" y="102"/>
                  </a:lnTo>
                  <a:lnTo>
                    <a:pt x="153" y="110"/>
                  </a:lnTo>
                  <a:lnTo>
                    <a:pt x="168" y="119"/>
                  </a:lnTo>
                  <a:lnTo>
                    <a:pt x="181" y="126"/>
                  </a:lnTo>
                  <a:lnTo>
                    <a:pt x="191" y="132"/>
                  </a:lnTo>
                  <a:lnTo>
                    <a:pt x="196" y="135"/>
                  </a:lnTo>
                  <a:lnTo>
                    <a:pt x="198" y="138"/>
                  </a:lnTo>
                  <a:lnTo>
                    <a:pt x="200" y="136"/>
                  </a:lnTo>
                  <a:lnTo>
                    <a:pt x="197" y="133"/>
                  </a:lnTo>
                  <a:lnTo>
                    <a:pt x="191" y="128"/>
                  </a:lnTo>
                  <a:lnTo>
                    <a:pt x="186" y="124"/>
                  </a:lnTo>
                  <a:lnTo>
                    <a:pt x="175" y="117"/>
                  </a:lnTo>
                  <a:lnTo>
                    <a:pt x="163" y="109"/>
                  </a:lnTo>
                  <a:lnTo>
                    <a:pt x="149" y="99"/>
                  </a:lnTo>
                  <a:lnTo>
                    <a:pt x="135" y="91"/>
                  </a:lnTo>
                  <a:lnTo>
                    <a:pt x="122" y="83"/>
                  </a:lnTo>
                  <a:lnTo>
                    <a:pt x="112" y="78"/>
                  </a:lnTo>
                  <a:lnTo>
                    <a:pt x="106" y="74"/>
                  </a:lnTo>
                  <a:lnTo>
                    <a:pt x="102" y="73"/>
                  </a:lnTo>
                  <a:lnTo>
                    <a:pt x="103" y="72"/>
                  </a:lnTo>
                  <a:lnTo>
                    <a:pt x="107" y="72"/>
                  </a:lnTo>
                  <a:lnTo>
                    <a:pt x="115" y="69"/>
                  </a:lnTo>
                  <a:lnTo>
                    <a:pt x="122" y="67"/>
                  </a:lnTo>
                  <a:lnTo>
                    <a:pt x="132" y="65"/>
                  </a:lnTo>
                  <a:lnTo>
                    <a:pt x="143" y="64"/>
                  </a:lnTo>
                  <a:lnTo>
                    <a:pt x="155" y="63"/>
                  </a:lnTo>
                  <a:lnTo>
                    <a:pt x="166" y="61"/>
                  </a:lnTo>
                  <a:lnTo>
                    <a:pt x="178" y="63"/>
                  </a:lnTo>
                  <a:lnTo>
                    <a:pt x="187" y="64"/>
                  </a:lnTo>
                  <a:lnTo>
                    <a:pt x="194" y="66"/>
                  </a:lnTo>
                  <a:lnTo>
                    <a:pt x="200" y="69"/>
                  </a:lnTo>
                  <a:lnTo>
                    <a:pt x="200" y="67"/>
                  </a:lnTo>
                  <a:lnTo>
                    <a:pt x="196" y="64"/>
                  </a:lnTo>
                  <a:lnTo>
                    <a:pt x="190" y="60"/>
                  </a:lnTo>
                  <a:lnTo>
                    <a:pt x="185" y="59"/>
                  </a:lnTo>
                  <a:lnTo>
                    <a:pt x="174" y="58"/>
                  </a:lnTo>
                  <a:lnTo>
                    <a:pt x="162" y="58"/>
                  </a:lnTo>
                  <a:lnTo>
                    <a:pt x="148" y="58"/>
                  </a:lnTo>
                  <a:lnTo>
                    <a:pt x="133" y="58"/>
                  </a:lnTo>
                  <a:lnTo>
                    <a:pt x="120" y="59"/>
                  </a:lnTo>
                  <a:lnTo>
                    <a:pt x="110" y="59"/>
                  </a:lnTo>
                  <a:lnTo>
                    <a:pt x="104" y="60"/>
                  </a:lnTo>
                  <a:lnTo>
                    <a:pt x="100" y="59"/>
                  </a:lnTo>
                  <a:lnTo>
                    <a:pt x="95" y="57"/>
                  </a:lnTo>
                  <a:lnTo>
                    <a:pt x="90" y="53"/>
                  </a:lnTo>
                  <a:lnTo>
                    <a:pt x="84" y="49"/>
                  </a:lnTo>
                  <a:lnTo>
                    <a:pt x="79" y="44"/>
                  </a:lnTo>
                  <a:lnTo>
                    <a:pt x="73" y="40"/>
                  </a:lnTo>
                  <a:lnTo>
                    <a:pt x="69" y="37"/>
                  </a:lnTo>
                  <a:lnTo>
                    <a:pt x="67" y="35"/>
                  </a:lnTo>
                  <a:lnTo>
                    <a:pt x="73" y="31"/>
                  </a:lnTo>
                  <a:lnTo>
                    <a:pt x="80" y="27"/>
                  </a:lnTo>
                  <a:lnTo>
                    <a:pt x="88" y="22"/>
                  </a:lnTo>
                  <a:lnTo>
                    <a:pt x="97" y="18"/>
                  </a:lnTo>
                  <a:lnTo>
                    <a:pt x="105" y="13"/>
                  </a:lnTo>
                  <a:lnTo>
                    <a:pt x="112" y="8"/>
                  </a:lnTo>
                  <a:lnTo>
                    <a:pt x="119" y="6"/>
                  </a:lnTo>
                  <a:lnTo>
                    <a:pt x="124" y="5"/>
                  </a:lnTo>
                  <a:lnTo>
                    <a:pt x="128" y="4"/>
                  </a:lnTo>
                  <a:lnTo>
                    <a:pt x="128" y="1"/>
                  </a:lnTo>
                  <a:lnTo>
                    <a:pt x="122" y="0"/>
                  </a:lnTo>
                  <a:lnTo>
                    <a:pt x="114" y="3"/>
                  </a:lnTo>
                  <a:lnTo>
                    <a:pt x="109" y="5"/>
                  </a:lnTo>
                  <a:lnTo>
                    <a:pt x="102" y="8"/>
                  </a:lnTo>
                  <a:lnTo>
                    <a:pt x="92" y="12"/>
                  </a:lnTo>
                  <a:lnTo>
                    <a:pt x="84" y="15"/>
                  </a:lnTo>
                  <a:lnTo>
                    <a:pt x="75" y="20"/>
                  </a:lnTo>
                  <a:lnTo>
                    <a:pt x="68" y="23"/>
                  </a:lnTo>
                  <a:lnTo>
                    <a:pt x="61" y="26"/>
                  </a:lnTo>
                  <a:lnTo>
                    <a:pt x="58" y="28"/>
                  </a:lnTo>
                  <a:lnTo>
                    <a:pt x="53" y="30"/>
                  </a:lnTo>
                  <a:lnTo>
                    <a:pt x="49" y="30"/>
                  </a:lnTo>
                  <a:lnTo>
                    <a:pt x="43" y="29"/>
                  </a:lnTo>
                  <a:lnTo>
                    <a:pt x="37" y="26"/>
                  </a:lnTo>
                  <a:lnTo>
                    <a:pt x="33" y="23"/>
                  </a:lnTo>
                  <a:lnTo>
                    <a:pt x="28" y="21"/>
                  </a:lnTo>
                  <a:lnTo>
                    <a:pt x="22" y="19"/>
                  </a:lnTo>
                  <a:lnTo>
                    <a:pt x="16" y="18"/>
                  </a:lnTo>
                  <a:lnTo>
                    <a:pt x="12" y="15"/>
                  </a:lnTo>
                  <a:lnTo>
                    <a:pt x="6" y="14"/>
                  </a:lnTo>
                  <a:lnTo>
                    <a:pt x="3" y="13"/>
                  </a:lnTo>
                  <a:lnTo>
                    <a:pt x="0" y="1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4" name="Freeform 625"/>
            <p:cNvSpPr>
              <a:spLocks/>
            </p:cNvSpPr>
            <p:nvPr/>
          </p:nvSpPr>
          <p:spPr bwMode="auto">
            <a:xfrm>
              <a:off x="3685" y="2463"/>
              <a:ext cx="65" cy="67"/>
            </a:xfrm>
            <a:custGeom>
              <a:avLst/>
              <a:gdLst>
                <a:gd name="T0" fmla="*/ 0 w 131"/>
                <a:gd name="T1" fmla="*/ 2 h 134"/>
                <a:gd name="T2" fmla="*/ 0 w 131"/>
                <a:gd name="T3" fmla="*/ 3 h 134"/>
                <a:gd name="T4" fmla="*/ 1 w 131"/>
                <a:gd name="T5" fmla="*/ 2 h 134"/>
                <a:gd name="T6" fmla="*/ 1 w 131"/>
                <a:gd name="T7" fmla="*/ 3 h 134"/>
                <a:gd name="T8" fmla="*/ 1 w 131"/>
                <a:gd name="T9" fmla="*/ 3 h 134"/>
                <a:gd name="T10" fmla="*/ 1 w 131"/>
                <a:gd name="T11" fmla="*/ 3 h 134"/>
                <a:gd name="T12" fmla="*/ 0 w 131"/>
                <a:gd name="T13" fmla="*/ 3 h 134"/>
                <a:gd name="T14" fmla="*/ 0 w 131"/>
                <a:gd name="T15" fmla="*/ 3 h 134"/>
                <a:gd name="T16" fmla="*/ 0 w 131"/>
                <a:gd name="T17" fmla="*/ 3 h 134"/>
                <a:gd name="T18" fmla="*/ 0 w 131"/>
                <a:gd name="T19" fmla="*/ 3 h 134"/>
                <a:gd name="T20" fmla="*/ 0 w 131"/>
                <a:gd name="T21" fmla="*/ 4 h 134"/>
                <a:gd name="T22" fmla="*/ 0 w 131"/>
                <a:gd name="T23" fmla="*/ 4 h 134"/>
                <a:gd name="T24" fmla="*/ 1 w 131"/>
                <a:gd name="T25" fmla="*/ 4 h 134"/>
                <a:gd name="T26" fmla="*/ 1 w 131"/>
                <a:gd name="T27" fmla="*/ 4 h 134"/>
                <a:gd name="T28" fmla="*/ 1 w 131"/>
                <a:gd name="T29" fmla="*/ 5 h 134"/>
                <a:gd name="T30" fmla="*/ 1 w 131"/>
                <a:gd name="T31" fmla="*/ 5 h 134"/>
                <a:gd name="T32" fmla="*/ 1 w 131"/>
                <a:gd name="T33" fmla="*/ 4 h 134"/>
                <a:gd name="T34" fmla="*/ 1 w 131"/>
                <a:gd name="T35" fmla="*/ 4 h 134"/>
                <a:gd name="T36" fmla="*/ 1 w 131"/>
                <a:gd name="T37" fmla="*/ 3 h 134"/>
                <a:gd name="T38" fmla="*/ 2 w 131"/>
                <a:gd name="T39" fmla="*/ 4 h 134"/>
                <a:gd name="T40" fmla="*/ 2 w 131"/>
                <a:gd name="T41" fmla="*/ 4 h 134"/>
                <a:gd name="T42" fmla="*/ 2 w 131"/>
                <a:gd name="T43" fmla="*/ 4 h 134"/>
                <a:gd name="T44" fmla="*/ 3 w 131"/>
                <a:gd name="T45" fmla="*/ 4 h 134"/>
                <a:gd name="T46" fmla="*/ 3 w 131"/>
                <a:gd name="T47" fmla="*/ 4 h 134"/>
                <a:gd name="T48" fmla="*/ 3 w 131"/>
                <a:gd name="T49" fmla="*/ 4 h 134"/>
                <a:gd name="T50" fmla="*/ 3 w 131"/>
                <a:gd name="T51" fmla="*/ 3 h 134"/>
                <a:gd name="T52" fmla="*/ 3 w 131"/>
                <a:gd name="T53" fmla="*/ 3 h 134"/>
                <a:gd name="T54" fmla="*/ 2 w 131"/>
                <a:gd name="T55" fmla="*/ 3 h 134"/>
                <a:gd name="T56" fmla="*/ 3 w 131"/>
                <a:gd name="T57" fmla="*/ 3 h 134"/>
                <a:gd name="T58" fmla="*/ 3 w 131"/>
                <a:gd name="T59" fmla="*/ 3 h 134"/>
                <a:gd name="T60" fmla="*/ 4 w 131"/>
                <a:gd name="T61" fmla="*/ 2 h 134"/>
                <a:gd name="T62" fmla="*/ 4 w 131"/>
                <a:gd name="T63" fmla="*/ 2 h 134"/>
                <a:gd name="T64" fmla="*/ 3 w 131"/>
                <a:gd name="T65" fmla="*/ 1 h 134"/>
                <a:gd name="T66" fmla="*/ 3 w 131"/>
                <a:gd name="T67" fmla="*/ 2 h 134"/>
                <a:gd name="T68" fmla="*/ 3 w 131"/>
                <a:gd name="T69" fmla="*/ 2 h 134"/>
                <a:gd name="T70" fmla="*/ 2 w 131"/>
                <a:gd name="T71" fmla="*/ 2 h 134"/>
                <a:gd name="T72" fmla="*/ 2 w 131"/>
                <a:gd name="T73" fmla="*/ 2 h 134"/>
                <a:gd name="T74" fmla="*/ 2 w 131"/>
                <a:gd name="T75" fmla="*/ 2 h 134"/>
                <a:gd name="T76" fmla="*/ 2 w 131"/>
                <a:gd name="T77" fmla="*/ 2 h 134"/>
                <a:gd name="T78" fmla="*/ 2 w 131"/>
                <a:gd name="T79" fmla="*/ 1 h 134"/>
                <a:gd name="T80" fmla="*/ 2 w 131"/>
                <a:gd name="T81" fmla="*/ 1 h 134"/>
                <a:gd name="T82" fmla="*/ 2 w 131"/>
                <a:gd name="T83" fmla="*/ 1 h 134"/>
                <a:gd name="T84" fmla="*/ 1 w 131"/>
                <a:gd name="T85" fmla="*/ 1 h 134"/>
                <a:gd name="T86" fmla="*/ 1 w 131"/>
                <a:gd name="T87" fmla="*/ 1 h 134"/>
                <a:gd name="T88" fmla="*/ 1 w 131"/>
                <a:gd name="T89" fmla="*/ 1 h 134"/>
                <a:gd name="T90" fmla="*/ 2 w 131"/>
                <a:gd name="T91" fmla="*/ 2 h 134"/>
                <a:gd name="T92" fmla="*/ 1 w 131"/>
                <a:gd name="T93" fmla="*/ 2 h 134"/>
                <a:gd name="T94" fmla="*/ 1 w 131"/>
                <a:gd name="T95" fmla="*/ 2 h 134"/>
                <a:gd name="T96" fmla="*/ 1 w 131"/>
                <a:gd name="T97" fmla="*/ 2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1" h="134">
                  <a:moveTo>
                    <a:pt x="32" y="30"/>
                  </a:moveTo>
                  <a:lnTo>
                    <a:pt x="22" y="33"/>
                  </a:lnTo>
                  <a:lnTo>
                    <a:pt x="14" y="40"/>
                  </a:lnTo>
                  <a:lnTo>
                    <a:pt x="11" y="50"/>
                  </a:lnTo>
                  <a:lnTo>
                    <a:pt x="17" y="64"/>
                  </a:lnTo>
                  <a:lnTo>
                    <a:pt x="20" y="66"/>
                  </a:lnTo>
                  <a:lnTo>
                    <a:pt x="25" y="66"/>
                  </a:lnTo>
                  <a:lnTo>
                    <a:pt x="29" y="65"/>
                  </a:lnTo>
                  <a:lnTo>
                    <a:pt x="32" y="64"/>
                  </a:lnTo>
                  <a:lnTo>
                    <a:pt x="36" y="66"/>
                  </a:lnTo>
                  <a:lnTo>
                    <a:pt x="40" y="70"/>
                  </a:lnTo>
                  <a:lnTo>
                    <a:pt x="43" y="72"/>
                  </a:lnTo>
                  <a:lnTo>
                    <a:pt x="45" y="75"/>
                  </a:lnTo>
                  <a:lnTo>
                    <a:pt x="47" y="79"/>
                  </a:lnTo>
                  <a:lnTo>
                    <a:pt x="47" y="80"/>
                  </a:lnTo>
                  <a:lnTo>
                    <a:pt x="44" y="80"/>
                  </a:lnTo>
                  <a:lnTo>
                    <a:pt x="40" y="79"/>
                  </a:lnTo>
                  <a:lnTo>
                    <a:pt x="35" y="78"/>
                  </a:lnTo>
                  <a:lnTo>
                    <a:pt x="32" y="77"/>
                  </a:lnTo>
                  <a:lnTo>
                    <a:pt x="29" y="77"/>
                  </a:lnTo>
                  <a:lnTo>
                    <a:pt x="28" y="74"/>
                  </a:lnTo>
                  <a:lnTo>
                    <a:pt x="27" y="72"/>
                  </a:lnTo>
                  <a:lnTo>
                    <a:pt x="23" y="70"/>
                  </a:lnTo>
                  <a:lnTo>
                    <a:pt x="18" y="68"/>
                  </a:lnTo>
                  <a:lnTo>
                    <a:pt x="12" y="70"/>
                  </a:lnTo>
                  <a:lnTo>
                    <a:pt x="6" y="72"/>
                  </a:lnTo>
                  <a:lnTo>
                    <a:pt x="3" y="77"/>
                  </a:lnTo>
                  <a:lnTo>
                    <a:pt x="0" y="82"/>
                  </a:lnTo>
                  <a:lnTo>
                    <a:pt x="0" y="89"/>
                  </a:lnTo>
                  <a:lnTo>
                    <a:pt x="0" y="93"/>
                  </a:lnTo>
                  <a:lnTo>
                    <a:pt x="2" y="96"/>
                  </a:lnTo>
                  <a:lnTo>
                    <a:pt x="4" y="98"/>
                  </a:lnTo>
                  <a:lnTo>
                    <a:pt x="5" y="101"/>
                  </a:lnTo>
                  <a:lnTo>
                    <a:pt x="12" y="104"/>
                  </a:lnTo>
                  <a:lnTo>
                    <a:pt x="20" y="105"/>
                  </a:lnTo>
                  <a:lnTo>
                    <a:pt x="27" y="104"/>
                  </a:lnTo>
                  <a:lnTo>
                    <a:pt x="32" y="101"/>
                  </a:lnTo>
                  <a:lnTo>
                    <a:pt x="35" y="97"/>
                  </a:lnTo>
                  <a:lnTo>
                    <a:pt x="38" y="97"/>
                  </a:lnTo>
                  <a:lnTo>
                    <a:pt x="42" y="98"/>
                  </a:lnTo>
                  <a:lnTo>
                    <a:pt x="45" y="100"/>
                  </a:lnTo>
                  <a:lnTo>
                    <a:pt x="38" y="105"/>
                  </a:lnTo>
                  <a:lnTo>
                    <a:pt x="33" y="115"/>
                  </a:lnTo>
                  <a:lnTo>
                    <a:pt x="29" y="124"/>
                  </a:lnTo>
                  <a:lnTo>
                    <a:pt x="32" y="131"/>
                  </a:lnTo>
                  <a:lnTo>
                    <a:pt x="38" y="134"/>
                  </a:lnTo>
                  <a:lnTo>
                    <a:pt x="45" y="134"/>
                  </a:lnTo>
                  <a:lnTo>
                    <a:pt x="53" y="132"/>
                  </a:lnTo>
                  <a:lnTo>
                    <a:pt x="58" y="127"/>
                  </a:lnTo>
                  <a:lnTo>
                    <a:pt x="61" y="121"/>
                  </a:lnTo>
                  <a:lnTo>
                    <a:pt x="61" y="115"/>
                  </a:lnTo>
                  <a:lnTo>
                    <a:pt x="60" y="108"/>
                  </a:lnTo>
                  <a:lnTo>
                    <a:pt x="58" y="103"/>
                  </a:lnTo>
                  <a:lnTo>
                    <a:pt x="56" y="100"/>
                  </a:lnTo>
                  <a:lnTo>
                    <a:pt x="56" y="97"/>
                  </a:lnTo>
                  <a:lnTo>
                    <a:pt x="57" y="96"/>
                  </a:lnTo>
                  <a:lnTo>
                    <a:pt x="59" y="95"/>
                  </a:lnTo>
                  <a:lnTo>
                    <a:pt x="61" y="95"/>
                  </a:lnTo>
                  <a:lnTo>
                    <a:pt x="63" y="98"/>
                  </a:lnTo>
                  <a:lnTo>
                    <a:pt x="64" y="102"/>
                  </a:lnTo>
                  <a:lnTo>
                    <a:pt x="65" y="105"/>
                  </a:lnTo>
                  <a:lnTo>
                    <a:pt x="66" y="110"/>
                  </a:lnTo>
                  <a:lnTo>
                    <a:pt x="71" y="115"/>
                  </a:lnTo>
                  <a:lnTo>
                    <a:pt x="76" y="116"/>
                  </a:lnTo>
                  <a:lnTo>
                    <a:pt x="86" y="111"/>
                  </a:lnTo>
                  <a:lnTo>
                    <a:pt x="89" y="115"/>
                  </a:lnTo>
                  <a:lnTo>
                    <a:pt x="94" y="117"/>
                  </a:lnTo>
                  <a:lnTo>
                    <a:pt x="99" y="119"/>
                  </a:lnTo>
                  <a:lnTo>
                    <a:pt x="105" y="119"/>
                  </a:lnTo>
                  <a:lnTo>
                    <a:pt x="110" y="118"/>
                  </a:lnTo>
                  <a:lnTo>
                    <a:pt x="116" y="115"/>
                  </a:lnTo>
                  <a:lnTo>
                    <a:pt x="120" y="110"/>
                  </a:lnTo>
                  <a:lnTo>
                    <a:pt x="124" y="102"/>
                  </a:lnTo>
                  <a:lnTo>
                    <a:pt x="124" y="101"/>
                  </a:lnTo>
                  <a:lnTo>
                    <a:pt x="124" y="100"/>
                  </a:lnTo>
                  <a:lnTo>
                    <a:pt x="123" y="100"/>
                  </a:lnTo>
                  <a:lnTo>
                    <a:pt x="123" y="98"/>
                  </a:lnTo>
                  <a:lnTo>
                    <a:pt x="120" y="95"/>
                  </a:lnTo>
                  <a:lnTo>
                    <a:pt x="117" y="89"/>
                  </a:lnTo>
                  <a:lnTo>
                    <a:pt x="111" y="86"/>
                  </a:lnTo>
                  <a:lnTo>
                    <a:pt x="103" y="86"/>
                  </a:lnTo>
                  <a:lnTo>
                    <a:pt x="98" y="87"/>
                  </a:lnTo>
                  <a:lnTo>
                    <a:pt x="94" y="86"/>
                  </a:lnTo>
                  <a:lnTo>
                    <a:pt x="90" y="82"/>
                  </a:lnTo>
                  <a:lnTo>
                    <a:pt x="88" y="80"/>
                  </a:lnTo>
                  <a:lnTo>
                    <a:pt x="93" y="75"/>
                  </a:lnTo>
                  <a:lnTo>
                    <a:pt x="96" y="71"/>
                  </a:lnTo>
                  <a:lnTo>
                    <a:pt x="101" y="67"/>
                  </a:lnTo>
                  <a:lnTo>
                    <a:pt x="104" y="64"/>
                  </a:lnTo>
                  <a:lnTo>
                    <a:pt x="113" y="65"/>
                  </a:lnTo>
                  <a:lnTo>
                    <a:pt x="120" y="63"/>
                  </a:lnTo>
                  <a:lnTo>
                    <a:pt x="125" y="60"/>
                  </a:lnTo>
                  <a:lnTo>
                    <a:pt x="128" y="56"/>
                  </a:lnTo>
                  <a:lnTo>
                    <a:pt x="131" y="50"/>
                  </a:lnTo>
                  <a:lnTo>
                    <a:pt x="131" y="45"/>
                  </a:lnTo>
                  <a:lnTo>
                    <a:pt x="129" y="40"/>
                  </a:lnTo>
                  <a:lnTo>
                    <a:pt x="126" y="35"/>
                  </a:lnTo>
                  <a:lnTo>
                    <a:pt x="121" y="32"/>
                  </a:lnTo>
                  <a:lnTo>
                    <a:pt x="114" y="30"/>
                  </a:lnTo>
                  <a:lnTo>
                    <a:pt x="106" y="32"/>
                  </a:lnTo>
                  <a:lnTo>
                    <a:pt x="101" y="34"/>
                  </a:lnTo>
                  <a:lnTo>
                    <a:pt x="97" y="37"/>
                  </a:lnTo>
                  <a:lnTo>
                    <a:pt x="97" y="41"/>
                  </a:lnTo>
                  <a:lnTo>
                    <a:pt x="97" y="45"/>
                  </a:lnTo>
                  <a:lnTo>
                    <a:pt x="97" y="49"/>
                  </a:lnTo>
                  <a:lnTo>
                    <a:pt x="93" y="53"/>
                  </a:lnTo>
                  <a:lnTo>
                    <a:pt x="88" y="57"/>
                  </a:lnTo>
                  <a:lnTo>
                    <a:pt x="83" y="60"/>
                  </a:lnTo>
                  <a:lnTo>
                    <a:pt x="81" y="63"/>
                  </a:lnTo>
                  <a:lnTo>
                    <a:pt x="79" y="62"/>
                  </a:lnTo>
                  <a:lnTo>
                    <a:pt x="78" y="59"/>
                  </a:lnTo>
                  <a:lnTo>
                    <a:pt x="75" y="58"/>
                  </a:lnTo>
                  <a:lnTo>
                    <a:pt x="73" y="57"/>
                  </a:lnTo>
                  <a:lnTo>
                    <a:pt x="75" y="52"/>
                  </a:lnTo>
                  <a:lnTo>
                    <a:pt x="78" y="47"/>
                  </a:lnTo>
                  <a:lnTo>
                    <a:pt x="79" y="41"/>
                  </a:lnTo>
                  <a:lnTo>
                    <a:pt x="80" y="37"/>
                  </a:lnTo>
                  <a:lnTo>
                    <a:pt x="86" y="33"/>
                  </a:lnTo>
                  <a:lnTo>
                    <a:pt x="90" y="27"/>
                  </a:lnTo>
                  <a:lnTo>
                    <a:pt x="93" y="21"/>
                  </a:lnTo>
                  <a:lnTo>
                    <a:pt x="93" y="14"/>
                  </a:lnTo>
                  <a:lnTo>
                    <a:pt x="89" y="8"/>
                  </a:lnTo>
                  <a:lnTo>
                    <a:pt x="83" y="4"/>
                  </a:lnTo>
                  <a:lnTo>
                    <a:pt x="78" y="0"/>
                  </a:lnTo>
                  <a:lnTo>
                    <a:pt x="71" y="0"/>
                  </a:lnTo>
                  <a:lnTo>
                    <a:pt x="67" y="2"/>
                  </a:lnTo>
                  <a:lnTo>
                    <a:pt x="64" y="4"/>
                  </a:lnTo>
                  <a:lnTo>
                    <a:pt x="59" y="6"/>
                  </a:lnTo>
                  <a:lnTo>
                    <a:pt x="56" y="10"/>
                  </a:lnTo>
                  <a:lnTo>
                    <a:pt x="53" y="12"/>
                  </a:lnTo>
                  <a:lnTo>
                    <a:pt x="52" y="14"/>
                  </a:lnTo>
                  <a:lnTo>
                    <a:pt x="51" y="18"/>
                  </a:lnTo>
                  <a:lnTo>
                    <a:pt x="51" y="20"/>
                  </a:lnTo>
                  <a:lnTo>
                    <a:pt x="53" y="26"/>
                  </a:lnTo>
                  <a:lnTo>
                    <a:pt x="57" y="30"/>
                  </a:lnTo>
                  <a:lnTo>
                    <a:pt x="60" y="34"/>
                  </a:lnTo>
                  <a:lnTo>
                    <a:pt x="64" y="35"/>
                  </a:lnTo>
                  <a:lnTo>
                    <a:pt x="64" y="41"/>
                  </a:lnTo>
                  <a:lnTo>
                    <a:pt x="64" y="47"/>
                  </a:lnTo>
                  <a:lnTo>
                    <a:pt x="63" y="51"/>
                  </a:lnTo>
                  <a:lnTo>
                    <a:pt x="63" y="53"/>
                  </a:lnTo>
                  <a:lnTo>
                    <a:pt x="60" y="53"/>
                  </a:lnTo>
                  <a:lnTo>
                    <a:pt x="57" y="55"/>
                  </a:lnTo>
                  <a:lnTo>
                    <a:pt x="56" y="56"/>
                  </a:lnTo>
                  <a:lnTo>
                    <a:pt x="55" y="56"/>
                  </a:lnTo>
                  <a:lnTo>
                    <a:pt x="50" y="50"/>
                  </a:lnTo>
                  <a:lnTo>
                    <a:pt x="47" y="42"/>
                  </a:lnTo>
                  <a:lnTo>
                    <a:pt x="42" y="34"/>
                  </a:lnTo>
                  <a:lnTo>
                    <a:pt x="32" y="30"/>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5" name="Freeform 626"/>
            <p:cNvSpPr>
              <a:spLocks/>
            </p:cNvSpPr>
            <p:nvPr/>
          </p:nvSpPr>
          <p:spPr bwMode="auto">
            <a:xfrm>
              <a:off x="3639" y="2552"/>
              <a:ext cx="68" cy="117"/>
            </a:xfrm>
            <a:custGeom>
              <a:avLst/>
              <a:gdLst>
                <a:gd name="T0" fmla="*/ 5 w 135"/>
                <a:gd name="T1" fmla="*/ 0 h 234"/>
                <a:gd name="T2" fmla="*/ 4 w 135"/>
                <a:gd name="T3" fmla="*/ 1 h 234"/>
                <a:gd name="T4" fmla="*/ 4 w 135"/>
                <a:gd name="T5" fmla="*/ 1 h 234"/>
                <a:gd name="T6" fmla="*/ 4 w 135"/>
                <a:gd name="T7" fmla="*/ 2 h 234"/>
                <a:gd name="T8" fmla="*/ 3 w 135"/>
                <a:gd name="T9" fmla="*/ 2 h 234"/>
                <a:gd name="T10" fmla="*/ 3 w 135"/>
                <a:gd name="T11" fmla="*/ 2 h 234"/>
                <a:gd name="T12" fmla="*/ 2 w 135"/>
                <a:gd name="T13" fmla="*/ 2 h 234"/>
                <a:gd name="T14" fmla="*/ 2 w 135"/>
                <a:gd name="T15" fmla="*/ 2 h 234"/>
                <a:gd name="T16" fmla="*/ 1 w 135"/>
                <a:gd name="T17" fmla="*/ 2 h 234"/>
                <a:gd name="T18" fmla="*/ 1 w 135"/>
                <a:gd name="T19" fmla="*/ 3 h 234"/>
                <a:gd name="T20" fmla="*/ 1 w 135"/>
                <a:gd name="T21" fmla="*/ 3 h 234"/>
                <a:gd name="T22" fmla="*/ 1 w 135"/>
                <a:gd name="T23" fmla="*/ 4 h 234"/>
                <a:gd name="T24" fmla="*/ 0 w 135"/>
                <a:gd name="T25" fmla="*/ 4 h 234"/>
                <a:gd name="T26" fmla="*/ 1 w 135"/>
                <a:gd name="T27" fmla="*/ 4 h 234"/>
                <a:gd name="T28" fmla="*/ 1 w 135"/>
                <a:gd name="T29" fmla="*/ 5 h 234"/>
                <a:gd name="T30" fmla="*/ 1 w 135"/>
                <a:gd name="T31" fmla="*/ 5 h 234"/>
                <a:gd name="T32" fmla="*/ 1 w 135"/>
                <a:gd name="T33" fmla="*/ 6 h 234"/>
                <a:gd name="T34" fmla="*/ 1 w 135"/>
                <a:gd name="T35" fmla="*/ 6 h 234"/>
                <a:gd name="T36" fmla="*/ 1 w 135"/>
                <a:gd name="T37" fmla="*/ 6 h 234"/>
                <a:gd name="T38" fmla="*/ 1 w 135"/>
                <a:gd name="T39" fmla="*/ 6 h 234"/>
                <a:gd name="T40" fmla="*/ 2 w 135"/>
                <a:gd name="T41" fmla="*/ 6 h 234"/>
                <a:gd name="T42" fmla="*/ 2 w 135"/>
                <a:gd name="T43" fmla="*/ 7 h 234"/>
                <a:gd name="T44" fmla="*/ 2 w 135"/>
                <a:gd name="T45" fmla="*/ 7 h 234"/>
                <a:gd name="T46" fmla="*/ 2 w 135"/>
                <a:gd name="T47" fmla="*/ 7 h 234"/>
                <a:gd name="T48" fmla="*/ 3 w 135"/>
                <a:gd name="T49" fmla="*/ 8 h 234"/>
                <a:gd name="T50" fmla="*/ 3 w 135"/>
                <a:gd name="T51" fmla="*/ 8 h 234"/>
                <a:gd name="T52" fmla="*/ 3 w 135"/>
                <a:gd name="T53" fmla="*/ 7 h 234"/>
                <a:gd name="T54" fmla="*/ 3 w 135"/>
                <a:gd name="T55" fmla="*/ 7 h 234"/>
                <a:gd name="T56" fmla="*/ 3 w 135"/>
                <a:gd name="T57" fmla="*/ 7 h 234"/>
                <a:gd name="T58" fmla="*/ 3 w 135"/>
                <a:gd name="T59" fmla="*/ 7 h 234"/>
                <a:gd name="T60" fmla="*/ 4 w 135"/>
                <a:gd name="T61" fmla="*/ 6 h 234"/>
                <a:gd name="T62" fmla="*/ 4 w 135"/>
                <a:gd name="T63" fmla="*/ 6 h 234"/>
                <a:gd name="T64" fmla="*/ 4 w 135"/>
                <a:gd name="T65" fmla="*/ 6 h 234"/>
                <a:gd name="T66" fmla="*/ 4 w 135"/>
                <a:gd name="T67" fmla="*/ 6 h 234"/>
                <a:gd name="T68" fmla="*/ 4 w 135"/>
                <a:gd name="T69" fmla="*/ 5 h 234"/>
                <a:gd name="T70" fmla="*/ 4 w 135"/>
                <a:gd name="T71" fmla="*/ 5 h 234"/>
                <a:gd name="T72" fmla="*/ 4 w 135"/>
                <a:gd name="T73" fmla="*/ 4 h 234"/>
                <a:gd name="T74" fmla="*/ 4 w 135"/>
                <a:gd name="T75" fmla="*/ 4 h 234"/>
                <a:gd name="T76" fmla="*/ 4 w 135"/>
                <a:gd name="T77" fmla="*/ 3 h 234"/>
                <a:gd name="T78" fmla="*/ 4 w 135"/>
                <a:gd name="T79" fmla="*/ 2 h 234"/>
                <a:gd name="T80" fmla="*/ 4 w 135"/>
                <a:gd name="T81" fmla="*/ 2 h 234"/>
                <a:gd name="T82" fmla="*/ 4 w 135"/>
                <a:gd name="T83" fmla="*/ 1 h 234"/>
                <a:gd name="T84" fmla="*/ 4 w 135"/>
                <a:gd name="T85" fmla="*/ 1 h 234"/>
                <a:gd name="T86" fmla="*/ 5 w 135"/>
                <a:gd name="T87" fmla="*/ 1 h 234"/>
                <a:gd name="T88" fmla="*/ 5 w 135"/>
                <a:gd name="T89" fmla="*/ 1 h 234"/>
                <a:gd name="T90" fmla="*/ 5 w 135"/>
                <a:gd name="T91" fmla="*/ 1 h 234"/>
                <a:gd name="T92" fmla="*/ 5 w 135"/>
                <a:gd name="T93" fmla="*/ 1 h 234"/>
                <a:gd name="T94" fmla="*/ 5 w 135"/>
                <a:gd name="T95" fmla="*/ 1 h 234"/>
                <a:gd name="T96" fmla="*/ 5 w 135"/>
                <a:gd name="T97" fmla="*/ 1 h 234"/>
                <a:gd name="T98" fmla="*/ 5 w 135"/>
                <a:gd name="T99" fmla="*/ 0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5" h="234">
                  <a:moveTo>
                    <a:pt x="134" y="0"/>
                  </a:moveTo>
                  <a:lnTo>
                    <a:pt x="124" y="15"/>
                  </a:lnTo>
                  <a:lnTo>
                    <a:pt x="111" y="28"/>
                  </a:lnTo>
                  <a:lnTo>
                    <a:pt x="97" y="39"/>
                  </a:lnTo>
                  <a:lnTo>
                    <a:pt x="82" y="47"/>
                  </a:lnTo>
                  <a:lnTo>
                    <a:pt x="67" y="53"/>
                  </a:lnTo>
                  <a:lnTo>
                    <a:pt x="52" y="58"/>
                  </a:lnTo>
                  <a:lnTo>
                    <a:pt x="38" y="59"/>
                  </a:lnTo>
                  <a:lnTo>
                    <a:pt x="24" y="59"/>
                  </a:lnTo>
                  <a:lnTo>
                    <a:pt x="26" y="70"/>
                  </a:lnTo>
                  <a:lnTo>
                    <a:pt x="23" y="84"/>
                  </a:lnTo>
                  <a:lnTo>
                    <a:pt x="15" y="98"/>
                  </a:lnTo>
                  <a:lnTo>
                    <a:pt x="0" y="108"/>
                  </a:lnTo>
                  <a:lnTo>
                    <a:pt x="10" y="123"/>
                  </a:lnTo>
                  <a:lnTo>
                    <a:pt x="15" y="142"/>
                  </a:lnTo>
                  <a:lnTo>
                    <a:pt x="15" y="160"/>
                  </a:lnTo>
                  <a:lnTo>
                    <a:pt x="10" y="176"/>
                  </a:lnTo>
                  <a:lnTo>
                    <a:pt x="15" y="179"/>
                  </a:lnTo>
                  <a:lnTo>
                    <a:pt x="22" y="182"/>
                  </a:lnTo>
                  <a:lnTo>
                    <a:pt x="30" y="186"/>
                  </a:lnTo>
                  <a:lnTo>
                    <a:pt x="39" y="191"/>
                  </a:lnTo>
                  <a:lnTo>
                    <a:pt x="48" y="199"/>
                  </a:lnTo>
                  <a:lnTo>
                    <a:pt x="54" y="209"/>
                  </a:lnTo>
                  <a:lnTo>
                    <a:pt x="60" y="220"/>
                  </a:lnTo>
                  <a:lnTo>
                    <a:pt x="65" y="234"/>
                  </a:lnTo>
                  <a:lnTo>
                    <a:pt x="68" y="226"/>
                  </a:lnTo>
                  <a:lnTo>
                    <a:pt x="73" y="217"/>
                  </a:lnTo>
                  <a:lnTo>
                    <a:pt x="79" y="209"/>
                  </a:lnTo>
                  <a:lnTo>
                    <a:pt x="86" y="201"/>
                  </a:lnTo>
                  <a:lnTo>
                    <a:pt x="92" y="193"/>
                  </a:lnTo>
                  <a:lnTo>
                    <a:pt x="102" y="187"/>
                  </a:lnTo>
                  <a:lnTo>
                    <a:pt x="111" y="183"/>
                  </a:lnTo>
                  <a:lnTo>
                    <a:pt x="121" y="181"/>
                  </a:lnTo>
                  <a:lnTo>
                    <a:pt x="117" y="172"/>
                  </a:lnTo>
                  <a:lnTo>
                    <a:pt x="114" y="158"/>
                  </a:lnTo>
                  <a:lnTo>
                    <a:pt x="117" y="144"/>
                  </a:lnTo>
                  <a:lnTo>
                    <a:pt x="126" y="128"/>
                  </a:lnTo>
                  <a:lnTo>
                    <a:pt x="117" y="103"/>
                  </a:lnTo>
                  <a:lnTo>
                    <a:pt x="114" y="78"/>
                  </a:lnTo>
                  <a:lnTo>
                    <a:pt x="115" y="56"/>
                  </a:lnTo>
                  <a:lnTo>
                    <a:pt x="118" y="40"/>
                  </a:lnTo>
                  <a:lnTo>
                    <a:pt x="121" y="31"/>
                  </a:lnTo>
                  <a:lnTo>
                    <a:pt x="126" y="20"/>
                  </a:lnTo>
                  <a:lnTo>
                    <a:pt x="130" y="12"/>
                  </a:lnTo>
                  <a:lnTo>
                    <a:pt x="134" y="7"/>
                  </a:lnTo>
                  <a:lnTo>
                    <a:pt x="135" y="5"/>
                  </a:lnTo>
                  <a:lnTo>
                    <a:pt x="135" y="3"/>
                  </a:lnTo>
                  <a:lnTo>
                    <a:pt x="134" y="1"/>
                  </a:lnTo>
                  <a:lnTo>
                    <a:pt x="134"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6" name="Freeform 627"/>
            <p:cNvSpPr>
              <a:spLocks/>
            </p:cNvSpPr>
            <p:nvPr/>
          </p:nvSpPr>
          <p:spPr bwMode="auto">
            <a:xfrm>
              <a:off x="3811" y="2523"/>
              <a:ext cx="127" cy="96"/>
            </a:xfrm>
            <a:custGeom>
              <a:avLst/>
              <a:gdLst>
                <a:gd name="T0" fmla="*/ 4 w 253"/>
                <a:gd name="T1" fmla="*/ 0 h 194"/>
                <a:gd name="T2" fmla="*/ 4 w 253"/>
                <a:gd name="T3" fmla="*/ 0 h 194"/>
                <a:gd name="T4" fmla="*/ 3 w 253"/>
                <a:gd name="T5" fmla="*/ 0 h 194"/>
                <a:gd name="T6" fmla="*/ 3 w 253"/>
                <a:gd name="T7" fmla="*/ 0 h 194"/>
                <a:gd name="T8" fmla="*/ 3 w 253"/>
                <a:gd name="T9" fmla="*/ 0 h 194"/>
                <a:gd name="T10" fmla="*/ 2 w 253"/>
                <a:gd name="T11" fmla="*/ 0 h 194"/>
                <a:gd name="T12" fmla="*/ 2 w 253"/>
                <a:gd name="T13" fmla="*/ 0 h 194"/>
                <a:gd name="T14" fmla="*/ 1 w 253"/>
                <a:gd name="T15" fmla="*/ 0 h 194"/>
                <a:gd name="T16" fmla="*/ 1 w 253"/>
                <a:gd name="T17" fmla="*/ 0 h 194"/>
                <a:gd name="T18" fmla="*/ 1 w 253"/>
                <a:gd name="T19" fmla="*/ 0 h 194"/>
                <a:gd name="T20" fmla="*/ 1 w 253"/>
                <a:gd name="T21" fmla="*/ 0 h 194"/>
                <a:gd name="T22" fmla="*/ 1 w 253"/>
                <a:gd name="T23" fmla="*/ 0 h 194"/>
                <a:gd name="T24" fmla="*/ 0 w 253"/>
                <a:gd name="T25" fmla="*/ 0 h 194"/>
                <a:gd name="T26" fmla="*/ 1 w 253"/>
                <a:gd name="T27" fmla="*/ 1 h 194"/>
                <a:gd name="T28" fmla="*/ 1 w 253"/>
                <a:gd name="T29" fmla="*/ 1 h 194"/>
                <a:gd name="T30" fmla="*/ 2 w 253"/>
                <a:gd name="T31" fmla="*/ 1 h 194"/>
                <a:gd name="T32" fmla="*/ 2 w 253"/>
                <a:gd name="T33" fmla="*/ 2 h 194"/>
                <a:gd name="T34" fmla="*/ 2 w 253"/>
                <a:gd name="T35" fmla="*/ 2 h 194"/>
                <a:gd name="T36" fmla="*/ 2 w 253"/>
                <a:gd name="T37" fmla="*/ 3 h 194"/>
                <a:gd name="T38" fmla="*/ 3 w 253"/>
                <a:gd name="T39" fmla="*/ 3 h 194"/>
                <a:gd name="T40" fmla="*/ 3 w 253"/>
                <a:gd name="T41" fmla="*/ 4 h 194"/>
                <a:gd name="T42" fmla="*/ 3 w 253"/>
                <a:gd name="T43" fmla="*/ 4 h 194"/>
                <a:gd name="T44" fmla="*/ 3 w 253"/>
                <a:gd name="T45" fmla="*/ 4 h 194"/>
                <a:gd name="T46" fmla="*/ 3 w 253"/>
                <a:gd name="T47" fmla="*/ 4 h 194"/>
                <a:gd name="T48" fmla="*/ 4 w 253"/>
                <a:gd name="T49" fmla="*/ 4 h 194"/>
                <a:gd name="T50" fmla="*/ 4 w 253"/>
                <a:gd name="T51" fmla="*/ 5 h 194"/>
                <a:gd name="T52" fmla="*/ 4 w 253"/>
                <a:gd name="T53" fmla="*/ 5 h 194"/>
                <a:gd name="T54" fmla="*/ 5 w 253"/>
                <a:gd name="T55" fmla="*/ 5 h 194"/>
                <a:gd name="T56" fmla="*/ 5 w 253"/>
                <a:gd name="T57" fmla="*/ 6 h 194"/>
                <a:gd name="T58" fmla="*/ 5 w 253"/>
                <a:gd name="T59" fmla="*/ 5 h 194"/>
                <a:gd name="T60" fmla="*/ 5 w 253"/>
                <a:gd name="T61" fmla="*/ 5 h 194"/>
                <a:gd name="T62" fmla="*/ 6 w 253"/>
                <a:gd name="T63" fmla="*/ 5 h 194"/>
                <a:gd name="T64" fmla="*/ 6 w 253"/>
                <a:gd name="T65" fmla="*/ 5 h 194"/>
                <a:gd name="T66" fmla="*/ 7 w 253"/>
                <a:gd name="T67" fmla="*/ 5 h 194"/>
                <a:gd name="T68" fmla="*/ 7 w 253"/>
                <a:gd name="T69" fmla="*/ 5 h 194"/>
                <a:gd name="T70" fmla="*/ 8 w 253"/>
                <a:gd name="T71" fmla="*/ 5 h 194"/>
                <a:gd name="T72" fmla="*/ 8 w 253"/>
                <a:gd name="T73" fmla="*/ 5 h 194"/>
                <a:gd name="T74" fmla="*/ 8 w 253"/>
                <a:gd name="T75" fmla="*/ 5 h 194"/>
                <a:gd name="T76" fmla="*/ 8 w 253"/>
                <a:gd name="T77" fmla="*/ 5 h 194"/>
                <a:gd name="T78" fmla="*/ 8 w 253"/>
                <a:gd name="T79" fmla="*/ 4 h 194"/>
                <a:gd name="T80" fmla="*/ 8 w 253"/>
                <a:gd name="T81" fmla="*/ 4 h 194"/>
                <a:gd name="T82" fmla="*/ 8 w 253"/>
                <a:gd name="T83" fmla="*/ 4 h 194"/>
                <a:gd name="T84" fmla="*/ 8 w 253"/>
                <a:gd name="T85" fmla="*/ 3 h 194"/>
                <a:gd name="T86" fmla="*/ 8 w 253"/>
                <a:gd name="T87" fmla="*/ 3 h 194"/>
                <a:gd name="T88" fmla="*/ 8 w 253"/>
                <a:gd name="T89" fmla="*/ 2 h 194"/>
                <a:gd name="T90" fmla="*/ 8 w 253"/>
                <a:gd name="T91" fmla="*/ 2 h 194"/>
                <a:gd name="T92" fmla="*/ 7 w 253"/>
                <a:gd name="T93" fmla="*/ 2 h 194"/>
                <a:gd name="T94" fmla="*/ 7 w 253"/>
                <a:gd name="T95" fmla="*/ 2 h 194"/>
                <a:gd name="T96" fmla="*/ 7 w 253"/>
                <a:gd name="T97" fmla="*/ 2 h 194"/>
                <a:gd name="T98" fmla="*/ 6 w 253"/>
                <a:gd name="T99" fmla="*/ 1 h 194"/>
                <a:gd name="T100" fmla="*/ 6 w 253"/>
                <a:gd name="T101" fmla="*/ 1 h 194"/>
                <a:gd name="T102" fmla="*/ 6 w 253"/>
                <a:gd name="T103" fmla="*/ 0 h 194"/>
                <a:gd name="T104" fmla="*/ 6 w 253"/>
                <a:gd name="T105" fmla="*/ 0 h 194"/>
                <a:gd name="T106" fmla="*/ 6 w 253"/>
                <a:gd name="T107" fmla="*/ 0 h 194"/>
                <a:gd name="T108" fmla="*/ 6 w 253"/>
                <a:gd name="T109" fmla="*/ 0 h 194"/>
                <a:gd name="T110" fmla="*/ 5 w 253"/>
                <a:gd name="T111" fmla="*/ 0 h 194"/>
                <a:gd name="T112" fmla="*/ 5 w 253"/>
                <a:gd name="T113" fmla="*/ 0 h 194"/>
                <a:gd name="T114" fmla="*/ 5 w 253"/>
                <a:gd name="T115" fmla="*/ 0 h 194"/>
                <a:gd name="T116" fmla="*/ 5 w 253"/>
                <a:gd name="T117" fmla="*/ 0 h 194"/>
                <a:gd name="T118" fmla="*/ 4 w 253"/>
                <a:gd name="T119" fmla="*/ 0 h 194"/>
                <a:gd name="T120" fmla="*/ 4 w 253"/>
                <a:gd name="T121" fmla="*/ 0 h 1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194">
                  <a:moveTo>
                    <a:pt x="115" y="0"/>
                  </a:moveTo>
                  <a:lnTo>
                    <a:pt x="106" y="2"/>
                  </a:lnTo>
                  <a:lnTo>
                    <a:pt x="95" y="6"/>
                  </a:lnTo>
                  <a:lnTo>
                    <a:pt x="81" y="11"/>
                  </a:lnTo>
                  <a:lnTo>
                    <a:pt x="68" y="14"/>
                  </a:lnTo>
                  <a:lnTo>
                    <a:pt x="54" y="19"/>
                  </a:lnTo>
                  <a:lnTo>
                    <a:pt x="40" y="22"/>
                  </a:lnTo>
                  <a:lnTo>
                    <a:pt x="27" y="24"/>
                  </a:lnTo>
                  <a:lnTo>
                    <a:pt x="16" y="26"/>
                  </a:lnTo>
                  <a:lnTo>
                    <a:pt x="11" y="26"/>
                  </a:lnTo>
                  <a:lnTo>
                    <a:pt x="7" y="24"/>
                  </a:lnTo>
                  <a:lnTo>
                    <a:pt x="2" y="24"/>
                  </a:lnTo>
                  <a:lnTo>
                    <a:pt x="0" y="24"/>
                  </a:lnTo>
                  <a:lnTo>
                    <a:pt x="13" y="32"/>
                  </a:lnTo>
                  <a:lnTo>
                    <a:pt x="25" y="44"/>
                  </a:lnTo>
                  <a:lnTo>
                    <a:pt x="37" y="58"/>
                  </a:lnTo>
                  <a:lnTo>
                    <a:pt x="46" y="73"/>
                  </a:lnTo>
                  <a:lnTo>
                    <a:pt x="55" y="90"/>
                  </a:lnTo>
                  <a:lnTo>
                    <a:pt x="61" y="107"/>
                  </a:lnTo>
                  <a:lnTo>
                    <a:pt x="66" y="127"/>
                  </a:lnTo>
                  <a:lnTo>
                    <a:pt x="70" y="145"/>
                  </a:lnTo>
                  <a:lnTo>
                    <a:pt x="76" y="145"/>
                  </a:lnTo>
                  <a:lnTo>
                    <a:pt x="85" y="147"/>
                  </a:lnTo>
                  <a:lnTo>
                    <a:pt x="94" y="151"/>
                  </a:lnTo>
                  <a:lnTo>
                    <a:pt x="103" y="157"/>
                  </a:lnTo>
                  <a:lnTo>
                    <a:pt x="114" y="164"/>
                  </a:lnTo>
                  <a:lnTo>
                    <a:pt x="123" y="173"/>
                  </a:lnTo>
                  <a:lnTo>
                    <a:pt x="131" y="182"/>
                  </a:lnTo>
                  <a:lnTo>
                    <a:pt x="137" y="194"/>
                  </a:lnTo>
                  <a:lnTo>
                    <a:pt x="144" y="188"/>
                  </a:lnTo>
                  <a:lnTo>
                    <a:pt x="154" y="182"/>
                  </a:lnTo>
                  <a:lnTo>
                    <a:pt x="165" y="178"/>
                  </a:lnTo>
                  <a:lnTo>
                    <a:pt x="179" y="174"/>
                  </a:lnTo>
                  <a:lnTo>
                    <a:pt x="195" y="173"/>
                  </a:lnTo>
                  <a:lnTo>
                    <a:pt x="214" y="174"/>
                  </a:lnTo>
                  <a:lnTo>
                    <a:pt x="232" y="179"/>
                  </a:lnTo>
                  <a:lnTo>
                    <a:pt x="253" y="187"/>
                  </a:lnTo>
                  <a:lnTo>
                    <a:pt x="247" y="180"/>
                  </a:lnTo>
                  <a:lnTo>
                    <a:pt x="240" y="171"/>
                  </a:lnTo>
                  <a:lnTo>
                    <a:pt x="236" y="160"/>
                  </a:lnTo>
                  <a:lnTo>
                    <a:pt x="231" y="149"/>
                  </a:lnTo>
                  <a:lnTo>
                    <a:pt x="230" y="135"/>
                  </a:lnTo>
                  <a:lnTo>
                    <a:pt x="230" y="119"/>
                  </a:lnTo>
                  <a:lnTo>
                    <a:pt x="235" y="102"/>
                  </a:lnTo>
                  <a:lnTo>
                    <a:pt x="243" y="83"/>
                  </a:lnTo>
                  <a:lnTo>
                    <a:pt x="231" y="80"/>
                  </a:lnTo>
                  <a:lnTo>
                    <a:pt x="218" y="76"/>
                  </a:lnTo>
                  <a:lnTo>
                    <a:pt x="207" y="72"/>
                  </a:lnTo>
                  <a:lnTo>
                    <a:pt x="197" y="65"/>
                  </a:lnTo>
                  <a:lnTo>
                    <a:pt x="187" y="56"/>
                  </a:lnTo>
                  <a:lnTo>
                    <a:pt x="180" y="44"/>
                  </a:lnTo>
                  <a:lnTo>
                    <a:pt x="177" y="29"/>
                  </a:lnTo>
                  <a:lnTo>
                    <a:pt x="176" y="12"/>
                  </a:lnTo>
                  <a:lnTo>
                    <a:pt x="169" y="13"/>
                  </a:lnTo>
                  <a:lnTo>
                    <a:pt x="162" y="14"/>
                  </a:lnTo>
                  <a:lnTo>
                    <a:pt x="155" y="15"/>
                  </a:lnTo>
                  <a:lnTo>
                    <a:pt x="148" y="14"/>
                  </a:lnTo>
                  <a:lnTo>
                    <a:pt x="140" y="13"/>
                  </a:lnTo>
                  <a:lnTo>
                    <a:pt x="132" y="11"/>
                  </a:lnTo>
                  <a:lnTo>
                    <a:pt x="124" y="6"/>
                  </a:lnTo>
                  <a:lnTo>
                    <a:pt x="115"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 name="Freeform 628"/>
            <p:cNvSpPr>
              <a:spLocks/>
            </p:cNvSpPr>
            <p:nvPr/>
          </p:nvSpPr>
          <p:spPr bwMode="auto">
            <a:xfrm>
              <a:off x="3746" y="2377"/>
              <a:ext cx="111" cy="137"/>
            </a:xfrm>
            <a:custGeom>
              <a:avLst/>
              <a:gdLst>
                <a:gd name="T0" fmla="*/ 6 w 222"/>
                <a:gd name="T1" fmla="*/ 4 h 275"/>
                <a:gd name="T2" fmla="*/ 5 w 222"/>
                <a:gd name="T3" fmla="*/ 4 h 275"/>
                <a:gd name="T4" fmla="*/ 4 w 222"/>
                <a:gd name="T5" fmla="*/ 4 h 275"/>
                <a:gd name="T6" fmla="*/ 3 w 222"/>
                <a:gd name="T7" fmla="*/ 5 h 275"/>
                <a:gd name="T8" fmla="*/ 2 w 222"/>
                <a:gd name="T9" fmla="*/ 7 h 275"/>
                <a:gd name="T10" fmla="*/ 2 w 222"/>
                <a:gd name="T11" fmla="*/ 8 h 275"/>
                <a:gd name="T12" fmla="*/ 2 w 222"/>
                <a:gd name="T13" fmla="*/ 8 h 275"/>
                <a:gd name="T14" fmla="*/ 1 w 222"/>
                <a:gd name="T15" fmla="*/ 8 h 275"/>
                <a:gd name="T16" fmla="*/ 1 w 222"/>
                <a:gd name="T17" fmla="*/ 8 h 275"/>
                <a:gd name="T18" fmla="*/ 1 w 222"/>
                <a:gd name="T19" fmla="*/ 8 h 275"/>
                <a:gd name="T20" fmla="*/ 1 w 222"/>
                <a:gd name="T21" fmla="*/ 8 h 275"/>
                <a:gd name="T22" fmla="*/ 0 w 222"/>
                <a:gd name="T23" fmla="*/ 8 h 275"/>
                <a:gd name="T24" fmla="*/ 1 w 222"/>
                <a:gd name="T25" fmla="*/ 8 h 275"/>
                <a:gd name="T26" fmla="*/ 2 w 222"/>
                <a:gd name="T27" fmla="*/ 7 h 275"/>
                <a:gd name="T28" fmla="*/ 2 w 222"/>
                <a:gd name="T29" fmla="*/ 6 h 275"/>
                <a:gd name="T30" fmla="*/ 2 w 222"/>
                <a:gd name="T31" fmla="*/ 5 h 275"/>
                <a:gd name="T32" fmla="*/ 2 w 222"/>
                <a:gd name="T33" fmla="*/ 4 h 275"/>
                <a:gd name="T34" fmla="*/ 2 w 222"/>
                <a:gd name="T35" fmla="*/ 4 h 275"/>
                <a:gd name="T36" fmla="*/ 2 w 222"/>
                <a:gd name="T37" fmla="*/ 3 h 275"/>
                <a:gd name="T38" fmla="*/ 3 w 222"/>
                <a:gd name="T39" fmla="*/ 3 h 275"/>
                <a:gd name="T40" fmla="*/ 3 w 222"/>
                <a:gd name="T41" fmla="*/ 2 h 275"/>
                <a:gd name="T42" fmla="*/ 3 w 222"/>
                <a:gd name="T43" fmla="*/ 1 h 275"/>
                <a:gd name="T44" fmla="*/ 4 w 222"/>
                <a:gd name="T45" fmla="*/ 1 h 275"/>
                <a:gd name="T46" fmla="*/ 4 w 222"/>
                <a:gd name="T47" fmla="*/ 1 h 275"/>
                <a:gd name="T48" fmla="*/ 5 w 222"/>
                <a:gd name="T49" fmla="*/ 0 h 275"/>
                <a:gd name="T50" fmla="*/ 6 w 222"/>
                <a:gd name="T51" fmla="*/ 0 h 275"/>
                <a:gd name="T52" fmla="*/ 6 w 222"/>
                <a:gd name="T53" fmla="*/ 0 h 275"/>
                <a:gd name="T54" fmla="*/ 6 w 222"/>
                <a:gd name="T55" fmla="*/ 1 h 275"/>
                <a:gd name="T56" fmla="*/ 7 w 222"/>
                <a:gd name="T57" fmla="*/ 1 h 275"/>
                <a:gd name="T58" fmla="*/ 7 w 222"/>
                <a:gd name="T59" fmla="*/ 2 h 275"/>
                <a:gd name="T60" fmla="*/ 7 w 222"/>
                <a:gd name="T61" fmla="*/ 2 h 275"/>
                <a:gd name="T62" fmla="*/ 7 w 222"/>
                <a:gd name="T63" fmla="*/ 3 h 275"/>
                <a:gd name="T64" fmla="*/ 6 w 222"/>
                <a:gd name="T65" fmla="*/ 3 h 275"/>
                <a:gd name="T66" fmla="*/ 6 w 222"/>
                <a:gd name="T67" fmla="*/ 3 h 2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2" h="275">
                  <a:moveTo>
                    <a:pt x="194" y="134"/>
                  </a:moveTo>
                  <a:lnTo>
                    <a:pt x="187" y="134"/>
                  </a:lnTo>
                  <a:lnTo>
                    <a:pt x="175" y="134"/>
                  </a:lnTo>
                  <a:lnTo>
                    <a:pt x="158" y="135"/>
                  </a:lnTo>
                  <a:lnTo>
                    <a:pt x="140" y="140"/>
                  </a:lnTo>
                  <a:lnTo>
                    <a:pt x="120" y="148"/>
                  </a:lnTo>
                  <a:lnTo>
                    <a:pt x="102" y="161"/>
                  </a:lnTo>
                  <a:lnTo>
                    <a:pt x="85" y="180"/>
                  </a:lnTo>
                  <a:lnTo>
                    <a:pt x="72" y="206"/>
                  </a:lnTo>
                  <a:lnTo>
                    <a:pt x="64" y="229"/>
                  </a:lnTo>
                  <a:lnTo>
                    <a:pt x="57" y="247"/>
                  </a:lnTo>
                  <a:lnTo>
                    <a:pt x="49" y="259"/>
                  </a:lnTo>
                  <a:lnTo>
                    <a:pt x="40" y="265"/>
                  </a:lnTo>
                  <a:lnTo>
                    <a:pt x="34" y="266"/>
                  </a:lnTo>
                  <a:lnTo>
                    <a:pt x="28" y="267"/>
                  </a:lnTo>
                  <a:lnTo>
                    <a:pt x="23" y="268"/>
                  </a:lnTo>
                  <a:lnTo>
                    <a:pt x="18" y="269"/>
                  </a:lnTo>
                  <a:lnTo>
                    <a:pt x="12" y="270"/>
                  </a:lnTo>
                  <a:lnTo>
                    <a:pt x="8" y="273"/>
                  </a:lnTo>
                  <a:lnTo>
                    <a:pt x="4" y="274"/>
                  </a:lnTo>
                  <a:lnTo>
                    <a:pt x="1" y="275"/>
                  </a:lnTo>
                  <a:lnTo>
                    <a:pt x="1" y="274"/>
                  </a:lnTo>
                  <a:lnTo>
                    <a:pt x="1" y="273"/>
                  </a:lnTo>
                  <a:lnTo>
                    <a:pt x="0" y="273"/>
                  </a:lnTo>
                  <a:lnTo>
                    <a:pt x="0" y="271"/>
                  </a:lnTo>
                  <a:lnTo>
                    <a:pt x="18" y="262"/>
                  </a:lnTo>
                  <a:lnTo>
                    <a:pt x="32" y="251"/>
                  </a:lnTo>
                  <a:lnTo>
                    <a:pt x="41" y="235"/>
                  </a:lnTo>
                  <a:lnTo>
                    <a:pt x="48" y="218"/>
                  </a:lnTo>
                  <a:lnTo>
                    <a:pt x="51" y="202"/>
                  </a:lnTo>
                  <a:lnTo>
                    <a:pt x="54" y="186"/>
                  </a:lnTo>
                  <a:lnTo>
                    <a:pt x="55" y="173"/>
                  </a:lnTo>
                  <a:lnTo>
                    <a:pt x="55" y="163"/>
                  </a:lnTo>
                  <a:lnTo>
                    <a:pt x="54" y="154"/>
                  </a:lnTo>
                  <a:lnTo>
                    <a:pt x="52" y="143"/>
                  </a:lnTo>
                  <a:lnTo>
                    <a:pt x="49" y="131"/>
                  </a:lnTo>
                  <a:lnTo>
                    <a:pt x="46" y="118"/>
                  </a:lnTo>
                  <a:lnTo>
                    <a:pt x="52" y="117"/>
                  </a:lnTo>
                  <a:lnTo>
                    <a:pt x="61" y="112"/>
                  </a:lnTo>
                  <a:lnTo>
                    <a:pt x="70" y="105"/>
                  </a:lnTo>
                  <a:lnTo>
                    <a:pt x="78" y="96"/>
                  </a:lnTo>
                  <a:lnTo>
                    <a:pt x="85" y="86"/>
                  </a:lnTo>
                  <a:lnTo>
                    <a:pt x="89" y="74"/>
                  </a:lnTo>
                  <a:lnTo>
                    <a:pt x="90" y="62"/>
                  </a:lnTo>
                  <a:lnTo>
                    <a:pt x="88" y="49"/>
                  </a:lnTo>
                  <a:lnTo>
                    <a:pt x="97" y="48"/>
                  </a:lnTo>
                  <a:lnTo>
                    <a:pt x="110" y="45"/>
                  </a:lnTo>
                  <a:lnTo>
                    <a:pt x="123" y="40"/>
                  </a:lnTo>
                  <a:lnTo>
                    <a:pt x="138" y="34"/>
                  </a:lnTo>
                  <a:lnTo>
                    <a:pt x="150" y="26"/>
                  </a:lnTo>
                  <a:lnTo>
                    <a:pt x="163" y="18"/>
                  </a:lnTo>
                  <a:lnTo>
                    <a:pt x="173" y="10"/>
                  </a:lnTo>
                  <a:lnTo>
                    <a:pt x="180" y="0"/>
                  </a:lnTo>
                  <a:lnTo>
                    <a:pt x="180" y="11"/>
                  </a:lnTo>
                  <a:lnTo>
                    <a:pt x="181" y="24"/>
                  </a:lnTo>
                  <a:lnTo>
                    <a:pt x="184" y="37"/>
                  </a:lnTo>
                  <a:lnTo>
                    <a:pt x="188" y="50"/>
                  </a:lnTo>
                  <a:lnTo>
                    <a:pt x="194" y="63"/>
                  </a:lnTo>
                  <a:lnTo>
                    <a:pt x="202" y="74"/>
                  </a:lnTo>
                  <a:lnTo>
                    <a:pt x="211" y="85"/>
                  </a:lnTo>
                  <a:lnTo>
                    <a:pt x="222" y="92"/>
                  </a:lnTo>
                  <a:lnTo>
                    <a:pt x="215" y="93"/>
                  </a:lnTo>
                  <a:lnTo>
                    <a:pt x="208" y="95"/>
                  </a:lnTo>
                  <a:lnTo>
                    <a:pt x="201" y="98"/>
                  </a:lnTo>
                  <a:lnTo>
                    <a:pt x="195" y="103"/>
                  </a:lnTo>
                  <a:lnTo>
                    <a:pt x="191" y="109"/>
                  </a:lnTo>
                  <a:lnTo>
                    <a:pt x="190" y="116"/>
                  </a:lnTo>
                  <a:lnTo>
                    <a:pt x="190" y="125"/>
                  </a:lnTo>
                  <a:lnTo>
                    <a:pt x="194" y="134"/>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8" name="Freeform 629"/>
            <p:cNvSpPr>
              <a:spLocks/>
            </p:cNvSpPr>
            <p:nvPr/>
          </p:nvSpPr>
          <p:spPr bwMode="auto">
            <a:xfrm>
              <a:off x="3709" y="2379"/>
              <a:ext cx="66" cy="133"/>
            </a:xfrm>
            <a:custGeom>
              <a:avLst/>
              <a:gdLst>
                <a:gd name="T0" fmla="*/ 3 w 131"/>
                <a:gd name="T1" fmla="*/ 9 h 266"/>
                <a:gd name="T2" fmla="*/ 2 w 131"/>
                <a:gd name="T3" fmla="*/ 8 h 266"/>
                <a:gd name="T4" fmla="*/ 2 w 131"/>
                <a:gd name="T5" fmla="*/ 8 h 266"/>
                <a:gd name="T6" fmla="*/ 2 w 131"/>
                <a:gd name="T7" fmla="*/ 8 h 266"/>
                <a:gd name="T8" fmla="*/ 2 w 131"/>
                <a:gd name="T9" fmla="*/ 8 h 266"/>
                <a:gd name="T10" fmla="*/ 2 w 131"/>
                <a:gd name="T11" fmla="*/ 8 h 266"/>
                <a:gd name="T12" fmla="*/ 2 w 131"/>
                <a:gd name="T13" fmla="*/ 8 h 266"/>
                <a:gd name="T14" fmla="*/ 3 w 131"/>
                <a:gd name="T15" fmla="*/ 8 h 266"/>
                <a:gd name="T16" fmla="*/ 3 w 131"/>
                <a:gd name="T17" fmla="*/ 7 h 266"/>
                <a:gd name="T18" fmla="*/ 3 w 131"/>
                <a:gd name="T19" fmla="*/ 7 h 266"/>
                <a:gd name="T20" fmla="*/ 3 w 131"/>
                <a:gd name="T21" fmla="*/ 7 h 266"/>
                <a:gd name="T22" fmla="*/ 3 w 131"/>
                <a:gd name="T23" fmla="*/ 7 h 266"/>
                <a:gd name="T24" fmla="*/ 3 w 131"/>
                <a:gd name="T25" fmla="*/ 7 h 266"/>
                <a:gd name="T26" fmla="*/ 2 w 131"/>
                <a:gd name="T27" fmla="*/ 7 h 266"/>
                <a:gd name="T28" fmla="*/ 2 w 131"/>
                <a:gd name="T29" fmla="*/ 7 h 266"/>
                <a:gd name="T30" fmla="*/ 2 w 131"/>
                <a:gd name="T31" fmla="*/ 7 h 266"/>
                <a:gd name="T32" fmla="*/ 2 w 131"/>
                <a:gd name="T33" fmla="*/ 7 h 266"/>
                <a:gd name="T34" fmla="*/ 2 w 131"/>
                <a:gd name="T35" fmla="*/ 8 h 266"/>
                <a:gd name="T36" fmla="*/ 1 w 131"/>
                <a:gd name="T37" fmla="*/ 8 h 266"/>
                <a:gd name="T38" fmla="*/ 1 w 131"/>
                <a:gd name="T39" fmla="*/ 8 h 266"/>
                <a:gd name="T40" fmla="*/ 1 w 131"/>
                <a:gd name="T41" fmla="*/ 7 h 266"/>
                <a:gd name="T42" fmla="*/ 1 w 131"/>
                <a:gd name="T43" fmla="*/ 7 h 266"/>
                <a:gd name="T44" fmla="*/ 2 w 131"/>
                <a:gd name="T45" fmla="*/ 7 h 266"/>
                <a:gd name="T46" fmla="*/ 2 w 131"/>
                <a:gd name="T47" fmla="*/ 7 h 266"/>
                <a:gd name="T48" fmla="*/ 2 w 131"/>
                <a:gd name="T49" fmla="*/ 6 h 266"/>
                <a:gd name="T50" fmla="*/ 2 w 131"/>
                <a:gd name="T51" fmla="*/ 6 h 266"/>
                <a:gd name="T52" fmla="*/ 2 w 131"/>
                <a:gd name="T53" fmla="*/ 6 h 266"/>
                <a:gd name="T54" fmla="*/ 2 w 131"/>
                <a:gd name="T55" fmla="*/ 6 h 266"/>
                <a:gd name="T56" fmla="*/ 1 w 131"/>
                <a:gd name="T57" fmla="*/ 6 h 266"/>
                <a:gd name="T58" fmla="*/ 1 w 131"/>
                <a:gd name="T59" fmla="*/ 6 h 266"/>
                <a:gd name="T60" fmla="*/ 1 w 131"/>
                <a:gd name="T61" fmla="*/ 6 h 266"/>
                <a:gd name="T62" fmla="*/ 1 w 131"/>
                <a:gd name="T63" fmla="*/ 6 h 266"/>
                <a:gd name="T64" fmla="*/ 0 w 131"/>
                <a:gd name="T65" fmla="*/ 5 h 266"/>
                <a:gd name="T66" fmla="*/ 1 w 131"/>
                <a:gd name="T67" fmla="*/ 4 h 266"/>
                <a:gd name="T68" fmla="*/ 2 w 131"/>
                <a:gd name="T69" fmla="*/ 2 h 266"/>
                <a:gd name="T70" fmla="*/ 3 w 131"/>
                <a:gd name="T71" fmla="*/ 1 h 266"/>
                <a:gd name="T72" fmla="*/ 4 w 131"/>
                <a:gd name="T73" fmla="*/ 1 h 266"/>
                <a:gd name="T74" fmla="*/ 5 w 131"/>
                <a:gd name="T75" fmla="*/ 0 h 266"/>
                <a:gd name="T76" fmla="*/ 4 w 131"/>
                <a:gd name="T77" fmla="*/ 1 h 266"/>
                <a:gd name="T78" fmla="*/ 4 w 131"/>
                <a:gd name="T79" fmla="*/ 2 h 266"/>
                <a:gd name="T80" fmla="*/ 4 w 131"/>
                <a:gd name="T81" fmla="*/ 3 h 266"/>
                <a:gd name="T82" fmla="*/ 4 w 131"/>
                <a:gd name="T83" fmla="*/ 4 h 266"/>
                <a:gd name="T84" fmla="*/ 4 w 131"/>
                <a:gd name="T85" fmla="*/ 4 h 266"/>
                <a:gd name="T86" fmla="*/ 4 w 131"/>
                <a:gd name="T87" fmla="*/ 5 h 266"/>
                <a:gd name="T88" fmla="*/ 5 w 131"/>
                <a:gd name="T89" fmla="*/ 6 h 266"/>
                <a:gd name="T90" fmla="*/ 4 w 131"/>
                <a:gd name="T91" fmla="*/ 7 h 266"/>
                <a:gd name="T92" fmla="*/ 4 w 131"/>
                <a:gd name="T93" fmla="*/ 8 h 266"/>
                <a:gd name="T94" fmla="*/ 3 w 131"/>
                <a:gd name="T95" fmla="*/ 9 h 2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1" h="266">
                  <a:moveTo>
                    <a:pt x="74" y="266"/>
                  </a:moveTo>
                  <a:lnTo>
                    <a:pt x="71" y="263"/>
                  </a:lnTo>
                  <a:lnTo>
                    <a:pt x="68" y="257"/>
                  </a:lnTo>
                  <a:lnTo>
                    <a:pt x="62" y="254"/>
                  </a:lnTo>
                  <a:lnTo>
                    <a:pt x="54" y="254"/>
                  </a:lnTo>
                  <a:lnTo>
                    <a:pt x="49" y="255"/>
                  </a:lnTo>
                  <a:lnTo>
                    <a:pt x="45" y="254"/>
                  </a:lnTo>
                  <a:lnTo>
                    <a:pt x="41" y="250"/>
                  </a:lnTo>
                  <a:lnTo>
                    <a:pt x="39" y="248"/>
                  </a:lnTo>
                  <a:lnTo>
                    <a:pt x="44" y="243"/>
                  </a:lnTo>
                  <a:lnTo>
                    <a:pt x="47" y="239"/>
                  </a:lnTo>
                  <a:lnTo>
                    <a:pt x="52" y="235"/>
                  </a:lnTo>
                  <a:lnTo>
                    <a:pt x="55" y="232"/>
                  </a:lnTo>
                  <a:lnTo>
                    <a:pt x="64" y="233"/>
                  </a:lnTo>
                  <a:lnTo>
                    <a:pt x="71" y="231"/>
                  </a:lnTo>
                  <a:lnTo>
                    <a:pt x="76" y="228"/>
                  </a:lnTo>
                  <a:lnTo>
                    <a:pt x="79" y="224"/>
                  </a:lnTo>
                  <a:lnTo>
                    <a:pt x="80" y="221"/>
                  </a:lnTo>
                  <a:lnTo>
                    <a:pt x="82" y="218"/>
                  </a:lnTo>
                  <a:lnTo>
                    <a:pt x="82" y="216"/>
                  </a:lnTo>
                  <a:lnTo>
                    <a:pt x="82" y="212"/>
                  </a:lnTo>
                  <a:lnTo>
                    <a:pt x="82" y="210"/>
                  </a:lnTo>
                  <a:lnTo>
                    <a:pt x="80" y="208"/>
                  </a:lnTo>
                  <a:lnTo>
                    <a:pt x="78" y="205"/>
                  </a:lnTo>
                  <a:lnTo>
                    <a:pt x="77" y="203"/>
                  </a:lnTo>
                  <a:lnTo>
                    <a:pt x="72" y="200"/>
                  </a:lnTo>
                  <a:lnTo>
                    <a:pt x="65" y="198"/>
                  </a:lnTo>
                  <a:lnTo>
                    <a:pt x="57" y="200"/>
                  </a:lnTo>
                  <a:lnTo>
                    <a:pt x="52" y="202"/>
                  </a:lnTo>
                  <a:lnTo>
                    <a:pt x="48" y="205"/>
                  </a:lnTo>
                  <a:lnTo>
                    <a:pt x="48" y="209"/>
                  </a:lnTo>
                  <a:lnTo>
                    <a:pt x="48" y="213"/>
                  </a:lnTo>
                  <a:lnTo>
                    <a:pt x="48" y="217"/>
                  </a:lnTo>
                  <a:lnTo>
                    <a:pt x="44" y="221"/>
                  </a:lnTo>
                  <a:lnTo>
                    <a:pt x="39" y="225"/>
                  </a:lnTo>
                  <a:lnTo>
                    <a:pt x="34" y="228"/>
                  </a:lnTo>
                  <a:lnTo>
                    <a:pt x="32" y="231"/>
                  </a:lnTo>
                  <a:lnTo>
                    <a:pt x="30" y="230"/>
                  </a:lnTo>
                  <a:lnTo>
                    <a:pt x="29" y="227"/>
                  </a:lnTo>
                  <a:lnTo>
                    <a:pt x="26" y="226"/>
                  </a:lnTo>
                  <a:lnTo>
                    <a:pt x="24" y="225"/>
                  </a:lnTo>
                  <a:lnTo>
                    <a:pt x="26" y="220"/>
                  </a:lnTo>
                  <a:lnTo>
                    <a:pt x="29" y="215"/>
                  </a:lnTo>
                  <a:lnTo>
                    <a:pt x="30" y="209"/>
                  </a:lnTo>
                  <a:lnTo>
                    <a:pt x="31" y="205"/>
                  </a:lnTo>
                  <a:lnTo>
                    <a:pt x="36" y="202"/>
                  </a:lnTo>
                  <a:lnTo>
                    <a:pt x="39" y="198"/>
                  </a:lnTo>
                  <a:lnTo>
                    <a:pt x="42" y="193"/>
                  </a:lnTo>
                  <a:lnTo>
                    <a:pt x="44" y="188"/>
                  </a:lnTo>
                  <a:lnTo>
                    <a:pt x="44" y="187"/>
                  </a:lnTo>
                  <a:lnTo>
                    <a:pt x="44" y="185"/>
                  </a:lnTo>
                  <a:lnTo>
                    <a:pt x="44" y="183"/>
                  </a:lnTo>
                  <a:lnTo>
                    <a:pt x="44" y="182"/>
                  </a:lnTo>
                  <a:lnTo>
                    <a:pt x="41" y="178"/>
                  </a:lnTo>
                  <a:lnTo>
                    <a:pt x="38" y="174"/>
                  </a:lnTo>
                  <a:lnTo>
                    <a:pt x="34" y="172"/>
                  </a:lnTo>
                  <a:lnTo>
                    <a:pt x="27" y="170"/>
                  </a:lnTo>
                  <a:lnTo>
                    <a:pt x="24" y="168"/>
                  </a:lnTo>
                  <a:lnTo>
                    <a:pt x="22" y="168"/>
                  </a:lnTo>
                  <a:lnTo>
                    <a:pt x="18" y="170"/>
                  </a:lnTo>
                  <a:lnTo>
                    <a:pt x="16" y="171"/>
                  </a:lnTo>
                  <a:lnTo>
                    <a:pt x="14" y="172"/>
                  </a:lnTo>
                  <a:lnTo>
                    <a:pt x="11" y="174"/>
                  </a:lnTo>
                  <a:lnTo>
                    <a:pt x="9" y="175"/>
                  </a:lnTo>
                  <a:lnTo>
                    <a:pt x="7" y="178"/>
                  </a:lnTo>
                  <a:lnTo>
                    <a:pt x="0" y="152"/>
                  </a:lnTo>
                  <a:lnTo>
                    <a:pt x="2" y="127"/>
                  </a:lnTo>
                  <a:lnTo>
                    <a:pt x="12" y="100"/>
                  </a:lnTo>
                  <a:lnTo>
                    <a:pt x="29" y="76"/>
                  </a:lnTo>
                  <a:lnTo>
                    <a:pt x="48" y="53"/>
                  </a:lnTo>
                  <a:lnTo>
                    <a:pt x="70" y="34"/>
                  </a:lnTo>
                  <a:lnTo>
                    <a:pt x="92" y="19"/>
                  </a:lnTo>
                  <a:lnTo>
                    <a:pt x="113" y="8"/>
                  </a:lnTo>
                  <a:lnTo>
                    <a:pt x="118" y="6"/>
                  </a:lnTo>
                  <a:lnTo>
                    <a:pt x="126" y="1"/>
                  </a:lnTo>
                  <a:lnTo>
                    <a:pt x="131" y="0"/>
                  </a:lnTo>
                  <a:lnTo>
                    <a:pt x="129" y="6"/>
                  </a:lnTo>
                  <a:lnTo>
                    <a:pt x="121" y="17"/>
                  </a:lnTo>
                  <a:lnTo>
                    <a:pt x="113" y="31"/>
                  </a:lnTo>
                  <a:lnTo>
                    <a:pt x="108" y="47"/>
                  </a:lnTo>
                  <a:lnTo>
                    <a:pt x="107" y="64"/>
                  </a:lnTo>
                  <a:lnTo>
                    <a:pt x="108" y="73"/>
                  </a:lnTo>
                  <a:lnTo>
                    <a:pt x="112" y="84"/>
                  </a:lnTo>
                  <a:lnTo>
                    <a:pt x="115" y="98"/>
                  </a:lnTo>
                  <a:lnTo>
                    <a:pt x="120" y="113"/>
                  </a:lnTo>
                  <a:lnTo>
                    <a:pt x="123" y="126"/>
                  </a:lnTo>
                  <a:lnTo>
                    <a:pt x="126" y="138"/>
                  </a:lnTo>
                  <a:lnTo>
                    <a:pt x="128" y="149"/>
                  </a:lnTo>
                  <a:lnTo>
                    <a:pt x="129" y="158"/>
                  </a:lnTo>
                  <a:lnTo>
                    <a:pt x="129" y="168"/>
                  </a:lnTo>
                  <a:lnTo>
                    <a:pt x="128" y="181"/>
                  </a:lnTo>
                  <a:lnTo>
                    <a:pt x="125" y="197"/>
                  </a:lnTo>
                  <a:lnTo>
                    <a:pt x="122" y="213"/>
                  </a:lnTo>
                  <a:lnTo>
                    <a:pt x="115" y="230"/>
                  </a:lnTo>
                  <a:lnTo>
                    <a:pt x="106" y="246"/>
                  </a:lnTo>
                  <a:lnTo>
                    <a:pt x="92" y="257"/>
                  </a:lnTo>
                  <a:lnTo>
                    <a:pt x="74" y="26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9" name="Freeform 630"/>
            <p:cNvSpPr>
              <a:spLocks/>
            </p:cNvSpPr>
            <p:nvPr/>
          </p:nvSpPr>
          <p:spPr bwMode="auto">
            <a:xfrm>
              <a:off x="3607" y="2444"/>
              <a:ext cx="320" cy="224"/>
            </a:xfrm>
            <a:custGeom>
              <a:avLst/>
              <a:gdLst>
                <a:gd name="T0" fmla="*/ 10 w 640"/>
                <a:gd name="T1" fmla="*/ 11 h 450"/>
                <a:gd name="T2" fmla="*/ 9 w 640"/>
                <a:gd name="T3" fmla="*/ 13 h 450"/>
                <a:gd name="T4" fmla="*/ 8 w 640"/>
                <a:gd name="T5" fmla="*/ 12 h 450"/>
                <a:gd name="T6" fmla="*/ 7 w 640"/>
                <a:gd name="T7" fmla="*/ 11 h 450"/>
                <a:gd name="T8" fmla="*/ 6 w 640"/>
                <a:gd name="T9" fmla="*/ 8 h 450"/>
                <a:gd name="T10" fmla="*/ 7 w 640"/>
                <a:gd name="T11" fmla="*/ 6 h 450"/>
                <a:gd name="T12" fmla="*/ 8 w 640"/>
                <a:gd name="T13" fmla="*/ 5 h 450"/>
                <a:gd name="T14" fmla="*/ 7 w 640"/>
                <a:gd name="T15" fmla="*/ 5 h 450"/>
                <a:gd name="T16" fmla="*/ 7 w 640"/>
                <a:gd name="T17" fmla="*/ 6 h 450"/>
                <a:gd name="T18" fmla="*/ 5 w 640"/>
                <a:gd name="T19" fmla="*/ 8 h 450"/>
                <a:gd name="T20" fmla="*/ 3 w 640"/>
                <a:gd name="T21" fmla="*/ 8 h 450"/>
                <a:gd name="T22" fmla="*/ 2 w 640"/>
                <a:gd name="T23" fmla="*/ 8 h 450"/>
                <a:gd name="T24" fmla="*/ 0 w 640"/>
                <a:gd name="T25" fmla="*/ 7 h 450"/>
                <a:gd name="T26" fmla="*/ 2 w 640"/>
                <a:gd name="T27" fmla="*/ 7 h 450"/>
                <a:gd name="T28" fmla="*/ 3 w 640"/>
                <a:gd name="T29" fmla="*/ 5 h 450"/>
                <a:gd name="T30" fmla="*/ 5 w 640"/>
                <a:gd name="T31" fmla="*/ 4 h 450"/>
                <a:gd name="T32" fmla="*/ 6 w 640"/>
                <a:gd name="T33" fmla="*/ 4 h 450"/>
                <a:gd name="T34" fmla="*/ 7 w 640"/>
                <a:gd name="T35" fmla="*/ 4 h 450"/>
                <a:gd name="T36" fmla="*/ 6 w 640"/>
                <a:gd name="T37" fmla="*/ 5 h 450"/>
                <a:gd name="T38" fmla="*/ 6 w 640"/>
                <a:gd name="T39" fmla="*/ 5 h 450"/>
                <a:gd name="T40" fmla="*/ 7 w 640"/>
                <a:gd name="T41" fmla="*/ 5 h 450"/>
                <a:gd name="T42" fmla="*/ 7 w 640"/>
                <a:gd name="T43" fmla="*/ 4 h 450"/>
                <a:gd name="T44" fmla="*/ 7 w 640"/>
                <a:gd name="T45" fmla="*/ 4 h 450"/>
                <a:gd name="T46" fmla="*/ 8 w 640"/>
                <a:gd name="T47" fmla="*/ 4 h 450"/>
                <a:gd name="T48" fmla="*/ 9 w 640"/>
                <a:gd name="T49" fmla="*/ 4 h 450"/>
                <a:gd name="T50" fmla="*/ 9 w 640"/>
                <a:gd name="T51" fmla="*/ 4 h 450"/>
                <a:gd name="T52" fmla="*/ 10 w 640"/>
                <a:gd name="T53" fmla="*/ 4 h 450"/>
                <a:gd name="T54" fmla="*/ 11 w 640"/>
                <a:gd name="T55" fmla="*/ 2 h 450"/>
                <a:gd name="T56" fmla="*/ 14 w 640"/>
                <a:gd name="T57" fmla="*/ 0 h 450"/>
                <a:gd name="T58" fmla="*/ 15 w 640"/>
                <a:gd name="T59" fmla="*/ 0 h 450"/>
                <a:gd name="T60" fmla="*/ 17 w 640"/>
                <a:gd name="T61" fmla="*/ 0 h 450"/>
                <a:gd name="T62" fmla="*/ 19 w 640"/>
                <a:gd name="T63" fmla="*/ 0 h 450"/>
                <a:gd name="T64" fmla="*/ 20 w 640"/>
                <a:gd name="T65" fmla="*/ 0 h 450"/>
                <a:gd name="T66" fmla="*/ 20 w 640"/>
                <a:gd name="T67" fmla="*/ 1 h 450"/>
                <a:gd name="T68" fmla="*/ 18 w 640"/>
                <a:gd name="T69" fmla="*/ 4 h 450"/>
                <a:gd name="T70" fmla="*/ 16 w 640"/>
                <a:gd name="T71" fmla="*/ 5 h 450"/>
                <a:gd name="T72" fmla="*/ 14 w 640"/>
                <a:gd name="T73" fmla="*/ 5 h 450"/>
                <a:gd name="T74" fmla="*/ 12 w 640"/>
                <a:gd name="T75" fmla="*/ 5 h 450"/>
                <a:gd name="T76" fmla="*/ 11 w 640"/>
                <a:gd name="T77" fmla="*/ 4 h 450"/>
                <a:gd name="T78" fmla="*/ 10 w 640"/>
                <a:gd name="T79" fmla="*/ 4 h 450"/>
                <a:gd name="T80" fmla="*/ 9 w 640"/>
                <a:gd name="T81" fmla="*/ 4 h 450"/>
                <a:gd name="T82" fmla="*/ 9 w 640"/>
                <a:gd name="T83" fmla="*/ 5 h 450"/>
                <a:gd name="T84" fmla="*/ 10 w 640"/>
                <a:gd name="T85" fmla="*/ 5 h 450"/>
                <a:gd name="T86" fmla="*/ 11 w 640"/>
                <a:gd name="T87" fmla="*/ 4 h 450"/>
                <a:gd name="T88" fmla="*/ 13 w 640"/>
                <a:gd name="T89" fmla="*/ 5 h 450"/>
                <a:gd name="T90" fmla="*/ 15 w 640"/>
                <a:gd name="T91" fmla="*/ 7 h 450"/>
                <a:gd name="T92" fmla="*/ 16 w 640"/>
                <a:gd name="T93" fmla="*/ 10 h 450"/>
                <a:gd name="T94" fmla="*/ 14 w 640"/>
                <a:gd name="T95" fmla="*/ 10 h 450"/>
                <a:gd name="T96" fmla="*/ 12 w 640"/>
                <a:gd name="T97" fmla="*/ 9 h 450"/>
                <a:gd name="T98" fmla="*/ 11 w 640"/>
                <a:gd name="T99" fmla="*/ 9 h 450"/>
                <a:gd name="T100" fmla="*/ 10 w 640"/>
                <a:gd name="T101" fmla="*/ 7 h 450"/>
                <a:gd name="T102" fmla="*/ 9 w 640"/>
                <a:gd name="T103" fmla="*/ 5 h 450"/>
                <a:gd name="T104" fmla="*/ 8 w 640"/>
                <a:gd name="T105" fmla="*/ 5 h 450"/>
                <a:gd name="T106" fmla="*/ 8 w 640"/>
                <a:gd name="T107" fmla="*/ 5 h 450"/>
                <a:gd name="T108" fmla="*/ 8 w 640"/>
                <a:gd name="T109" fmla="*/ 6 h 450"/>
                <a:gd name="T110" fmla="*/ 10 w 640"/>
                <a:gd name="T111" fmla="*/ 7 h 4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450">
                  <a:moveTo>
                    <a:pt x="305" y="265"/>
                  </a:moveTo>
                  <a:lnTo>
                    <a:pt x="311" y="298"/>
                  </a:lnTo>
                  <a:lnTo>
                    <a:pt x="311" y="330"/>
                  </a:lnTo>
                  <a:lnTo>
                    <a:pt x="306" y="361"/>
                  </a:lnTo>
                  <a:lnTo>
                    <a:pt x="296" y="384"/>
                  </a:lnTo>
                  <a:lnTo>
                    <a:pt x="284" y="401"/>
                  </a:lnTo>
                  <a:lnTo>
                    <a:pt x="275" y="416"/>
                  </a:lnTo>
                  <a:lnTo>
                    <a:pt x="268" y="433"/>
                  </a:lnTo>
                  <a:lnTo>
                    <a:pt x="262" y="450"/>
                  </a:lnTo>
                  <a:lnTo>
                    <a:pt x="261" y="444"/>
                  </a:lnTo>
                  <a:lnTo>
                    <a:pt x="258" y="435"/>
                  </a:lnTo>
                  <a:lnTo>
                    <a:pt x="253" y="425"/>
                  </a:lnTo>
                  <a:lnTo>
                    <a:pt x="246" y="414"/>
                  </a:lnTo>
                  <a:lnTo>
                    <a:pt x="239" y="403"/>
                  </a:lnTo>
                  <a:lnTo>
                    <a:pt x="231" y="392"/>
                  </a:lnTo>
                  <a:lnTo>
                    <a:pt x="223" y="382"/>
                  </a:lnTo>
                  <a:lnTo>
                    <a:pt x="215" y="375"/>
                  </a:lnTo>
                  <a:lnTo>
                    <a:pt x="207" y="368"/>
                  </a:lnTo>
                  <a:lnTo>
                    <a:pt x="200" y="360"/>
                  </a:lnTo>
                  <a:lnTo>
                    <a:pt x="194" y="353"/>
                  </a:lnTo>
                  <a:lnTo>
                    <a:pt x="190" y="345"/>
                  </a:lnTo>
                  <a:lnTo>
                    <a:pt x="181" y="320"/>
                  </a:lnTo>
                  <a:lnTo>
                    <a:pt x="178" y="295"/>
                  </a:lnTo>
                  <a:lnTo>
                    <a:pt x="179" y="273"/>
                  </a:lnTo>
                  <a:lnTo>
                    <a:pt x="182" y="257"/>
                  </a:lnTo>
                  <a:lnTo>
                    <a:pt x="184" y="248"/>
                  </a:lnTo>
                  <a:lnTo>
                    <a:pt x="189" y="239"/>
                  </a:lnTo>
                  <a:lnTo>
                    <a:pt x="194" y="231"/>
                  </a:lnTo>
                  <a:lnTo>
                    <a:pt x="201" y="222"/>
                  </a:lnTo>
                  <a:lnTo>
                    <a:pt x="207" y="212"/>
                  </a:lnTo>
                  <a:lnTo>
                    <a:pt x="214" y="202"/>
                  </a:lnTo>
                  <a:lnTo>
                    <a:pt x="221" y="192"/>
                  </a:lnTo>
                  <a:lnTo>
                    <a:pt x="227" y="181"/>
                  </a:lnTo>
                  <a:lnTo>
                    <a:pt x="229" y="174"/>
                  </a:lnTo>
                  <a:lnTo>
                    <a:pt x="229" y="167"/>
                  </a:lnTo>
                  <a:lnTo>
                    <a:pt x="228" y="162"/>
                  </a:lnTo>
                  <a:lnTo>
                    <a:pt x="226" y="160"/>
                  </a:lnTo>
                  <a:lnTo>
                    <a:pt x="221" y="164"/>
                  </a:lnTo>
                  <a:lnTo>
                    <a:pt x="217" y="169"/>
                  </a:lnTo>
                  <a:lnTo>
                    <a:pt x="215" y="175"/>
                  </a:lnTo>
                  <a:lnTo>
                    <a:pt x="213" y="181"/>
                  </a:lnTo>
                  <a:lnTo>
                    <a:pt x="211" y="192"/>
                  </a:lnTo>
                  <a:lnTo>
                    <a:pt x="207" y="201"/>
                  </a:lnTo>
                  <a:lnTo>
                    <a:pt x="203" y="209"/>
                  </a:lnTo>
                  <a:lnTo>
                    <a:pt x="198" y="217"/>
                  </a:lnTo>
                  <a:lnTo>
                    <a:pt x="188" y="232"/>
                  </a:lnTo>
                  <a:lnTo>
                    <a:pt x="175" y="245"/>
                  </a:lnTo>
                  <a:lnTo>
                    <a:pt x="161" y="256"/>
                  </a:lnTo>
                  <a:lnTo>
                    <a:pt x="146" y="264"/>
                  </a:lnTo>
                  <a:lnTo>
                    <a:pt x="131" y="270"/>
                  </a:lnTo>
                  <a:lnTo>
                    <a:pt x="116" y="275"/>
                  </a:lnTo>
                  <a:lnTo>
                    <a:pt x="102" y="276"/>
                  </a:lnTo>
                  <a:lnTo>
                    <a:pt x="88" y="276"/>
                  </a:lnTo>
                  <a:lnTo>
                    <a:pt x="84" y="276"/>
                  </a:lnTo>
                  <a:lnTo>
                    <a:pt x="80" y="275"/>
                  </a:lnTo>
                  <a:lnTo>
                    <a:pt x="76" y="273"/>
                  </a:lnTo>
                  <a:lnTo>
                    <a:pt x="72" y="272"/>
                  </a:lnTo>
                  <a:lnTo>
                    <a:pt x="64" y="270"/>
                  </a:lnTo>
                  <a:lnTo>
                    <a:pt x="56" y="267"/>
                  </a:lnTo>
                  <a:lnTo>
                    <a:pt x="48" y="262"/>
                  </a:lnTo>
                  <a:lnTo>
                    <a:pt x="40" y="258"/>
                  </a:lnTo>
                  <a:lnTo>
                    <a:pt x="31" y="254"/>
                  </a:lnTo>
                  <a:lnTo>
                    <a:pt x="22" y="249"/>
                  </a:lnTo>
                  <a:lnTo>
                    <a:pt x="11" y="245"/>
                  </a:lnTo>
                  <a:lnTo>
                    <a:pt x="0" y="240"/>
                  </a:lnTo>
                  <a:lnTo>
                    <a:pt x="7" y="238"/>
                  </a:lnTo>
                  <a:lnTo>
                    <a:pt x="14" y="235"/>
                  </a:lnTo>
                  <a:lnTo>
                    <a:pt x="23" y="233"/>
                  </a:lnTo>
                  <a:lnTo>
                    <a:pt x="32" y="230"/>
                  </a:lnTo>
                  <a:lnTo>
                    <a:pt x="40" y="226"/>
                  </a:lnTo>
                  <a:lnTo>
                    <a:pt x="48" y="220"/>
                  </a:lnTo>
                  <a:lnTo>
                    <a:pt x="55" y="215"/>
                  </a:lnTo>
                  <a:lnTo>
                    <a:pt x="60" y="207"/>
                  </a:lnTo>
                  <a:lnTo>
                    <a:pt x="65" y="195"/>
                  </a:lnTo>
                  <a:lnTo>
                    <a:pt x="75" y="182"/>
                  </a:lnTo>
                  <a:lnTo>
                    <a:pt x="85" y="170"/>
                  </a:lnTo>
                  <a:lnTo>
                    <a:pt x="99" y="157"/>
                  </a:lnTo>
                  <a:lnTo>
                    <a:pt x="113" y="148"/>
                  </a:lnTo>
                  <a:lnTo>
                    <a:pt x="128" y="141"/>
                  </a:lnTo>
                  <a:lnTo>
                    <a:pt x="144" y="137"/>
                  </a:lnTo>
                  <a:lnTo>
                    <a:pt x="161" y="140"/>
                  </a:lnTo>
                  <a:lnTo>
                    <a:pt x="168" y="143"/>
                  </a:lnTo>
                  <a:lnTo>
                    <a:pt x="176" y="144"/>
                  </a:lnTo>
                  <a:lnTo>
                    <a:pt x="183" y="143"/>
                  </a:lnTo>
                  <a:lnTo>
                    <a:pt x="188" y="140"/>
                  </a:lnTo>
                  <a:lnTo>
                    <a:pt x="191" y="136"/>
                  </a:lnTo>
                  <a:lnTo>
                    <a:pt x="194" y="136"/>
                  </a:lnTo>
                  <a:lnTo>
                    <a:pt x="198" y="137"/>
                  </a:lnTo>
                  <a:lnTo>
                    <a:pt x="201" y="139"/>
                  </a:lnTo>
                  <a:lnTo>
                    <a:pt x="196" y="143"/>
                  </a:lnTo>
                  <a:lnTo>
                    <a:pt x="190" y="150"/>
                  </a:lnTo>
                  <a:lnTo>
                    <a:pt x="186" y="157"/>
                  </a:lnTo>
                  <a:lnTo>
                    <a:pt x="185" y="164"/>
                  </a:lnTo>
                  <a:lnTo>
                    <a:pt x="185" y="165"/>
                  </a:lnTo>
                  <a:lnTo>
                    <a:pt x="186" y="166"/>
                  </a:lnTo>
                  <a:lnTo>
                    <a:pt x="186" y="169"/>
                  </a:lnTo>
                  <a:lnTo>
                    <a:pt x="188" y="170"/>
                  </a:lnTo>
                  <a:lnTo>
                    <a:pt x="189" y="171"/>
                  </a:lnTo>
                  <a:lnTo>
                    <a:pt x="190" y="171"/>
                  </a:lnTo>
                  <a:lnTo>
                    <a:pt x="192" y="172"/>
                  </a:lnTo>
                  <a:lnTo>
                    <a:pt x="193" y="173"/>
                  </a:lnTo>
                  <a:lnTo>
                    <a:pt x="199" y="174"/>
                  </a:lnTo>
                  <a:lnTo>
                    <a:pt x="205" y="173"/>
                  </a:lnTo>
                  <a:lnTo>
                    <a:pt x="211" y="170"/>
                  </a:lnTo>
                  <a:lnTo>
                    <a:pt x="214" y="166"/>
                  </a:lnTo>
                  <a:lnTo>
                    <a:pt x="217" y="160"/>
                  </a:lnTo>
                  <a:lnTo>
                    <a:pt x="217" y="154"/>
                  </a:lnTo>
                  <a:lnTo>
                    <a:pt x="216" y="147"/>
                  </a:lnTo>
                  <a:lnTo>
                    <a:pt x="214" y="142"/>
                  </a:lnTo>
                  <a:lnTo>
                    <a:pt x="212" y="139"/>
                  </a:lnTo>
                  <a:lnTo>
                    <a:pt x="212" y="136"/>
                  </a:lnTo>
                  <a:lnTo>
                    <a:pt x="213" y="135"/>
                  </a:lnTo>
                  <a:lnTo>
                    <a:pt x="215" y="134"/>
                  </a:lnTo>
                  <a:lnTo>
                    <a:pt x="217" y="134"/>
                  </a:lnTo>
                  <a:lnTo>
                    <a:pt x="219" y="137"/>
                  </a:lnTo>
                  <a:lnTo>
                    <a:pt x="220" y="141"/>
                  </a:lnTo>
                  <a:lnTo>
                    <a:pt x="221" y="144"/>
                  </a:lnTo>
                  <a:lnTo>
                    <a:pt x="222" y="149"/>
                  </a:lnTo>
                  <a:lnTo>
                    <a:pt x="227" y="154"/>
                  </a:lnTo>
                  <a:lnTo>
                    <a:pt x="232" y="155"/>
                  </a:lnTo>
                  <a:lnTo>
                    <a:pt x="242" y="150"/>
                  </a:lnTo>
                  <a:lnTo>
                    <a:pt x="245" y="154"/>
                  </a:lnTo>
                  <a:lnTo>
                    <a:pt x="250" y="156"/>
                  </a:lnTo>
                  <a:lnTo>
                    <a:pt x="255" y="158"/>
                  </a:lnTo>
                  <a:lnTo>
                    <a:pt x="261" y="158"/>
                  </a:lnTo>
                  <a:lnTo>
                    <a:pt x="266" y="157"/>
                  </a:lnTo>
                  <a:lnTo>
                    <a:pt x="272" y="154"/>
                  </a:lnTo>
                  <a:lnTo>
                    <a:pt x="276" y="149"/>
                  </a:lnTo>
                  <a:lnTo>
                    <a:pt x="280" y="141"/>
                  </a:lnTo>
                  <a:lnTo>
                    <a:pt x="283" y="140"/>
                  </a:lnTo>
                  <a:lnTo>
                    <a:pt x="287" y="139"/>
                  </a:lnTo>
                  <a:lnTo>
                    <a:pt x="291" y="136"/>
                  </a:lnTo>
                  <a:lnTo>
                    <a:pt x="297" y="135"/>
                  </a:lnTo>
                  <a:lnTo>
                    <a:pt x="302" y="134"/>
                  </a:lnTo>
                  <a:lnTo>
                    <a:pt x="307" y="133"/>
                  </a:lnTo>
                  <a:lnTo>
                    <a:pt x="313" y="132"/>
                  </a:lnTo>
                  <a:lnTo>
                    <a:pt x="319" y="131"/>
                  </a:lnTo>
                  <a:lnTo>
                    <a:pt x="328" y="125"/>
                  </a:lnTo>
                  <a:lnTo>
                    <a:pt x="336" y="113"/>
                  </a:lnTo>
                  <a:lnTo>
                    <a:pt x="343" y="95"/>
                  </a:lnTo>
                  <a:lnTo>
                    <a:pt x="351" y="72"/>
                  </a:lnTo>
                  <a:lnTo>
                    <a:pt x="364" y="46"/>
                  </a:lnTo>
                  <a:lnTo>
                    <a:pt x="381" y="27"/>
                  </a:lnTo>
                  <a:lnTo>
                    <a:pt x="399" y="14"/>
                  </a:lnTo>
                  <a:lnTo>
                    <a:pt x="419" y="6"/>
                  </a:lnTo>
                  <a:lnTo>
                    <a:pt x="437" y="1"/>
                  </a:lnTo>
                  <a:lnTo>
                    <a:pt x="454" y="0"/>
                  </a:lnTo>
                  <a:lnTo>
                    <a:pt x="466" y="0"/>
                  </a:lnTo>
                  <a:lnTo>
                    <a:pt x="473" y="0"/>
                  </a:lnTo>
                  <a:lnTo>
                    <a:pt x="479" y="0"/>
                  </a:lnTo>
                  <a:lnTo>
                    <a:pt x="486" y="1"/>
                  </a:lnTo>
                  <a:lnTo>
                    <a:pt x="495" y="3"/>
                  </a:lnTo>
                  <a:lnTo>
                    <a:pt x="505" y="4"/>
                  </a:lnTo>
                  <a:lnTo>
                    <a:pt x="517" y="6"/>
                  </a:lnTo>
                  <a:lnTo>
                    <a:pt x="527" y="9"/>
                  </a:lnTo>
                  <a:lnTo>
                    <a:pt x="539" y="13"/>
                  </a:lnTo>
                  <a:lnTo>
                    <a:pt x="548" y="18"/>
                  </a:lnTo>
                  <a:lnTo>
                    <a:pt x="557" y="22"/>
                  </a:lnTo>
                  <a:lnTo>
                    <a:pt x="568" y="26"/>
                  </a:lnTo>
                  <a:lnTo>
                    <a:pt x="579" y="28"/>
                  </a:lnTo>
                  <a:lnTo>
                    <a:pt x="589" y="30"/>
                  </a:lnTo>
                  <a:lnTo>
                    <a:pt x="601" y="31"/>
                  </a:lnTo>
                  <a:lnTo>
                    <a:pt x="611" y="31"/>
                  </a:lnTo>
                  <a:lnTo>
                    <a:pt x="621" y="31"/>
                  </a:lnTo>
                  <a:lnTo>
                    <a:pt x="630" y="30"/>
                  </a:lnTo>
                  <a:lnTo>
                    <a:pt x="640" y="30"/>
                  </a:lnTo>
                  <a:lnTo>
                    <a:pt x="640" y="35"/>
                  </a:lnTo>
                  <a:lnTo>
                    <a:pt x="636" y="39"/>
                  </a:lnTo>
                  <a:lnTo>
                    <a:pt x="631" y="44"/>
                  </a:lnTo>
                  <a:lnTo>
                    <a:pt x="622" y="57"/>
                  </a:lnTo>
                  <a:lnTo>
                    <a:pt x="610" y="73"/>
                  </a:lnTo>
                  <a:lnTo>
                    <a:pt x="596" y="90"/>
                  </a:lnTo>
                  <a:lnTo>
                    <a:pt x="583" y="107"/>
                  </a:lnTo>
                  <a:lnTo>
                    <a:pt x="568" y="125"/>
                  </a:lnTo>
                  <a:lnTo>
                    <a:pt x="553" y="140"/>
                  </a:lnTo>
                  <a:lnTo>
                    <a:pt x="538" y="151"/>
                  </a:lnTo>
                  <a:lnTo>
                    <a:pt x="524" y="158"/>
                  </a:lnTo>
                  <a:lnTo>
                    <a:pt x="515" y="160"/>
                  </a:lnTo>
                  <a:lnTo>
                    <a:pt x="504" y="164"/>
                  </a:lnTo>
                  <a:lnTo>
                    <a:pt x="490" y="169"/>
                  </a:lnTo>
                  <a:lnTo>
                    <a:pt x="477" y="172"/>
                  </a:lnTo>
                  <a:lnTo>
                    <a:pt x="463" y="177"/>
                  </a:lnTo>
                  <a:lnTo>
                    <a:pt x="449" y="180"/>
                  </a:lnTo>
                  <a:lnTo>
                    <a:pt x="436" y="182"/>
                  </a:lnTo>
                  <a:lnTo>
                    <a:pt x="425" y="184"/>
                  </a:lnTo>
                  <a:lnTo>
                    <a:pt x="414" y="182"/>
                  </a:lnTo>
                  <a:lnTo>
                    <a:pt x="402" y="180"/>
                  </a:lnTo>
                  <a:lnTo>
                    <a:pt x="388" y="177"/>
                  </a:lnTo>
                  <a:lnTo>
                    <a:pt x="375" y="172"/>
                  </a:lnTo>
                  <a:lnTo>
                    <a:pt x="364" y="169"/>
                  </a:lnTo>
                  <a:lnTo>
                    <a:pt x="353" y="164"/>
                  </a:lnTo>
                  <a:lnTo>
                    <a:pt x="345" y="160"/>
                  </a:lnTo>
                  <a:lnTo>
                    <a:pt x="341" y="158"/>
                  </a:lnTo>
                  <a:lnTo>
                    <a:pt x="336" y="155"/>
                  </a:lnTo>
                  <a:lnTo>
                    <a:pt x="331" y="151"/>
                  </a:lnTo>
                  <a:lnTo>
                    <a:pt x="326" y="148"/>
                  </a:lnTo>
                  <a:lnTo>
                    <a:pt x="321" y="145"/>
                  </a:lnTo>
                  <a:lnTo>
                    <a:pt x="318" y="144"/>
                  </a:lnTo>
                  <a:lnTo>
                    <a:pt x="313" y="144"/>
                  </a:lnTo>
                  <a:lnTo>
                    <a:pt x="307" y="144"/>
                  </a:lnTo>
                  <a:lnTo>
                    <a:pt x="302" y="145"/>
                  </a:lnTo>
                  <a:lnTo>
                    <a:pt x="296" y="147"/>
                  </a:lnTo>
                  <a:lnTo>
                    <a:pt x="291" y="148"/>
                  </a:lnTo>
                  <a:lnTo>
                    <a:pt x="287" y="150"/>
                  </a:lnTo>
                  <a:lnTo>
                    <a:pt x="283" y="151"/>
                  </a:lnTo>
                  <a:lnTo>
                    <a:pt x="279" y="155"/>
                  </a:lnTo>
                  <a:lnTo>
                    <a:pt x="277" y="158"/>
                  </a:lnTo>
                  <a:lnTo>
                    <a:pt x="279" y="160"/>
                  </a:lnTo>
                  <a:lnTo>
                    <a:pt x="282" y="163"/>
                  </a:lnTo>
                  <a:lnTo>
                    <a:pt x="285" y="164"/>
                  </a:lnTo>
                  <a:lnTo>
                    <a:pt x="290" y="164"/>
                  </a:lnTo>
                  <a:lnTo>
                    <a:pt x="295" y="163"/>
                  </a:lnTo>
                  <a:lnTo>
                    <a:pt x="300" y="163"/>
                  </a:lnTo>
                  <a:lnTo>
                    <a:pt x="306" y="162"/>
                  </a:lnTo>
                  <a:lnTo>
                    <a:pt x="313" y="162"/>
                  </a:lnTo>
                  <a:lnTo>
                    <a:pt x="320" y="160"/>
                  </a:lnTo>
                  <a:lnTo>
                    <a:pt x="326" y="159"/>
                  </a:lnTo>
                  <a:lnTo>
                    <a:pt x="333" y="158"/>
                  </a:lnTo>
                  <a:lnTo>
                    <a:pt x="338" y="158"/>
                  </a:lnTo>
                  <a:lnTo>
                    <a:pt x="346" y="159"/>
                  </a:lnTo>
                  <a:lnTo>
                    <a:pt x="355" y="160"/>
                  </a:lnTo>
                  <a:lnTo>
                    <a:pt x="365" y="164"/>
                  </a:lnTo>
                  <a:lnTo>
                    <a:pt x="376" y="169"/>
                  </a:lnTo>
                  <a:lnTo>
                    <a:pt x="391" y="174"/>
                  </a:lnTo>
                  <a:lnTo>
                    <a:pt x="409" y="182"/>
                  </a:lnTo>
                  <a:lnTo>
                    <a:pt x="422" y="190"/>
                  </a:lnTo>
                  <a:lnTo>
                    <a:pt x="434" y="202"/>
                  </a:lnTo>
                  <a:lnTo>
                    <a:pt x="446" y="216"/>
                  </a:lnTo>
                  <a:lnTo>
                    <a:pt x="455" y="231"/>
                  </a:lnTo>
                  <a:lnTo>
                    <a:pt x="464" y="248"/>
                  </a:lnTo>
                  <a:lnTo>
                    <a:pt x="470" y="265"/>
                  </a:lnTo>
                  <a:lnTo>
                    <a:pt x="475" y="285"/>
                  </a:lnTo>
                  <a:lnTo>
                    <a:pt x="479" y="303"/>
                  </a:lnTo>
                  <a:lnTo>
                    <a:pt x="480" y="316"/>
                  </a:lnTo>
                  <a:lnTo>
                    <a:pt x="481" y="328"/>
                  </a:lnTo>
                  <a:lnTo>
                    <a:pt x="480" y="339"/>
                  </a:lnTo>
                  <a:lnTo>
                    <a:pt x="479" y="351"/>
                  </a:lnTo>
                  <a:lnTo>
                    <a:pt x="472" y="343"/>
                  </a:lnTo>
                  <a:lnTo>
                    <a:pt x="460" y="335"/>
                  </a:lnTo>
                  <a:lnTo>
                    <a:pt x="448" y="328"/>
                  </a:lnTo>
                  <a:lnTo>
                    <a:pt x="433" y="321"/>
                  </a:lnTo>
                  <a:lnTo>
                    <a:pt x="417" y="316"/>
                  </a:lnTo>
                  <a:lnTo>
                    <a:pt x="401" y="312"/>
                  </a:lnTo>
                  <a:lnTo>
                    <a:pt x="386" y="308"/>
                  </a:lnTo>
                  <a:lnTo>
                    <a:pt x="372" y="306"/>
                  </a:lnTo>
                  <a:lnTo>
                    <a:pt x="364" y="305"/>
                  </a:lnTo>
                  <a:lnTo>
                    <a:pt x="355" y="302"/>
                  </a:lnTo>
                  <a:lnTo>
                    <a:pt x="344" y="300"/>
                  </a:lnTo>
                  <a:lnTo>
                    <a:pt x="335" y="297"/>
                  </a:lnTo>
                  <a:lnTo>
                    <a:pt x="326" y="292"/>
                  </a:lnTo>
                  <a:lnTo>
                    <a:pt x="317" y="284"/>
                  </a:lnTo>
                  <a:lnTo>
                    <a:pt x="310" y="275"/>
                  </a:lnTo>
                  <a:lnTo>
                    <a:pt x="304" y="263"/>
                  </a:lnTo>
                  <a:lnTo>
                    <a:pt x="296" y="247"/>
                  </a:lnTo>
                  <a:lnTo>
                    <a:pt x="289" y="234"/>
                  </a:lnTo>
                  <a:lnTo>
                    <a:pt x="284" y="219"/>
                  </a:lnTo>
                  <a:lnTo>
                    <a:pt x="284" y="199"/>
                  </a:lnTo>
                  <a:lnTo>
                    <a:pt x="284" y="193"/>
                  </a:lnTo>
                  <a:lnTo>
                    <a:pt x="281" y="186"/>
                  </a:lnTo>
                  <a:lnTo>
                    <a:pt x="277" y="181"/>
                  </a:lnTo>
                  <a:lnTo>
                    <a:pt x="272" y="175"/>
                  </a:lnTo>
                  <a:lnTo>
                    <a:pt x="266" y="172"/>
                  </a:lnTo>
                  <a:lnTo>
                    <a:pt x="260" y="167"/>
                  </a:lnTo>
                  <a:lnTo>
                    <a:pt x="255" y="165"/>
                  </a:lnTo>
                  <a:lnTo>
                    <a:pt x="251" y="163"/>
                  </a:lnTo>
                  <a:lnTo>
                    <a:pt x="245" y="160"/>
                  </a:lnTo>
                  <a:lnTo>
                    <a:pt x="239" y="158"/>
                  </a:lnTo>
                  <a:lnTo>
                    <a:pt x="236" y="159"/>
                  </a:lnTo>
                  <a:lnTo>
                    <a:pt x="235" y="162"/>
                  </a:lnTo>
                  <a:lnTo>
                    <a:pt x="236" y="166"/>
                  </a:lnTo>
                  <a:lnTo>
                    <a:pt x="236" y="172"/>
                  </a:lnTo>
                  <a:lnTo>
                    <a:pt x="238" y="177"/>
                  </a:lnTo>
                  <a:lnTo>
                    <a:pt x="241" y="182"/>
                  </a:lnTo>
                  <a:lnTo>
                    <a:pt x="244" y="186"/>
                  </a:lnTo>
                  <a:lnTo>
                    <a:pt x="251" y="192"/>
                  </a:lnTo>
                  <a:lnTo>
                    <a:pt x="259" y="200"/>
                  </a:lnTo>
                  <a:lnTo>
                    <a:pt x="269" y="209"/>
                  </a:lnTo>
                  <a:lnTo>
                    <a:pt x="280" y="220"/>
                  </a:lnTo>
                  <a:lnTo>
                    <a:pt x="290" y="233"/>
                  </a:lnTo>
                  <a:lnTo>
                    <a:pt x="298" y="248"/>
                  </a:lnTo>
                  <a:lnTo>
                    <a:pt x="305" y="265"/>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0" name="Freeform 631"/>
            <p:cNvSpPr>
              <a:spLocks/>
            </p:cNvSpPr>
            <p:nvPr/>
          </p:nvSpPr>
          <p:spPr bwMode="auto">
            <a:xfrm>
              <a:off x="3612" y="2410"/>
              <a:ext cx="96" cy="98"/>
            </a:xfrm>
            <a:custGeom>
              <a:avLst/>
              <a:gdLst>
                <a:gd name="T0" fmla="*/ 4 w 193"/>
                <a:gd name="T1" fmla="*/ 6 h 196"/>
                <a:gd name="T2" fmla="*/ 4 w 193"/>
                <a:gd name="T3" fmla="*/ 6 h 196"/>
                <a:gd name="T4" fmla="*/ 5 w 193"/>
                <a:gd name="T5" fmla="*/ 6 h 196"/>
                <a:gd name="T6" fmla="*/ 5 w 193"/>
                <a:gd name="T7" fmla="*/ 6 h 196"/>
                <a:gd name="T8" fmla="*/ 5 w 193"/>
                <a:gd name="T9" fmla="*/ 6 h 196"/>
                <a:gd name="T10" fmla="*/ 5 w 193"/>
                <a:gd name="T11" fmla="*/ 6 h 196"/>
                <a:gd name="T12" fmla="*/ 5 w 193"/>
                <a:gd name="T13" fmla="*/ 6 h 196"/>
                <a:gd name="T14" fmla="*/ 6 w 193"/>
                <a:gd name="T15" fmla="*/ 6 h 196"/>
                <a:gd name="T16" fmla="*/ 5 w 193"/>
                <a:gd name="T17" fmla="*/ 6 h 196"/>
                <a:gd name="T18" fmla="*/ 5 w 193"/>
                <a:gd name="T19" fmla="*/ 6 h 196"/>
                <a:gd name="T20" fmla="*/ 5 w 193"/>
                <a:gd name="T21" fmla="*/ 6 h 196"/>
                <a:gd name="T22" fmla="*/ 5 w 193"/>
                <a:gd name="T23" fmla="*/ 6 h 196"/>
                <a:gd name="T24" fmla="*/ 4 w 193"/>
                <a:gd name="T25" fmla="*/ 6 h 196"/>
                <a:gd name="T26" fmla="*/ 4 w 193"/>
                <a:gd name="T27" fmla="*/ 5 h 196"/>
                <a:gd name="T28" fmla="*/ 4 w 193"/>
                <a:gd name="T29" fmla="*/ 5 h 196"/>
                <a:gd name="T30" fmla="*/ 5 w 193"/>
                <a:gd name="T31" fmla="*/ 5 h 196"/>
                <a:gd name="T32" fmla="*/ 5 w 193"/>
                <a:gd name="T33" fmla="*/ 5 h 196"/>
                <a:gd name="T34" fmla="*/ 5 w 193"/>
                <a:gd name="T35" fmla="*/ 5 h 196"/>
                <a:gd name="T36" fmla="*/ 5 w 193"/>
                <a:gd name="T37" fmla="*/ 4 h 196"/>
                <a:gd name="T38" fmla="*/ 5 w 193"/>
                <a:gd name="T39" fmla="*/ 3 h 196"/>
                <a:gd name="T40" fmla="*/ 4 w 193"/>
                <a:gd name="T41" fmla="*/ 2 h 196"/>
                <a:gd name="T42" fmla="*/ 3 w 193"/>
                <a:gd name="T43" fmla="*/ 1 h 196"/>
                <a:gd name="T44" fmla="*/ 2 w 193"/>
                <a:gd name="T45" fmla="*/ 1 h 196"/>
                <a:gd name="T46" fmla="*/ 1 w 193"/>
                <a:gd name="T47" fmla="*/ 1 h 196"/>
                <a:gd name="T48" fmla="*/ 0 w 193"/>
                <a:gd name="T49" fmla="*/ 1 h 196"/>
                <a:gd name="T50" fmla="*/ 0 w 193"/>
                <a:gd name="T51" fmla="*/ 1 h 196"/>
                <a:gd name="T52" fmla="*/ 0 w 193"/>
                <a:gd name="T53" fmla="*/ 1 h 196"/>
                <a:gd name="T54" fmla="*/ 0 w 193"/>
                <a:gd name="T55" fmla="*/ 2 h 196"/>
                <a:gd name="T56" fmla="*/ 0 w 193"/>
                <a:gd name="T57" fmla="*/ 2 h 196"/>
                <a:gd name="T58" fmla="*/ 1 w 193"/>
                <a:gd name="T59" fmla="*/ 3 h 196"/>
                <a:gd name="T60" fmla="*/ 1 w 193"/>
                <a:gd name="T61" fmla="*/ 4 h 196"/>
                <a:gd name="T62" fmla="*/ 1 w 193"/>
                <a:gd name="T63" fmla="*/ 5 h 196"/>
                <a:gd name="T64" fmla="*/ 2 w 193"/>
                <a:gd name="T65" fmla="*/ 6 h 196"/>
                <a:gd name="T66" fmla="*/ 3 w 193"/>
                <a:gd name="T67" fmla="*/ 7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3" h="196">
                  <a:moveTo>
                    <a:pt x="146" y="196"/>
                  </a:moveTo>
                  <a:lnTo>
                    <a:pt x="146" y="189"/>
                  </a:lnTo>
                  <a:lnTo>
                    <a:pt x="149" y="184"/>
                  </a:lnTo>
                  <a:lnTo>
                    <a:pt x="152" y="179"/>
                  </a:lnTo>
                  <a:lnTo>
                    <a:pt x="158" y="177"/>
                  </a:lnTo>
                  <a:lnTo>
                    <a:pt x="164" y="175"/>
                  </a:lnTo>
                  <a:lnTo>
                    <a:pt x="169" y="177"/>
                  </a:lnTo>
                  <a:lnTo>
                    <a:pt x="173" y="179"/>
                  </a:lnTo>
                  <a:lnTo>
                    <a:pt x="174" y="181"/>
                  </a:lnTo>
                  <a:lnTo>
                    <a:pt x="175" y="184"/>
                  </a:lnTo>
                  <a:lnTo>
                    <a:pt x="178" y="184"/>
                  </a:lnTo>
                  <a:lnTo>
                    <a:pt x="181" y="185"/>
                  </a:lnTo>
                  <a:lnTo>
                    <a:pt x="186" y="186"/>
                  </a:lnTo>
                  <a:lnTo>
                    <a:pt x="190" y="187"/>
                  </a:lnTo>
                  <a:lnTo>
                    <a:pt x="193" y="187"/>
                  </a:lnTo>
                  <a:lnTo>
                    <a:pt x="193" y="186"/>
                  </a:lnTo>
                  <a:lnTo>
                    <a:pt x="191" y="182"/>
                  </a:lnTo>
                  <a:lnTo>
                    <a:pt x="189" y="179"/>
                  </a:lnTo>
                  <a:lnTo>
                    <a:pt x="186" y="177"/>
                  </a:lnTo>
                  <a:lnTo>
                    <a:pt x="182" y="173"/>
                  </a:lnTo>
                  <a:lnTo>
                    <a:pt x="178" y="171"/>
                  </a:lnTo>
                  <a:lnTo>
                    <a:pt x="175" y="172"/>
                  </a:lnTo>
                  <a:lnTo>
                    <a:pt x="171" y="173"/>
                  </a:lnTo>
                  <a:lnTo>
                    <a:pt x="166" y="173"/>
                  </a:lnTo>
                  <a:lnTo>
                    <a:pt x="163" y="171"/>
                  </a:lnTo>
                  <a:lnTo>
                    <a:pt x="159" y="166"/>
                  </a:lnTo>
                  <a:lnTo>
                    <a:pt x="157" y="160"/>
                  </a:lnTo>
                  <a:lnTo>
                    <a:pt x="157" y="156"/>
                  </a:lnTo>
                  <a:lnTo>
                    <a:pt x="157" y="152"/>
                  </a:lnTo>
                  <a:lnTo>
                    <a:pt x="158" y="150"/>
                  </a:lnTo>
                  <a:lnTo>
                    <a:pt x="159" y="148"/>
                  </a:lnTo>
                  <a:lnTo>
                    <a:pt x="161" y="147"/>
                  </a:lnTo>
                  <a:lnTo>
                    <a:pt x="163" y="144"/>
                  </a:lnTo>
                  <a:lnTo>
                    <a:pt x="166" y="141"/>
                  </a:lnTo>
                  <a:lnTo>
                    <a:pt x="171" y="139"/>
                  </a:lnTo>
                  <a:lnTo>
                    <a:pt x="174" y="137"/>
                  </a:lnTo>
                  <a:lnTo>
                    <a:pt x="178" y="137"/>
                  </a:lnTo>
                  <a:lnTo>
                    <a:pt x="182" y="118"/>
                  </a:lnTo>
                  <a:lnTo>
                    <a:pt x="181" y="99"/>
                  </a:lnTo>
                  <a:lnTo>
                    <a:pt x="176" y="81"/>
                  </a:lnTo>
                  <a:lnTo>
                    <a:pt x="166" y="65"/>
                  </a:lnTo>
                  <a:lnTo>
                    <a:pt x="151" y="50"/>
                  </a:lnTo>
                  <a:lnTo>
                    <a:pt x="131" y="38"/>
                  </a:lnTo>
                  <a:lnTo>
                    <a:pt x="107" y="28"/>
                  </a:lnTo>
                  <a:lnTo>
                    <a:pt x="78" y="22"/>
                  </a:lnTo>
                  <a:lnTo>
                    <a:pt x="67" y="20"/>
                  </a:lnTo>
                  <a:lnTo>
                    <a:pt x="55" y="18"/>
                  </a:lnTo>
                  <a:lnTo>
                    <a:pt x="44" y="14"/>
                  </a:lnTo>
                  <a:lnTo>
                    <a:pt x="32" y="11"/>
                  </a:lnTo>
                  <a:lnTo>
                    <a:pt x="22" y="8"/>
                  </a:lnTo>
                  <a:lnTo>
                    <a:pt x="13" y="5"/>
                  </a:lnTo>
                  <a:lnTo>
                    <a:pt x="6" y="3"/>
                  </a:lnTo>
                  <a:lnTo>
                    <a:pt x="0" y="0"/>
                  </a:lnTo>
                  <a:lnTo>
                    <a:pt x="7" y="9"/>
                  </a:lnTo>
                  <a:lnTo>
                    <a:pt x="13" y="21"/>
                  </a:lnTo>
                  <a:lnTo>
                    <a:pt x="19" y="34"/>
                  </a:lnTo>
                  <a:lnTo>
                    <a:pt x="23" y="46"/>
                  </a:lnTo>
                  <a:lnTo>
                    <a:pt x="27" y="60"/>
                  </a:lnTo>
                  <a:lnTo>
                    <a:pt x="31" y="74"/>
                  </a:lnTo>
                  <a:lnTo>
                    <a:pt x="35" y="86"/>
                  </a:lnTo>
                  <a:lnTo>
                    <a:pt x="37" y="97"/>
                  </a:lnTo>
                  <a:lnTo>
                    <a:pt x="40" y="110"/>
                  </a:lnTo>
                  <a:lnTo>
                    <a:pt x="45" y="125"/>
                  </a:lnTo>
                  <a:lnTo>
                    <a:pt x="53" y="141"/>
                  </a:lnTo>
                  <a:lnTo>
                    <a:pt x="64" y="157"/>
                  </a:lnTo>
                  <a:lnTo>
                    <a:pt x="77" y="172"/>
                  </a:lnTo>
                  <a:lnTo>
                    <a:pt x="96" y="185"/>
                  </a:lnTo>
                  <a:lnTo>
                    <a:pt x="119" y="193"/>
                  </a:lnTo>
                  <a:lnTo>
                    <a:pt x="146" y="196"/>
                  </a:lnTo>
                  <a:close/>
                </a:path>
              </a:pathLst>
            </a:custGeom>
            <a:solidFill>
              <a:srgbClr val="FF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1" name="Freeform 632"/>
            <p:cNvSpPr>
              <a:spLocks/>
            </p:cNvSpPr>
            <p:nvPr/>
          </p:nvSpPr>
          <p:spPr bwMode="auto">
            <a:xfrm>
              <a:off x="3716" y="2468"/>
              <a:ext cx="10" cy="11"/>
            </a:xfrm>
            <a:custGeom>
              <a:avLst/>
              <a:gdLst>
                <a:gd name="T0" fmla="*/ 0 w 20"/>
                <a:gd name="T1" fmla="*/ 1 h 21"/>
                <a:gd name="T2" fmla="*/ 1 w 20"/>
                <a:gd name="T3" fmla="*/ 1 h 21"/>
                <a:gd name="T4" fmla="*/ 1 w 20"/>
                <a:gd name="T5" fmla="*/ 1 h 21"/>
                <a:gd name="T6" fmla="*/ 1 w 20"/>
                <a:gd name="T7" fmla="*/ 0 h 21"/>
                <a:gd name="T8" fmla="*/ 1 w 20"/>
                <a:gd name="T9" fmla="*/ 0 h 21"/>
                <a:gd name="T10" fmla="*/ 1 w 20"/>
                <a:gd name="T11" fmla="*/ 1 h 21"/>
                <a:gd name="T12" fmla="*/ 1 w 20"/>
                <a:gd name="T13" fmla="*/ 1 h 21"/>
                <a:gd name="T14" fmla="*/ 1 w 20"/>
                <a:gd name="T15" fmla="*/ 1 h 21"/>
                <a:gd name="T16" fmla="*/ 1 w 20"/>
                <a:gd name="T17" fmla="*/ 1 h 21"/>
                <a:gd name="T18" fmla="*/ 1 w 20"/>
                <a:gd name="T19" fmla="*/ 1 h 21"/>
                <a:gd name="T20" fmla="*/ 1 w 20"/>
                <a:gd name="T21" fmla="*/ 1 h 21"/>
                <a:gd name="T22" fmla="*/ 1 w 20"/>
                <a:gd name="T23" fmla="*/ 1 h 21"/>
                <a:gd name="T24" fmla="*/ 1 w 20"/>
                <a:gd name="T25" fmla="*/ 1 h 21"/>
                <a:gd name="T26" fmla="*/ 1 w 20"/>
                <a:gd name="T27" fmla="*/ 1 h 21"/>
                <a:gd name="T28" fmla="*/ 1 w 20"/>
                <a:gd name="T29" fmla="*/ 1 h 21"/>
                <a:gd name="T30" fmla="*/ 1 w 20"/>
                <a:gd name="T31" fmla="*/ 1 h 21"/>
                <a:gd name="T32" fmla="*/ 0 w 20"/>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1">
                  <a:moveTo>
                    <a:pt x="0" y="8"/>
                  </a:moveTo>
                  <a:lnTo>
                    <a:pt x="2" y="3"/>
                  </a:lnTo>
                  <a:lnTo>
                    <a:pt x="4" y="1"/>
                  </a:lnTo>
                  <a:lnTo>
                    <a:pt x="7" y="0"/>
                  </a:lnTo>
                  <a:lnTo>
                    <a:pt x="11" y="0"/>
                  </a:lnTo>
                  <a:lnTo>
                    <a:pt x="14" y="1"/>
                  </a:lnTo>
                  <a:lnTo>
                    <a:pt x="18" y="3"/>
                  </a:lnTo>
                  <a:lnTo>
                    <a:pt x="19" y="6"/>
                  </a:lnTo>
                  <a:lnTo>
                    <a:pt x="20" y="10"/>
                  </a:lnTo>
                  <a:lnTo>
                    <a:pt x="19" y="15"/>
                  </a:lnTo>
                  <a:lnTo>
                    <a:pt x="18" y="17"/>
                  </a:lnTo>
                  <a:lnTo>
                    <a:pt x="14" y="19"/>
                  </a:lnTo>
                  <a:lnTo>
                    <a:pt x="12" y="21"/>
                  </a:lnTo>
                  <a:lnTo>
                    <a:pt x="9" y="19"/>
                  </a:lnTo>
                  <a:lnTo>
                    <a:pt x="4" y="16"/>
                  </a:lnTo>
                  <a:lnTo>
                    <a:pt x="2" y="12"/>
                  </a:lnTo>
                  <a:lnTo>
                    <a:pt x="0"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2" name="Freeform 633"/>
            <p:cNvSpPr>
              <a:spLocks/>
            </p:cNvSpPr>
            <p:nvPr/>
          </p:nvSpPr>
          <p:spPr bwMode="auto">
            <a:xfrm>
              <a:off x="3736" y="2482"/>
              <a:ext cx="11" cy="11"/>
            </a:xfrm>
            <a:custGeom>
              <a:avLst/>
              <a:gdLst>
                <a:gd name="T0" fmla="*/ 1 w 22"/>
                <a:gd name="T1" fmla="*/ 1 h 22"/>
                <a:gd name="T2" fmla="*/ 1 w 22"/>
                <a:gd name="T3" fmla="*/ 0 h 22"/>
                <a:gd name="T4" fmla="*/ 1 w 22"/>
                <a:gd name="T5" fmla="*/ 0 h 22"/>
                <a:gd name="T6" fmla="*/ 1 w 22"/>
                <a:gd name="T7" fmla="*/ 1 h 22"/>
                <a:gd name="T8" fmla="*/ 1 w 22"/>
                <a:gd name="T9" fmla="*/ 1 h 22"/>
                <a:gd name="T10" fmla="*/ 1 w 22"/>
                <a:gd name="T11" fmla="*/ 1 h 22"/>
                <a:gd name="T12" fmla="*/ 1 w 22"/>
                <a:gd name="T13" fmla="*/ 1 h 22"/>
                <a:gd name="T14" fmla="*/ 1 w 22"/>
                <a:gd name="T15" fmla="*/ 1 h 22"/>
                <a:gd name="T16" fmla="*/ 1 w 22"/>
                <a:gd name="T17" fmla="*/ 1 h 22"/>
                <a:gd name="T18" fmla="*/ 1 w 22"/>
                <a:gd name="T19" fmla="*/ 1 h 22"/>
                <a:gd name="T20" fmla="*/ 1 w 22"/>
                <a:gd name="T21" fmla="*/ 1 h 22"/>
                <a:gd name="T22" fmla="*/ 1 w 22"/>
                <a:gd name="T23" fmla="*/ 1 h 22"/>
                <a:gd name="T24" fmla="*/ 1 w 22"/>
                <a:gd name="T25" fmla="*/ 1 h 22"/>
                <a:gd name="T26" fmla="*/ 1 w 22"/>
                <a:gd name="T27" fmla="*/ 1 h 22"/>
                <a:gd name="T28" fmla="*/ 0 w 22"/>
                <a:gd name="T29" fmla="*/ 1 h 22"/>
                <a:gd name="T30" fmla="*/ 0 w 22"/>
                <a:gd name="T31" fmla="*/ 1 h 22"/>
                <a:gd name="T32" fmla="*/ 1 w 22"/>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2" y="3"/>
                  </a:moveTo>
                  <a:lnTo>
                    <a:pt x="6" y="0"/>
                  </a:lnTo>
                  <a:lnTo>
                    <a:pt x="11" y="0"/>
                  </a:lnTo>
                  <a:lnTo>
                    <a:pt x="16" y="2"/>
                  </a:lnTo>
                  <a:lnTo>
                    <a:pt x="19" y="4"/>
                  </a:lnTo>
                  <a:lnTo>
                    <a:pt x="22" y="7"/>
                  </a:lnTo>
                  <a:lnTo>
                    <a:pt x="22" y="12"/>
                  </a:lnTo>
                  <a:lnTo>
                    <a:pt x="22" y="17"/>
                  </a:lnTo>
                  <a:lnTo>
                    <a:pt x="21" y="20"/>
                  </a:lnTo>
                  <a:lnTo>
                    <a:pt x="17" y="22"/>
                  </a:lnTo>
                  <a:lnTo>
                    <a:pt x="11" y="22"/>
                  </a:lnTo>
                  <a:lnTo>
                    <a:pt x="7" y="20"/>
                  </a:lnTo>
                  <a:lnTo>
                    <a:pt x="3" y="18"/>
                  </a:lnTo>
                  <a:lnTo>
                    <a:pt x="1" y="14"/>
                  </a:lnTo>
                  <a:lnTo>
                    <a:pt x="0" y="10"/>
                  </a:lnTo>
                  <a:lnTo>
                    <a:pt x="0" y="6"/>
                  </a:lnTo>
                  <a:lnTo>
                    <a:pt x="2"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3" name="Freeform 634"/>
            <p:cNvSpPr>
              <a:spLocks/>
            </p:cNvSpPr>
            <p:nvPr/>
          </p:nvSpPr>
          <p:spPr bwMode="auto">
            <a:xfrm>
              <a:off x="3712" y="2495"/>
              <a:ext cx="10" cy="11"/>
            </a:xfrm>
            <a:custGeom>
              <a:avLst/>
              <a:gdLst>
                <a:gd name="T0" fmla="*/ 0 w 21"/>
                <a:gd name="T1" fmla="*/ 1 h 22"/>
                <a:gd name="T2" fmla="*/ 0 w 21"/>
                <a:gd name="T3" fmla="*/ 1 h 22"/>
                <a:gd name="T4" fmla="*/ 0 w 21"/>
                <a:gd name="T5" fmla="*/ 0 h 22"/>
                <a:gd name="T6" fmla="*/ 0 w 21"/>
                <a:gd name="T7" fmla="*/ 0 h 22"/>
                <a:gd name="T8" fmla="*/ 0 w 21"/>
                <a:gd name="T9" fmla="*/ 1 h 22"/>
                <a:gd name="T10" fmla="*/ 0 w 21"/>
                <a:gd name="T11" fmla="*/ 1 h 22"/>
                <a:gd name="T12" fmla="*/ 0 w 21"/>
                <a:gd name="T13" fmla="*/ 1 h 22"/>
                <a:gd name="T14" fmla="*/ 0 w 21"/>
                <a:gd name="T15" fmla="*/ 1 h 22"/>
                <a:gd name="T16" fmla="*/ 0 w 21"/>
                <a:gd name="T17" fmla="*/ 1 h 22"/>
                <a:gd name="T18" fmla="*/ 0 w 21"/>
                <a:gd name="T19" fmla="*/ 1 h 22"/>
                <a:gd name="T20" fmla="*/ 0 w 21"/>
                <a:gd name="T21" fmla="*/ 1 h 22"/>
                <a:gd name="T22" fmla="*/ 0 w 21"/>
                <a:gd name="T23" fmla="*/ 1 h 22"/>
                <a:gd name="T24" fmla="*/ 0 w 21"/>
                <a:gd name="T25" fmla="*/ 1 h 22"/>
                <a:gd name="T26" fmla="*/ 0 w 21"/>
                <a:gd name="T27" fmla="*/ 1 h 22"/>
                <a:gd name="T28" fmla="*/ 0 w 21"/>
                <a:gd name="T29" fmla="*/ 1 h 22"/>
                <a:gd name="T30" fmla="*/ 0 w 21"/>
                <a:gd name="T31" fmla="*/ 1 h 22"/>
                <a:gd name="T32" fmla="*/ 0 w 21"/>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2">
                  <a:moveTo>
                    <a:pt x="3" y="4"/>
                  </a:moveTo>
                  <a:lnTo>
                    <a:pt x="5" y="2"/>
                  </a:lnTo>
                  <a:lnTo>
                    <a:pt x="10" y="0"/>
                  </a:lnTo>
                  <a:lnTo>
                    <a:pt x="14" y="0"/>
                  </a:lnTo>
                  <a:lnTo>
                    <a:pt x="19" y="2"/>
                  </a:lnTo>
                  <a:lnTo>
                    <a:pt x="21" y="7"/>
                  </a:lnTo>
                  <a:lnTo>
                    <a:pt x="21" y="11"/>
                  </a:lnTo>
                  <a:lnTo>
                    <a:pt x="20" y="16"/>
                  </a:lnTo>
                  <a:lnTo>
                    <a:pt x="18" y="19"/>
                  </a:lnTo>
                  <a:lnTo>
                    <a:pt x="14" y="21"/>
                  </a:lnTo>
                  <a:lnTo>
                    <a:pt x="11" y="22"/>
                  </a:lnTo>
                  <a:lnTo>
                    <a:pt x="6" y="22"/>
                  </a:lnTo>
                  <a:lnTo>
                    <a:pt x="3" y="19"/>
                  </a:lnTo>
                  <a:lnTo>
                    <a:pt x="0" y="16"/>
                  </a:lnTo>
                  <a:lnTo>
                    <a:pt x="0" y="11"/>
                  </a:lnTo>
                  <a:lnTo>
                    <a:pt x="2" y="8"/>
                  </a:lnTo>
                  <a:lnTo>
                    <a:pt x="3" y="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4" name="Freeform 635"/>
            <p:cNvSpPr>
              <a:spLocks/>
            </p:cNvSpPr>
            <p:nvPr/>
          </p:nvSpPr>
          <p:spPr bwMode="auto">
            <a:xfrm>
              <a:off x="3694" y="2482"/>
              <a:ext cx="11" cy="11"/>
            </a:xfrm>
            <a:custGeom>
              <a:avLst/>
              <a:gdLst>
                <a:gd name="T0" fmla="*/ 1 w 22"/>
                <a:gd name="T1" fmla="*/ 1 h 22"/>
                <a:gd name="T2" fmla="*/ 1 w 22"/>
                <a:gd name="T3" fmla="*/ 1 h 22"/>
                <a:gd name="T4" fmla="*/ 0 w 22"/>
                <a:gd name="T5" fmla="*/ 1 h 22"/>
                <a:gd name="T6" fmla="*/ 0 w 22"/>
                <a:gd name="T7" fmla="*/ 1 h 22"/>
                <a:gd name="T8" fmla="*/ 1 w 22"/>
                <a:gd name="T9" fmla="*/ 1 h 22"/>
                <a:gd name="T10" fmla="*/ 1 w 22"/>
                <a:gd name="T11" fmla="*/ 1 h 22"/>
                <a:gd name="T12" fmla="*/ 1 w 22"/>
                <a:gd name="T13" fmla="*/ 1 h 22"/>
                <a:gd name="T14" fmla="*/ 1 w 22"/>
                <a:gd name="T15" fmla="*/ 1 h 22"/>
                <a:gd name="T16" fmla="*/ 1 w 22"/>
                <a:gd name="T17" fmla="*/ 1 h 22"/>
                <a:gd name="T18" fmla="*/ 1 w 22"/>
                <a:gd name="T19" fmla="*/ 1 h 22"/>
                <a:gd name="T20" fmla="*/ 1 w 22"/>
                <a:gd name="T21" fmla="*/ 1 h 22"/>
                <a:gd name="T22" fmla="*/ 1 w 22"/>
                <a:gd name="T23" fmla="*/ 1 h 22"/>
                <a:gd name="T24" fmla="*/ 1 w 22"/>
                <a:gd name="T25" fmla="*/ 1 h 22"/>
                <a:gd name="T26" fmla="*/ 1 w 22"/>
                <a:gd name="T27" fmla="*/ 1 h 22"/>
                <a:gd name="T28" fmla="*/ 1 w 22"/>
                <a:gd name="T29" fmla="*/ 1 h 22"/>
                <a:gd name="T30" fmla="*/ 1 w 22"/>
                <a:gd name="T31" fmla="*/ 0 h 22"/>
                <a:gd name="T32" fmla="*/ 1 w 22"/>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2">
                  <a:moveTo>
                    <a:pt x="3" y="1"/>
                  </a:moveTo>
                  <a:lnTo>
                    <a:pt x="1" y="5"/>
                  </a:lnTo>
                  <a:lnTo>
                    <a:pt x="0" y="10"/>
                  </a:lnTo>
                  <a:lnTo>
                    <a:pt x="0" y="14"/>
                  </a:lnTo>
                  <a:lnTo>
                    <a:pt x="1" y="18"/>
                  </a:lnTo>
                  <a:lnTo>
                    <a:pt x="4" y="20"/>
                  </a:lnTo>
                  <a:lnTo>
                    <a:pt x="10" y="22"/>
                  </a:lnTo>
                  <a:lnTo>
                    <a:pt x="15" y="22"/>
                  </a:lnTo>
                  <a:lnTo>
                    <a:pt x="18" y="20"/>
                  </a:lnTo>
                  <a:lnTo>
                    <a:pt x="21" y="16"/>
                  </a:lnTo>
                  <a:lnTo>
                    <a:pt x="22" y="13"/>
                  </a:lnTo>
                  <a:lnTo>
                    <a:pt x="22" y="10"/>
                  </a:lnTo>
                  <a:lnTo>
                    <a:pt x="21" y="6"/>
                  </a:lnTo>
                  <a:lnTo>
                    <a:pt x="17" y="4"/>
                  </a:lnTo>
                  <a:lnTo>
                    <a:pt x="13" y="1"/>
                  </a:lnTo>
                  <a:lnTo>
                    <a:pt x="7" y="0"/>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5" name="Freeform 636"/>
            <p:cNvSpPr>
              <a:spLocks/>
            </p:cNvSpPr>
            <p:nvPr/>
          </p:nvSpPr>
          <p:spPr bwMode="auto">
            <a:xfrm>
              <a:off x="3688" y="2502"/>
              <a:ext cx="9" cy="10"/>
            </a:xfrm>
            <a:custGeom>
              <a:avLst/>
              <a:gdLst>
                <a:gd name="T0" fmla="*/ 0 w 19"/>
                <a:gd name="T1" fmla="*/ 1 h 19"/>
                <a:gd name="T2" fmla="*/ 0 w 19"/>
                <a:gd name="T3" fmla="*/ 1 h 19"/>
                <a:gd name="T4" fmla="*/ 0 w 19"/>
                <a:gd name="T5" fmla="*/ 1 h 19"/>
                <a:gd name="T6" fmla="*/ 0 w 19"/>
                <a:gd name="T7" fmla="*/ 1 h 19"/>
                <a:gd name="T8" fmla="*/ 0 w 19"/>
                <a:gd name="T9" fmla="*/ 1 h 19"/>
                <a:gd name="T10" fmla="*/ 0 w 19"/>
                <a:gd name="T11" fmla="*/ 0 h 19"/>
                <a:gd name="T12" fmla="*/ 0 w 19"/>
                <a:gd name="T13" fmla="*/ 1 h 19"/>
                <a:gd name="T14" fmla="*/ 0 w 19"/>
                <a:gd name="T15" fmla="*/ 1 h 19"/>
                <a:gd name="T16" fmla="*/ 0 w 19"/>
                <a:gd name="T17" fmla="*/ 1 h 19"/>
                <a:gd name="T18" fmla="*/ 0 w 19"/>
                <a:gd name="T19" fmla="*/ 1 h 19"/>
                <a:gd name="T20" fmla="*/ 0 w 19"/>
                <a:gd name="T21" fmla="*/ 1 h 19"/>
                <a:gd name="T22" fmla="*/ 0 w 19"/>
                <a:gd name="T23" fmla="*/ 1 h 19"/>
                <a:gd name="T24" fmla="*/ 0 w 19"/>
                <a:gd name="T25" fmla="*/ 1 h 19"/>
                <a:gd name="T26" fmla="*/ 0 w 19"/>
                <a:gd name="T27" fmla="*/ 1 h 19"/>
                <a:gd name="T28" fmla="*/ 0 w 19"/>
                <a:gd name="T29" fmla="*/ 1 h 19"/>
                <a:gd name="T30" fmla="*/ 0 w 19"/>
                <a:gd name="T31" fmla="*/ 1 h 19"/>
                <a:gd name="T32" fmla="*/ 0 w 19"/>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0" y="12"/>
                  </a:moveTo>
                  <a:lnTo>
                    <a:pt x="0" y="9"/>
                  </a:lnTo>
                  <a:lnTo>
                    <a:pt x="0" y="5"/>
                  </a:lnTo>
                  <a:lnTo>
                    <a:pt x="3" y="3"/>
                  </a:lnTo>
                  <a:lnTo>
                    <a:pt x="6" y="1"/>
                  </a:lnTo>
                  <a:lnTo>
                    <a:pt x="12" y="0"/>
                  </a:lnTo>
                  <a:lnTo>
                    <a:pt x="15" y="1"/>
                  </a:lnTo>
                  <a:lnTo>
                    <a:pt x="17" y="3"/>
                  </a:lnTo>
                  <a:lnTo>
                    <a:pt x="19" y="7"/>
                  </a:lnTo>
                  <a:lnTo>
                    <a:pt x="19" y="10"/>
                  </a:lnTo>
                  <a:lnTo>
                    <a:pt x="17" y="15"/>
                  </a:lnTo>
                  <a:lnTo>
                    <a:pt x="14" y="17"/>
                  </a:lnTo>
                  <a:lnTo>
                    <a:pt x="12" y="19"/>
                  </a:lnTo>
                  <a:lnTo>
                    <a:pt x="8" y="19"/>
                  </a:lnTo>
                  <a:lnTo>
                    <a:pt x="5" y="17"/>
                  </a:lnTo>
                  <a:lnTo>
                    <a:pt x="1" y="15"/>
                  </a:lnTo>
                  <a:lnTo>
                    <a:pt x="0" y="1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6" name="Freeform 637"/>
            <p:cNvSpPr>
              <a:spLocks/>
            </p:cNvSpPr>
            <p:nvPr/>
          </p:nvSpPr>
          <p:spPr bwMode="auto">
            <a:xfrm>
              <a:off x="3705" y="2517"/>
              <a:ext cx="8" cy="11"/>
            </a:xfrm>
            <a:custGeom>
              <a:avLst/>
              <a:gdLst>
                <a:gd name="T0" fmla="*/ 1 w 16"/>
                <a:gd name="T1" fmla="*/ 1 h 22"/>
                <a:gd name="T2" fmla="*/ 1 w 16"/>
                <a:gd name="T3" fmla="*/ 1 h 22"/>
                <a:gd name="T4" fmla="*/ 0 w 16"/>
                <a:gd name="T5" fmla="*/ 1 h 22"/>
                <a:gd name="T6" fmla="*/ 0 w 16"/>
                <a:gd name="T7" fmla="*/ 1 h 22"/>
                <a:gd name="T8" fmla="*/ 0 w 16"/>
                <a:gd name="T9" fmla="*/ 1 h 22"/>
                <a:gd name="T10" fmla="*/ 1 w 16"/>
                <a:gd name="T11" fmla="*/ 1 h 22"/>
                <a:gd name="T12" fmla="*/ 1 w 16"/>
                <a:gd name="T13" fmla="*/ 1 h 22"/>
                <a:gd name="T14" fmla="*/ 1 w 16"/>
                <a:gd name="T15" fmla="*/ 1 h 22"/>
                <a:gd name="T16" fmla="*/ 1 w 16"/>
                <a:gd name="T17" fmla="*/ 0 h 22"/>
                <a:gd name="T18" fmla="*/ 1 w 16"/>
                <a:gd name="T19" fmla="*/ 1 h 22"/>
                <a:gd name="T20" fmla="*/ 1 w 16"/>
                <a:gd name="T21" fmla="*/ 1 h 22"/>
                <a:gd name="T22" fmla="*/ 1 w 16"/>
                <a:gd name="T23" fmla="*/ 1 h 22"/>
                <a:gd name="T24" fmla="*/ 1 w 16"/>
                <a:gd name="T25" fmla="*/ 1 h 22"/>
                <a:gd name="T26" fmla="*/ 1 w 16"/>
                <a:gd name="T27" fmla="*/ 1 h 22"/>
                <a:gd name="T28" fmla="*/ 1 w 16"/>
                <a:gd name="T29" fmla="*/ 1 h 22"/>
                <a:gd name="T30" fmla="*/ 1 w 16"/>
                <a:gd name="T31" fmla="*/ 1 h 22"/>
                <a:gd name="T32" fmla="*/ 1 w 16"/>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2">
                  <a:moveTo>
                    <a:pt x="5" y="22"/>
                  </a:moveTo>
                  <a:lnTo>
                    <a:pt x="2" y="20"/>
                  </a:lnTo>
                  <a:lnTo>
                    <a:pt x="0" y="18"/>
                  </a:lnTo>
                  <a:lnTo>
                    <a:pt x="0" y="15"/>
                  </a:lnTo>
                  <a:lnTo>
                    <a:pt x="0" y="10"/>
                  </a:lnTo>
                  <a:lnTo>
                    <a:pt x="1" y="7"/>
                  </a:lnTo>
                  <a:lnTo>
                    <a:pt x="3" y="3"/>
                  </a:lnTo>
                  <a:lnTo>
                    <a:pt x="7" y="1"/>
                  </a:lnTo>
                  <a:lnTo>
                    <a:pt x="10" y="0"/>
                  </a:lnTo>
                  <a:lnTo>
                    <a:pt x="12" y="1"/>
                  </a:lnTo>
                  <a:lnTo>
                    <a:pt x="15" y="3"/>
                  </a:lnTo>
                  <a:lnTo>
                    <a:pt x="16" y="8"/>
                  </a:lnTo>
                  <a:lnTo>
                    <a:pt x="16" y="11"/>
                  </a:lnTo>
                  <a:lnTo>
                    <a:pt x="15" y="15"/>
                  </a:lnTo>
                  <a:lnTo>
                    <a:pt x="12" y="18"/>
                  </a:lnTo>
                  <a:lnTo>
                    <a:pt x="10" y="20"/>
                  </a:lnTo>
                  <a:lnTo>
                    <a:pt x="5" y="2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7" name="Freeform 638"/>
            <p:cNvSpPr>
              <a:spLocks/>
            </p:cNvSpPr>
            <p:nvPr/>
          </p:nvSpPr>
          <p:spPr bwMode="auto">
            <a:xfrm>
              <a:off x="3719" y="2506"/>
              <a:ext cx="10" cy="13"/>
            </a:xfrm>
            <a:custGeom>
              <a:avLst/>
              <a:gdLst>
                <a:gd name="T0" fmla="*/ 1 w 20"/>
                <a:gd name="T1" fmla="*/ 1 h 25"/>
                <a:gd name="T2" fmla="*/ 1 w 20"/>
                <a:gd name="T3" fmla="*/ 1 h 25"/>
                <a:gd name="T4" fmla="*/ 1 w 20"/>
                <a:gd name="T5" fmla="*/ 1 h 25"/>
                <a:gd name="T6" fmla="*/ 1 w 20"/>
                <a:gd name="T7" fmla="*/ 1 h 25"/>
                <a:gd name="T8" fmla="*/ 1 w 20"/>
                <a:gd name="T9" fmla="*/ 0 h 25"/>
                <a:gd name="T10" fmla="*/ 1 w 20"/>
                <a:gd name="T11" fmla="*/ 1 h 25"/>
                <a:gd name="T12" fmla="*/ 1 w 20"/>
                <a:gd name="T13" fmla="*/ 1 h 25"/>
                <a:gd name="T14" fmla="*/ 1 w 20"/>
                <a:gd name="T15" fmla="*/ 1 h 25"/>
                <a:gd name="T16" fmla="*/ 1 w 20"/>
                <a:gd name="T17" fmla="*/ 1 h 25"/>
                <a:gd name="T18" fmla="*/ 1 w 20"/>
                <a:gd name="T19" fmla="*/ 1 h 25"/>
                <a:gd name="T20" fmla="*/ 1 w 20"/>
                <a:gd name="T21" fmla="*/ 1 h 25"/>
                <a:gd name="T22" fmla="*/ 1 w 20"/>
                <a:gd name="T23" fmla="*/ 1 h 25"/>
                <a:gd name="T24" fmla="*/ 1 w 20"/>
                <a:gd name="T25" fmla="*/ 1 h 25"/>
                <a:gd name="T26" fmla="*/ 1 w 20"/>
                <a:gd name="T27" fmla="*/ 1 h 25"/>
                <a:gd name="T28" fmla="*/ 1 w 20"/>
                <a:gd name="T29" fmla="*/ 1 h 25"/>
                <a:gd name="T30" fmla="*/ 0 w 20"/>
                <a:gd name="T31" fmla="*/ 1 h 25"/>
                <a:gd name="T32" fmla="*/ 1 w 20"/>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5">
                  <a:moveTo>
                    <a:pt x="2" y="14"/>
                  </a:moveTo>
                  <a:lnTo>
                    <a:pt x="4" y="9"/>
                  </a:lnTo>
                  <a:lnTo>
                    <a:pt x="6" y="5"/>
                  </a:lnTo>
                  <a:lnTo>
                    <a:pt x="8" y="1"/>
                  </a:lnTo>
                  <a:lnTo>
                    <a:pt x="13" y="0"/>
                  </a:lnTo>
                  <a:lnTo>
                    <a:pt x="18" y="1"/>
                  </a:lnTo>
                  <a:lnTo>
                    <a:pt x="20" y="5"/>
                  </a:lnTo>
                  <a:lnTo>
                    <a:pt x="20" y="8"/>
                  </a:lnTo>
                  <a:lnTo>
                    <a:pt x="20" y="13"/>
                  </a:lnTo>
                  <a:lnTo>
                    <a:pt x="18" y="17"/>
                  </a:lnTo>
                  <a:lnTo>
                    <a:pt x="15" y="21"/>
                  </a:lnTo>
                  <a:lnTo>
                    <a:pt x="11" y="24"/>
                  </a:lnTo>
                  <a:lnTo>
                    <a:pt x="7" y="25"/>
                  </a:lnTo>
                  <a:lnTo>
                    <a:pt x="4" y="24"/>
                  </a:lnTo>
                  <a:lnTo>
                    <a:pt x="2" y="21"/>
                  </a:lnTo>
                  <a:lnTo>
                    <a:pt x="0" y="17"/>
                  </a:lnTo>
                  <a:lnTo>
                    <a:pt x="2"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8" name="Freeform 639"/>
            <p:cNvSpPr>
              <a:spLocks/>
            </p:cNvSpPr>
            <p:nvPr/>
          </p:nvSpPr>
          <p:spPr bwMode="auto">
            <a:xfrm>
              <a:off x="3732" y="2509"/>
              <a:ext cx="10" cy="10"/>
            </a:xfrm>
            <a:custGeom>
              <a:avLst/>
              <a:gdLst>
                <a:gd name="T0" fmla="*/ 1 w 19"/>
                <a:gd name="T1" fmla="*/ 1 h 19"/>
                <a:gd name="T2" fmla="*/ 1 w 19"/>
                <a:gd name="T3" fmla="*/ 1 h 19"/>
                <a:gd name="T4" fmla="*/ 1 w 19"/>
                <a:gd name="T5" fmla="*/ 1 h 19"/>
                <a:gd name="T6" fmla="*/ 1 w 19"/>
                <a:gd name="T7" fmla="*/ 1 h 19"/>
                <a:gd name="T8" fmla="*/ 1 w 19"/>
                <a:gd name="T9" fmla="*/ 1 h 19"/>
                <a:gd name="T10" fmla="*/ 1 w 19"/>
                <a:gd name="T11" fmla="*/ 1 h 19"/>
                <a:gd name="T12" fmla="*/ 1 w 19"/>
                <a:gd name="T13" fmla="*/ 1 h 19"/>
                <a:gd name="T14" fmla="*/ 1 w 19"/>
                <a:gd name="T15" fmla="*/ 1 h 19"/>
                <a:gd name="T16" fmla="*/ 1 w 19"/>
                <a:gd name="T17" fmla="*/ 1 h 19"/>
                <a:gd name="T18" fmla="*/ 1 w 19"/>
                <a:gd name="T19" fmla="*/ 1 h 19"/>
                <a:gd name="T20" fmla="*/ 1 w 19"/>
                <a:gd name="T21" fmla="*/ 1 h 19"/>
                <a:gd name="T22" fmla="*/ 0 w 19"/>
                <a:gd name="T23" fmla="*/ 1 h 19"/>
                <a:gd name="T24" fmla="*/ 0 w 19"/>
                <a:gd name="T25" fmla="*/ 1 h 19"/>
                <a:gd name="T26" fmla="*/ 1 w 19"/>
                <a:gd name="T27" fmla="*/ 1 h 19"/>
                <a:gd name="T28" fmla="*/ 1 w 19"/>
                <a:gd name="T29" fmla="*/ 1 h 19"/>
                <a:gd name="T30" fmla="*/ 1 w 19"/>
                <a:gd name="T31" fmla="*/ 0 h 19"/>
                <a:gd name="T32" fmla="*/ 1 w 19"/>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9">
                  <a:moveTo>
                    <a:pt x="15" y="1"/>
                  </a:moveTo>
                  <a:lnTo>
                    <a:pt x="17" y="3"/>
                  </a:lnTo>
                  <a:lnTo>
                    <a:pt x="18" y="7"/>
                  </a:lnTo>
                  <a:lnTo>
                    <a:pt x="19" y="9"/>
                  </a:lnTo>
                  <a:lnTo>
                    <a:pt x="18" y="12"/>
                  </a:lnTo>
                  <a:lnTo>
                    <a:pt x="15" y="16"/>
                  </a:lnTo>
                  <a:lnTo>
                    <a:pt x="13" y="18"/>
                  </a:lnTo>
                  <a:lnTo>
                    <a:pt x="9" y="19"/>
                  </a:lnTo>
                  <a:lnTo>
                    <a:pt x="6" y="19"/>
                  </a:lnTo>
                  <a:lnTo>
                    <a:pt x="3" y="18"/>
                  </a:lnTo>
                  <a:lnTo>
                    <a:pt x="1" y="15"/>
                  </a:lnTo>
                  <a:lnTo>
                    <a:pt x="0" y="11"/>
                  </a:lnTo>
                  <a:lnTo>
                    <a:pt x="0" y="8"/>
                  </a:lnTo>
                  <a:lnTo>
                    <a:pt x="2" y="3"/>
                  </a:lnTo>
                  <a:lnTo>
                    <a:pt x="6" y="1"/>
                  </a:lnTo>
                  <a:lnTo>
                    <a:pt x="9" y="0"/>
                  </a:lnTo>
                  <a:lnTo>
                    <a:pt x="15"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9" name="Freeform 640"/>
            <p:cNvSpPr>
              <a:spLocks/>
            </p:cNvSpPr>
            <p:nvPr/>
          </p:nvSpPr>
          <p:spPr bwMode="auto">
            <a:xfrm>
              <a:off x="3622" y="2523"/>
              <a:ext cx="82" cy="57"/>
            </a:xfrm>
            <a:custGeom>
              <a:avLst/>
              <a:gdLst>
                <a:gd name="T0" fmla="*/ 5 w 163"/>
                <a:gd name="T1" fmla="*/ 1 h 113"/>
                <a:gd name="T2" fmla="*/ 5 w 163"/>
                <a:gd name="T3" fmla="*/ 1 h 113"/>
                <a:gd name="T4" fmla="*/ 5 w 163"/>
                <a:gd name="T5" fmla="*/ 1 h 113"/>
                <a:gd name="T6" fmla="*/ 5 w 163"/>
                <a:gd name="T7" fmla="*/ 1 h 113"/>
                <a:gd name="T8" fmla="*/ 5 w 163"/>
                <a:gd name="T9" fmla="*/ 1 h 113"/>
                <a:gd name="T10" fmla="*/ 4 w 163"/>
                <a:gd name="T11" fmla="*/ 1 h 113"/>
                <a:gd name="T12" fmla="*/ 3 w 163"/>
                <a:gd name="T13" fmla="*/ 1 h 113"/>
                <a:gd name="T14" fmla="*/ 3 w 163"/>
                <a:gd name="T15" fmla="*/ 1 h 113"/>
                <a:gd name="T16" fmla="*/ 3 w 163"/>
                <a:gd name="T17" fmla="*/ 1 h 113"/>
                <a:gd name="T18" fmla="*/ 4 w 163"/>
                <a:gd name="T19" fmla="*/ 1 h 113"/>
                <a:gd name="T20" fmla="*/ 5 w 163"/>
                <a:gd name="T21" fmla="*/ 1 h 113"/>
                <a:gd name="T22" fmla="*/ 5 w 163"/>
                <a:gd name="T23" fmla="*/ 1 h 113"/>
                <a:gd name="T24" fmla="*/ 4 w 163"/>
                <a:gd name="T25" fmla="*/ 2 h 113"/>
                <a:gd name="T26" fmla="*/ 4 w 163"/>
                <a:gd name="T27" fmla="*/ 2 h 113"/>
                <a:gd name="T28" fmla="*/ 3 w 163"/>
                <a:gd name="T29" fmla="*/ 1 h 113"/>
                <a:gd name="T30" fmla="*/ 2 w 163"/>
                <a:gd name="T31" fmla="*/ 1 h 113"/>
                <a:gd name="T32" fmla="*/ 2 w 163"/>
                <a:gd name="T33" fmla="*/ 1 h 113"/>
                <a:gd name="T34" fmla="*/ 2 w 163"/>
                <a:gd name="T35" fmla="*/ 1 h 113"/>
                <a:gd name="T36" fmla="*/ 2 w 163"/>
                <a:gd name="T37" fmla="*/ 1 h 113"/>
                <a:gd name="T38" fmla="*/ 3 w 163"/>
                <a:gd name="T39" fmla="*/ 2 h 113"/>
                <a:gd name="T40" fmla="*/ 4 w 163"/>
                <a:gd name="T41" fmla="*/ 2 h 113"/>
                <a:gd name="T42" fmla="*/ 4 w 163"/>
                <a:gd name="T43" fmla="*/ 2 h 113"/>
                <a:gd name="T44" fmla="*/ 3 w 163"/>
                <a:gd name="T45" fmla="*/ 2 h 113"/>
                <a:gd name="T46" fmla="*/ 2 w 163"/>
                <a:gd name="T47" fmla="*/ 2 h 113"/>
                <a:gd name="T48" fmla="*/ 2 w 163"/>
                <a:gd name="T49" fmla="*/ 2 h 113"/>
                <a:gd name="T50" fmla="*/ 2 w 163"/>
                <a:gd name="T51" fmla="*/ 2 h 113"/>
                <a:gd name="T52" fmla="*/ 2 w 163"/>
                <a:gd name="T53" fmla="*/ 2 h 113"/>
                <a:gd name="T54" fmla="*/ 2 w 163"/>
                <a:gd name="T55" fmla="*/ 3 h 113"/>
                <a:gd name="T56" fmla="*/ 1 w 163"/>
                <a:gd name="T57" fmla="*/ 3 h 113"/>
                <a:gd name="T58" fmla="*/ 0 w 163"/>
                <a:gd name="T59" fmla="*/ 3 h 113"/>
                <a:gd name="T60" fmla="*/ 1 w 163"/>
                <a:gd name="T61" fmla="*/ 3 h 113"/>
                <a:gd name="T62" fmla="*/ 1 w 163"/>
                <a:gd name="T63" fmla="*/ 3 h 113"/>
                <a:gd name="T64" fmla="*/ 2 w 163"/>
                <a:gd name="T65" fmla="*/ 3 h 113"/>
                <a:gd name="T66" fmla="*/ 3 w 163"/>
                <a:gd name="T67" fmla="*/ 3 h 113"/>
                <a:gd name="T68" fmla="*/ 2 w 163"/>
                <a:gd name="T69" fmla="*/ 4 h 113"/>
                <a:gd name="T70" fmla="*/ 2 w 163"/>
                <a:gd name="T71" fmla="*/ 4 h 113"/>
                <a:gd name="T72" fmla="*/ 3 w 163"/>
                <a:gd name="T73" fmla="*/ 3 h 113"/>
                <a:gd name="T74" fmla="*/ 3 w 163"/>
                <a:gd name="T75" fmla="*/ 3 h 113"/>
                <a:gd name="T76" fmla="*/ 4 w 163"/>
                <a:gd name="T77" fmla="*/ 2 h 113"/>
                <a:gd name="T78" fmla="*/ 4 w 163"/>
                <a:gd name="T79" fmla="*/ 2 h 113"/>
                <a:gd name="T80" fmla="*/ 4 w 163"/>
                <a:gd name="T81" fmla="*/ 3 h 113"/>
                <a:gd name="T82" fmla="*/ 4 w 163"/>
                <a:gd name="T83" fmla="*/ 4 h 113"/>
                <a:gd name="T84" fmla="*/ 4 w 163"/>
                <a:gd name="T85" fmla="*/ 4 h 113"/>
                <a:gd name="T86" fmla="*/ 4 w 163"/>
                <a:gd name="T87" fmla="*/ 2 h 113"/>
                <a:gd name="T88" fmla="*/ 5 w 163"/>
                <a:gd name="T89" fmla="*/ 2 h 113"/>
                <a:gd name="T90" fmla="*/ 5 w 163"/>
                <a:gd name="T91" fmla="*/ 1 h 113"/>
                <a:gd name="T92" fmla="*/ 5 w 163"/>
                <a:gd name="T93" fmla="*/ 1 h 113"/>
                <a:gd name="T94" fmla="*/ 5 w 163"/>
                <a:gd name="T95" fmla="*/ 3 h 113"/>
                <a:gd name="T96" fmla="*/ 5 w 163"/>
                <a:gd name="T97" fmla="*/ 2 h 1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3" h="113">
                  <a:moveTo>
                    <a:pt x="163" y="14"/>
                  </a:moveTo>
                  <a:lnTo>
                    <a:pt x="162" y="13"/>
                  </a:lnTo>
                  <a:lnTo>
                    <a:pt x="160" y="12"/>
                  </a:lnTo>
                  <a:lnTo>
                    <a:pt x="159" y="12"/>
                  </a:lnTo>
                  <a:lnTo>
                    <a:pt x="158" y="11"/>
                  </a:lnTo>
                  <a:lnTo>
                    <a:pt x="156" y="10"/>
                  </a:lnTo>
                  <a:lnTo>
                    <a:pt x="156" y="7"/>
                  </a:lnTo>
                  <a:lnTo>
                    <a:pt x="155" y="6"/>
                  </a:lnTo>
                  <a:lnTo>
                    <a:pt x="155" y="5"/>
                  </a:lnTo>
                  <a:lnTo>
                    <a:pt x="153" y="8"/>
                  </a:lnTo>
                  <a:lnTo>
                    <a:pt x="151" y="11"/>
                  </a:lnTo>
                  <a:lnTo>
                    <a:pt x="147" y="13"/>
                  </a:lnTo>
                  <a:lnTo>
                    <a:pt x="146" y="14"/>
                  </a:lnTo>
                  <a:lnTo>
                    <a:pt x="139" y="12"/>
                  </a:lnTo>
                  <a:lnTo>
                    <a:pt x="131" y="10"/>
                  </a:lnTo>
                  <a:lnTo>
                    <a:pt x="120" y="7"/>
                  </a:lnTo>
                  <a:lnTo>
                    <a:pt x="108" y="4"/>
                  </a:lnTo>
                  <a:lnTo>
                    <a:pt x="97" y="3"/>
                  </a:lnTo>
                  <a:lnTo>
                    <a:pt x="85" y="1"/>
                  </a:lnTo>
                  <a:lnTo>
                    <a:pt x="77" y="0"/>
                  </a:lnTo>
                  <a:lnTo>
                    <a:pt x="70" y="1"/>
                  </a:lnTo>
                  <a:lnTo>
                    <a:pt x="63" y="4"/>
                  </a:lnTo>
                  <a:lnTo>
                    <a:pt x="62" y="5"/>
                  </a:lnTo>
                  <a:lnTo>
                    <a:pt x="65" y="6"/>
                  </a:lnTo>
                  <a:lnTo>
                    <a:pt x="70" y="5"/>
                  </a:lnTo>
                  <a:lnTo>
                    <a:pt x="79" y="4"/>
                  </a:lnTo>
                  <a:lnTo>
                    <a:pt x="88" y="5"/>
                  </a:lnTo>
                  <a:lnTo>
                    <a:pt x="98" y="6"/>
                  </a:lnTo>
                  <a:lnTo>
                    <a:pt x="108" y="8"/>
                  </a:lnTo>
                  <a:lnTo>
                    <a:pt x="117" y="12"/>
                  </a:lnTo>
                  <a:lnTo>
                    <a:pt x="125" y="14"/>
                  </a:lnTo>
                  <a:lnTo>
                    <a:pt x="132" y="18"/>
                  </a:lnTo>
                  <a:lnTo>
                    <a:pt x="137" y="21"/>
                  </a:lnTo>
                  <a:lnTo>
                    <a:pt x="139" y="23"/>
                  </a:lnTo>
                  <a:lnTo>
                    <a:pt x="138" y="25"/>
                  </a:lnTo>
                  <a:lnTo>
                    <a:pt x="135" y="26"/>
                  </a:lnTo>
                  <a:lnTo>
                    <a:pt x="131" y="28"/>
                  </a:lnTo>
                  <a:lnTo>
                    <a:pt x="126" y="30"/>
                  </a:lnTo>
                  <a:lnTo>
                    <a:pt x="122" y="33"/>
                  </a:lnTo>
                  <a:lnTo>
                    <a:pt x="117" y="35"/>
                  </a:lnTo>
                  <a:lnTo>
                    <a:pt x="114" y="37"/>
                  </a:lnTo>
                  <a:lnTo>
                    <a:pt x="108" y="35"/>
                  </a:lnTo>
                  <a:lnTo>
                    <a:pt x="101" y="33"/>
                  </a:lnTo>
                  <a:lnTo>
                    <a:pt x="92" y="30"/>
                  </a:lnTo>
                  <a:lnTo>
                    <a:pt x="83" y="28"/>
                  </a:lnTo>
                  <a:lnTo>
                    <a:pt x="72" y="27"/>
                  </a:lnTo>
                  <a:lnTo>
                    <a:pt x="63" y="26"/>
                  </a:lnTo>
                  <a:lnTo>
                    <a:pt x="55" y="26"/>
                  </a:lnTo>
                  <a:lnTo>
                    <a:pt x="48" y="28"/>
                  </a:lnTo>
                  <a:lnTo>
                    <a:pt x="44" y="30"/>
                  </a:lnTo>
                  <a:lnTo>
                    <a:pt x="41" y="31"/>
                  </a:lnTo>
                  <a:lnTo>
                    <a:pt x="41" y="33"/>
                  </a:lnTo>
                  <a:lnTo>
                    <a:pt x="47" y="31"/>
                  </a:lnTo>
                  <a:lnTo>
                    <a:pt x="50" y="31"/>
                  </a:lnTo>
                  <a:lnTo>
                    <a:pt x="55" y="31"/>
                  </a:lnTo>
                  <a:lnTo>
                    <a:pt x="60" y="31"/>
                  </a:lnTo>
                  <a:lnTo>
                    <a:pt x="64" y="31"/>
                  </a:lnTo>
                  <a:lnTo>
                    <a:pt x="70" y="31"/>
                  </a:lnTo>
                  <a:lnTo>
                    <a:pt x="75" y="33"/>
                  </a:lnTo>
                  <a:lnTo>
                    <a:pt x="80" y="34"/>
                  </a:lnTo>
                  <a:lnTo>
                    <a:pt x="85" y="35"/>
                  </a:lnTo>
                  <a:lnTo>
                    <a:pt x="93" y="37"/>
                  </a:lnTo>
                  <a:lnTo>
                    <a:pt x="100" y="40"/>
                  </a:lnTo>
                  <a:lnTo>
                    <a:pt x="105" y="41"/>
                  </a:lnTo>
                  <a:lnTo>
                    <a:pt x="108" y="43"/>
                  </a:lnTo>
                  <a:lnTo>
                    <a:pt x="102" y="46"/>
                  </a:lnTo>
                  <a:lnTo>
                    <a:pt x="93" y="50"/>
                  </a:lnTo>
                  <a:lnTo>
                    <a:pt x="84" y="52"/>
                  </a:lnTo>
                  <a:lnTo>
                    <a:pt x="78" y="55"/>
                  </a:lnTo>
                  <a:lnTo>
                    <a:pt x="72" y="56"/>
                  </a:lnTo>
                  <a:lnTo>
                    <a:pt x="64" y="53"/>
                  </a:lnTo>
                  <a:lnTo>
                    <a:pt x="55" y="51"/>
                  </a:lnTo>
                  <a:lnTo>
                    <a:pt x="48" y="49"/>
                  </a:lnTo>
                  <a:lnTo>
                    <a:pt x="41" y="46"/>
                  </a:lnTo>
                  <a:lnTo>
                    <a:pt x="35" y="46"/>
                  </a:lnTo>
                  <a:lnTo>
                    <a:pt x="32" y="48"/>
                  </a:lnTo>
                  <a:lnTo>
                    <a:pt x="35" y="50"/>
                  </a:lnTo>
                  <a:lnTo>
                    <a:pt x="42" y="52"/>
                  </a:lnTo>
                  <a:lnTo>
                    <a:pt x="50" y="55"/>
                  </a:lnTo>
                  <a:lnTo>
                    <a:pt x="56" y="58"/>
                  </a:lnTo>
                  <a:lnTo>
                    <a:pt x="61" y="60"/>
                  </a:lnTo>
                  <a:lnTo>
                    <a:pt x="56" y="61"/>
                  </a:lnTo>
                  <a:lnTo>
                    <a:pt x="49" y="64"/>
                  </a:lnTo>
                  <a:lnTo>
                    <a:pt x="40" y="67"/>
                  </a:lnTo>
                  <a:lnTo>
                    <a:pt x="31" y="70"/>
                  </a:lnTo>
                  <a:lnTo>
                    <a:pt x="22" y="72"/>
                  </a:lnTo>
                  <a:lnTo>
                    <a:pt x="14" y="75"/>
                  </a:lnTo>
                  <a:lnTo>
                    <a:pt x="7" y="78"/>
                  </a:lnTo>
                  <a:lnTo>
                    <a:pt x="3" y="79"/>
                  </a:lnTo>
                  <a:lnTo>
                    <a:pt x="0" y="80"/>
                  </a:lnTo>
                  <a:lnTo>
                    <a:pt x="0" y="81"/>
                  </a:lnTo>
                  <a:lnTo>
                    <a:pt x="2" y="81"/>
                  </a:lnTo>
                  <a:lnTo>
                    <a:pt x="8" y="81"/>
                  </a:lnTo>
                  <a:lnTo>
                    <a:pt x="14" y="81"/>
                  </a:lnTo>
                  <a:lnTo>
                    <a:pt x="22" y="80"/>
                  </a:lnTo>
                  <a:lnTo>
                    <a:pt x="30" y="79"/>
                  </a:lnTo>
                  <a:lnTo>
                    <a:pt x="40" y="76"/>
                  </a:lnTo>
                  <a:lnTo>
                    <a:pt x="48" y="74"/>
                  </a:lnTo>
                  <a:lnTo>
                    <a:pt x="56" y="72"/>
                  </a:lnTo>
                  <a:lnTo>
                    <a:pt x="63" y="70"/>
                  </a:lnTo>
                  <a:lnTo>
                    <a:pt x="68" y="67"/>
                  </a:lnTo>
                  <a:lnTo>
                    <a:pt x="67" y="76"/>
                  </a:lnTo>
                  <a:lnTo>
                    <a:pt x="64" y="89"/>
                  </a:lnTo>
                  <a:lnTo>
                    <a:pt x="61" y="101"/>
                  </a:lnTo>
                  <a:lnTo>
                    <a:pt x="56" y="109"/>
                  </a:lnTo>
                  <a:lnTo>
                    <a:pt x="54" y="112"/>
                  </a:lnTo>
                  <a:lnTo>
                    <a:pt x="55" y="113"/>
                  </a:lnTo>
                  <a:lnTo>
                    <a:pt x="57" y="113"/>
                  </a:lnTo>
                  <a:lnTo>
                    <a:pt x="60" y="110"/>
                  </a:lnTo>
                  <a:lnTo>
                    <a:pt x="64" y="102"/>
                  </a:lnTo>
                  <a:lnTo>
                    <a:pt x="71" y="89"/>
                  </a:lnTo>
                  <a:lnTo>
                    <a:pt x="77" y="76"/>
                  </a:lnTo>
                  <a:lnTo>
                    <a:pt x="79" y="67"/>
                  </a:lnTo>
                  <a:lnTo>
                    <a:pt x="83" y="66"/>
                  </a:lnTo>
                  <a:lnTo>
                    <a:pt x="88" y="64"/>
                  </a:lnTo>
                  <a:lnTo>
                    <a:pt x="93" y="61"/>
                  </a:lnTo>
                  <a:lnTo>
                    <a:pt x="99" y="59"/>
                  </a:lnTo>
                  <a:lnTo>
                    <a:pt x="105" y="57"/>
                  </a:lnTo>
                  <a:lnTo>
                    <a:pt x="109" y="55"/>
                  </a:lnTo>
                  <a:lnTo>
                    <a:pt x="114" y="52"/>
                  </a:lnTo>
                  <a:lnTo>
                    <a:pt x="116" y="51"/>
                  </a:lnTo>
                  <a:lnTo>
                    <a:pt x="116" y="61"/>
                  </a:lnTo>
                  <a:lnTo>
                    <a:pt x="115" y="75"/>
                  </a:lnTo>
                  <a:lnTo>
                    <a:pt x="113" y="89"/>
                  </a:lnTo>
                  <a:lnTo>
                    <a:pt x="110" y="98"/>
                  </a:lnTo>
                  <a:lnTo>
                    <a:pt x="108" y="104"/>
                  </a:lnTo>
                  <a:lnTo>
                    <a:pt x="108" y="105"/>
                  </a:lnTo>
                  <a:lnTo>
                    <a:pt x="110" y="104"/>
                  </a:lnTo>
                  <a:lnTo>
                    <a:pt x="114" y="98"/>
                  </a:lnTo>
                  <a:lnTo>
                    <a:pt x="118" y="89"/>
                  </a:lnTo>
                  <a:lnTo>
                    <a:pt x="123" y="75"/>
                  </a:lnTo>
                  <a:lnTo>
                    <a:pt x="126" y="61"/>
                  </a:lnTo>
                  <a:lnTo>
                    <a:pt x="126" y="48"/>
                  </a:lnTo>
                  <a:lnTo>
                    <a:pt x="133" y="42"/>
                  </a:lnTo>
                  <a:lnTo>
                    <a:pt x="138" y="36"/>
                  </a:lnTo>
                  <a:lnTo>
                    <a:pt x="143" y="31"/>
                  </a:lnTo>
                  <a:lnTo>
                    <a:pt x="146" y="28"/>
                  </a:lnTo>
                  <a:lnTo>
                    <a:pt x="148" y="26"/>
                  </a:lnTo>
                  <a:lnTo>
                    <a:pt x="151" y="26"/>
                  </a:lnTo>
                  <a:lnTo>
                    <a:pt x="152" y="28"/>
                  </a:lnTo>
                  <a:lnTo>
                    <a:pt x="152" y="31"/>
                  </a:lnTo>
                  <a:lnTo>
                    <a:pt x="151" y="42"/>
                  </a:lnTo>
                  <a:lnTo>
                    <a:pt x="149" y="56"/>
                  </a:lnTo>
                  <a:lnTo>
                    <a:pt x="148" y="70"/>
                  </a:lnTo>
                  <a:lnTo>
                    <a:pt x="147" y="80"/>
                  </a:lnTo>
                  <a:lnTo>
                    <a:pt x="153" y="68"/>
                  </a:lnTo>
                  <a:lnTo>
                    <a:pt x="158" y="49"/>
                  </a:lnTo>
                  <a:lnTo>
                    <a:pt x="161" y="29"/>
                  </a:lnTo>
                  <a:lnTo>
                    <a:pt x="163" y="1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0" name="Freeform 641"/>
            <p:cNvSpPr>
              <a:spLocks/>
            </p:cNvSpPr>
            <p:nvPr/>
          </p:nvSpPr>
          <p:spPr bwMode="auto">
            <a:xfrm>
              <a:off x="3627" y="2423"/>
              <a:ext cx="66" cy="63"/>
            </a:xfrm>
            <a:custGeom>
              <a:avLst/>
              <a:gdLst>
                <a:gd name="T0" fmla="*/ 4 w 133"/>
                <a:gd name="T1" fmla="*/ 4 h 124"/>
                <a:gd name="T2" fmla="*/ 4 w 133"/>
                <a:gd name="T3" fmla="*/ 4 h 124"/>
                <a:gd name="T4" fmla="*/ 3 w 133"/>
                <a:gd name="T5" fmla="*/ 4 h 124"/>
                <a:gd name="T6" fmla="*/ 3 w 133"/>
                <a:gd name="T7" fmla="*/ 4 h 124"/>
                <a:gd name="T8" fmla="*/ 3 w 133"/>
                <a:gd name="T9" fmla="*/ 3 h 124"/>
                <a:gd name="T10" fmla="*/ 3 w 133"/>
                <a:gd name="T11" fmla="*/ 2 h 124"/>
                <a:gd name="T12" fmla="*/ 3 w 133"/>
                <a:gd name="T13" fmla="*/ 2 h 124"/>
                <a:gd name="T14" fmla="*/ 3 w 133"/>
                <a:gd name="T15" fmla="*/ 2 h 124"/>
                <a:gd name="T16" fmla="*/ 3 w 133"/>
                <a:gd name="T17" fmla="*/ 2 h 124"/>
                <a:gd name="T18" fmla="*/ 3 w 133"/>
                <a:gd name="T19" fmla="*/ 3 h 124"/>
                <a:gd name="T20" fmla="*/ 3 w 133"/>
                <a:gd name="T21" fmla="*/ 3 h 124"/>
                <a:gd name="T22" fmla="*/ 2 w 133"/>
                <a:gd name="T23" fmla="*/ 3 h 124"/>
                <a:gd name="T24" fmla="*/ 2 w 133"/>
                <a:gd name="T25" fmla="*/ 2 h 124"/>
                <a:gd name="T26" fmla="*/ 2 w 133"/>
                <a:gd name="T27" fmla="*/ 2 h 124"/>
                <a:gd name="T28" fmla="*/ 2 w 133"/>
                <a:gd name="T29" fmla="*/ 1 h 124"/>
                <a:gd name="T30" fmla="*/ 2 w 133"/>
                <a:gd name="T31" fmla="*/ 1 h 124"/>
                <a:gd name="T32" fmla="*/ 2 w 133"/>
                <a:gd name="T33" fmla="*/ 1 h 124"/>
                <a:gd name="T34" fmla="*/ 2 w 133"/>
                <a:gd name="T35" fmla="*/ 1 h 124"/>
                <a:gd name="T36" fmla="*/ 2 w 133"/>
                <a:gd name="T37" fmla="*/ 1 h 124"/>
                <a:gd name="T38" fmla="*/ 1 w 133"/>
                <a:gd name="T39" fmla="*/ 1 h 124"/>
                <a:gd name="T40" fmla="*/ 1 w 133"/>
                <a:gd name="T41" fmla="*/ 2 h 124"/>
                <a:gd name="T42" fmla="*/ 2 w 133"/>
                <a:gd name="T43" fmla="*/ 2 h 124"/>
                <a:gd name="T44" fmla="*/ 1 w 133"/>
                <a:gd name="T45" fmla="*/ 2 h 124"/>
                <a:gd name="T46" fmla="*/ 1 w 133"/>
                <a:gd name="T47" fmla="*/ 2 h 124"/>
                <a:gd name="T48" fmla="*/ 0 w 133"/>
                <a:gd name="T49" fmla="*/ 1 h 124"/>
                <a:gd name="T50" fmla="*/ 0 w 133"/>
                <a:gd name="T51" fmla="*/ 1 h 124"/>
                <a:gd name="T52" fmla="*/ 0 w 133"/>
                <a:gd name="T53" fmla="*/ 1 h 124"/>
                <a:gd name="T54" fmla="*/ 0 w 133"/>
                <a:gd name="T55" fmla="*/ 2 h 124"/>
                <a:gd name="T56" fmla="*/ 1 w 133"/>
                <a:gd name="T57" fmla="*/ 2 h 124"/>
                <a:gd name="T58" fmla="*/ 1 w 133"/>
                <a:gd name="T59" fmla="*/ 3 h 124"/>
                <a:gd name="T60" fmla="*/ 1 w 133"/>
                <a:gd name="T61" fmla="*/ 3 h 124"/>
                <a:gd name="T62" fmla="*/ 1 w 133"/>
                <a:gd name="T63" fmla="*/ 3 h 124"/>
                <a:gd name="T64" fmla="*/ 0 w 133"/>
                <a:gd name="T65" fmla="*/ 2 h 124"/>
                <a:gd name="T66" fmla="*/ 0 w 133"/>
                <a:gd name="T67" fmla="*/ 2 h 124"/>
                <a:gd name="T68" fmla="*/ 0 w 133"/>
                <a:gd name="T69" fmla="*/ 3 h 124"/>
                <a:gd name="T70" fmla="*/ 1 w 133"/>
                <a:gd name="T71" fmla="*/ 3 h 124"/>
                <a:gd name="T72" fmla="*/ 1 w 133"/>
                <a:gd name="T73" fmla="*/ 3 h 124"/>
                <a:gd name="T74" fmla="*/ 2 w 133"/>
                <a:gd name="T75" fmla="*/ 3 h 124"/>
                <a:gd name="T76" fmla="*/ 2 w 133"/>
                <a:gd name="T77" fmla="*/ 3 h 124"/>
                <a:gd name="T78" fmla="*/ 3 w 133"/>
                <a:gd name="T79" fmla="*/ 4 h 124"/>
                <a:gd name="T80" fmla="*/ 3 w 133"/>
                <a:gd name="T81" fmla="*/ 4 h 124"/>
                <a:gd name="T82" fmla="*/ 2 w 133"/>
                <a:gd name="T83" fmla="*/ 4 h 124"/>
                <a:gd name="T84" fmla="*/ 2 w 133"/>
                <a:gd name="T85" fmla="*/ 4 h 124"/>
                <a:gd name="T86" fmla="*/ 2 w 133"/>
                <a:gd name="T87" fmla="*/ 4 h 124"/>
                <a:gd name="T88" fmla="*/ 1 w 133"/>
                <a:gd name="T89" fmla="*/ 4 h 124"/>
                <a:gd name="T90" fmla="*/ 1 w 133"/>
                <a:gd name="T91" fmla="*/ 4 h 124"/>
                <a:gd name="T92" fmla="*/ 2 w 133"/>
                <a:gd name="T93" fmla="*/ 4 h 124"/>
                <a:gd name="T94" fmla="*/ 2 w 133"/>
                <a:gd name="T95" fmla="*/ 4 h 124"/>
                <a:gd name="T96" fmla="*/ 3 w 133"/>
                <a:gd name="T97" fmla="*/ 4 h 124"/>
                <a:gd name="T98" fmla="*/ 3 w 133"/>
                <a:gd name="T99" fmla="*/ 4 h 124"/>
                <a:gd name="T100" fmla="*/ 3 w 133"/>
                <a:gd name="T101" fmla="*/ 4 h 124"/>
                <a:gd name="T102" fmla="*/ 3 w 133"/>
                <a:gd name="T103" fmla="*/ 4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124">
                  <a:moveTo>
                    <a:pt x="127" y="124"/>
                  </a:moveTo>
                  <a:lnTo>
                    <a:pt x="128" y="122"/>
                  </a:lnTo>
                  <a:lnTo>
                    <a:pt x="129" y="120"/>
                  </a:lnTo>
                  <a:lnTo>
                    <a:pt x="131" y="119"/>
                  </a:lnTo>
                  <a:lnTo>
                    <a:pt x="133" y="116"/>
                  </a:lnTo>
                  <a:lnTo>
                    <a:pt x="127" y="112"/>
                  </a:lnTo>
                  <a:lnTo>
                    <a:pt x="122" y="107"/>
                  </a:lnTo>
                  <a:lnTo>
                    <a:pt x="119" y="101"/>
                  </a:lnTo>
                  <a:lnTo>
                    <a:pt x="118" y="97"/>
                  </a:lnTo>
                  <a:lnTo>
                    <a:pt x="116" y="87"/>
                  </a:lnTo>
                  <a:lnTo>
                    <a:pt x="115" y="73"/>
                  </a:lnTo>
                  <a:lnTo>
                    <a:pt x="113" y="58"/>
                  </a:lnTo>
                  <a:lnTo>
                    <a:pt x="111" y="47"/>
                  </a:lnTo>
                  <a:lnTo>
                    <a:pt x="107" y="43"/>
                  </a:lnTo>
                  <a:lnTo>
                    <a:pt x="105" y="41"/>
                  </a:lnTo>
                  <a:lnTo>
                    <a:pt x="104" y="43"/>
                  </a:lnTo>
                  <a:lnTo>
                    <a:pt x="105" y="47"/>
                  </a:lnTo>
                  <a:lnTo>
                    <a:pt x="106" y="56"/>
                  </a:lnTo>
                  <a:lnTo>
                    <a:pt x="107" y="69"/>
                  </a:lnTo>
                  <a:lnTo>
                    <a:pt x="107" y="82"/>
                  </a:lnTo>
                  <a:lnTo>
                    <a:pt x="106" y="90"/>
                  </a:lnTo>
                  <a:lnTo>
                    <a:pt x="99" y="85"/>
                  </a:lnTo>
                  <a:lnTo>
                    <a:pt x="92" y="81"/>
                  </a:lnTo>
                  <a:lnTo>
                    <a:pt x="85" y="75"/>
                  </a:lnTo>
                  <a:lnTo>
                    <a:pt x="81" y="70"/>
                  </a:lnTo>
                  <a:lnTo>
                    <a:pt x="77" y="63"/>
                  </a:lnTo>
                  <a:lnTo>
                    <a:pt x="74" y="52"/>
                  </a:lnTo>
                  <a:lnTo>
                    <a:pt x="72" y="39"/>
                  </a:lnTo>
                  <a:lnTo>
                    <a:pt x="70" y="30"/>
                  </a:lnTo>
                  <a:lnTo>
                    <a:pt x="70" y="23"/>
                  </a:lnTo>
                  <a:lnTo>
                    <a:pt x="70" y="16"/>
                  </a:lnTo>
                  <a:lnTo>
                    <a:pt x="69" y="9"/>
                  </a:lnTo>
                  <a:lnTo>
                    <a:pt x="67" y="4"/>
                  </a:lnTo>
                  <a:lnTo>
                    <a:pt x="65" y="2"/>
                  </a:lnTo>
                  <a:lnTo>
                    <a:pt x="65" y="3"/>
                  </a:lnTo>
                  <a:lnTo>
                    <a:pt x="65" y="7"/>
                  </a:lnTo>
                  <a:lnTo>
                    <a:pt x="66" y="13"/>
                  </a:lnTo>
                  <a:lnTo>
                    <a:pt x="66" y="18"/>
                  </a:lnTo>
                  <a:lnTo>
                    <a:pt x="65" y="24"/>
                  </a:lnTo>
                  <a:lnTo>
                    <a:pt x="63" y="29"/>
                  </a:lnTo>
                  <a:lnTo>
                    <a:pt x="63" y="33"/>
                  </a:lnTo>
                  <a:lnTo>
                    <a:pt x="63" y="39"/>
                  </a:lnTo>
                  <a:lnTo>
                    <a:pt x="65" y="48"/>
                  </a:lnTo>
                  <a:lnTo>
                    <a:pt x="66" y="56"/>
                  </a:lnTo>
                  <a:lnTo>
                    <a:pt x="67" y="63"/>
                  </a:lnTo>
                  <a:lnTo>
                    <a:pt x="58" y="55"/>
                  </a:lnTo>
                  <a:lnTo>
                    <a:pt x="48" y="46"/>
                  </a:lnTo>
                  <a:lnTo>
                    <a:pt x="39" y="36"/>
                  </a:lnTo>
                  <a:lnTo>
                    <a:pt x="30" y="25"/>
                  </a:lnTo>
                  <a:lnTo>
                    <a:pt x="21" y="16"/>
                  </a:lnTo>
                  <a:lnTo>
                    <a:pt x="13" y="8"/>
                  </a:lnTo>
                  <a:lnTo>
                    <a:pt x="6" y="2"/>
                  </a:lnTo>
                  <a:lnTo>
                    <a:pt x="0" y="0"/>
                  </a:lnTo>
                  <a:lnTo>
                    <a:pt x="8" y="11"/>
                  </a:lnTo>
                  <a:lnTo>
                    <a:pt x="19" y="24"/>
                  </a:lnTo>
                  <a:lnTo>
                    <a:pt x="27" y="36"/>
                  </a:lnTo>
                  <a:lnTo>
                    <a:pt x="32" y="44"/>
                  </a:lnTo>
                  <a:lnTo>
                    <a:pt x="37" y="51"/>
                  </a:lnTo>
                  <a:lnTo>
                    <a:pt x="46" y="59"/>
                  </a:lnTo>
                  <a:lnTo>
                    <a:pt x="54" y="66"/>
                  </a:lnTo>
                  <a:lnTo>
                    <a:pt x="61" y="70"/>
                  </a:lnTo>
                  <a:lnTo>
                    <a:pt x="54" y="70"/>
                  </a:lnTo>
                  <a:lnTo>
                    <a:pt x="45" y="69"/>
                  </a:lnTo>
                  <a:lnTo>
                    <a:pt x="37" y="67"/>
                  </a:lnTo>
                  <a:lnTo>
                    <a:pt x="31" y="63"/>
                  </a:lnTo>
                  <a:lnTo>
                    <a:pt x="28" y="61"/>
                  </a:lnTo>
                  <a:lnTo>
                    <a:pt x="24" y="61"/>
                  </a:lnTo>
                  <a:lnTo>
                    <a:pt x="23" y="62"/>
                  </a:lnTo>
                  <a:lnTo>
                    <a:pt x="25" y="66"/>
                  </a:lnTo>
                  <a:lnTo>
                    <a:pt x="29" y="68"/>
                  </a:lnTo>
                  <a:lnTo>
                    <a:pt x="35" y="71"/>
                  </a:lnTo>
                  <a:lnTo>
                    <a:pt x="40" y="75"/>
                  </a:lnTo>
                  <a:lnTo>
                    <a:pt x="47" y="77"/>
                  </a:lnTo>
                  <a:lnTo>
                    <a:pt x="55" y="81"/>
                  </a:lnTo>
                  <a:lnTo>
                    <a:pt x="62" y="82"/>
                  </a:lnTo>
                  <a:lnTo>
                    <a:pt x="70" y="84"/>
                  </a:lnTo>
                  <a:lnTo>
                    <a:pt x="76" y="84"/>
                  </a:lnTo>
                  <a:lnTo>
                    <a:pt x="83" y="86"/>
                  </a:lnTo>
                  <a:lnTo>
                    <a:pt x="91" y="91"/>
                  </a:lnTo>
                  <a:lnTo>
                    <a:pt x="98" y="97"/>
                  </a:lnTo>
                  <a:lnTo>
                    <a:pt x="103" y="102"/>
                  </a:lnTo>
                  <a:lnTo>
                    <a:pt x="99" y="104"/>
                  </a:lnTo>
                  <a:lnTo>
                    <a:pt x="95" y="106"/>
                  </a:lnTo>
                  <a:lnTo>
                    <a:pt x="89" y="107"/>
                  </a:lnTo>
                  <a:lnTo>
                    <a:pt x="83" y="107"/>
                  </a:lnTo>
                  <a:lnTo>
                    <a:pt x="77" y="108"/>
                  </a:lnTo>
                  <a:lnTo>
                    <a:pt x="72" y="108"/>
                  </a:lnTo>
                  <a:lnTo>
                    <a:pt x="67" y="108"/>
                  </a:lnTo>
                  <a:lnTo>
                    <a:pt x="62" y="108"/>
                  </a:lnTo>
                  <a:lnTo>
                    <a:pt x="57" y="107"/>
                  </a:lnTo>
                  <a:lnTo>
                    <a:pt x="53" y="108"/>
                  </a:lnTo>
                  <a:lnTo>
                    <a:pt x="55" y="111"/>
                  </a:lnTo>
                  <a:lnTo>
                    <a:pt x="63" y="113"/>
                  </a:lnTo>
                  <a:lnTo>
                    <a:pt x="69" y="114"/>
                  </a:lnTo>
                  <a:lnTo>
                    <a:pt x="76" y="114"/>
                  </a:lnTo>
                  <a:lnTo>
                    <a:pt x="84" y="114"/>
                  </a:lnTo>
                  <a:lnTo>
                    <a:pt x="91" y="114"/>
                  </a:lnTo>
                  <a:lnTo>
                    <a:pt x="98" y="114"/>
                  </a:lnTo>
                  <a:lnTo>
                    <a:pt x="105" y="113"/>
                  </a:lnTo>
                  <a:lnTo>
                    <a:pt x="110" y="113"/>
                  </a:lnTo>
                  <a:lnTo>
                    <a:pt x="113" y="113"/>
                  </a:lnTo>
                  <a:lnTo>
                    <a:pt x="119" y="114"/>
                  </a:lnTo>
                  <a:lnTo>
                    <a:pt x="122" y="116"/>
                  </a:lnTo>
                  <a:lnTo>
                    <a:pt x="125" y="121"/>
                  </a:lnTo>
                  <a:lnTo>
                    <a:pt x="127" y="12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1" name="Freeform 642"/>
            <p:cNvSpPr>
              <a:spLocks/>
            </p:cNvSpPr>
            <p:nvPr/>
          </p:nvSpPr>
          <p:spPr bwMode="auto">
            <a:xfrm>
              <a:off x="3725" y="2400"/>
              <a:ext cx="40" cy="94"/>
            </a:xfrm>
            <a:custGeom>
              <a:avLst/>
              <a:gdLst>
                <a:gd name="T0" fmla="*/ 0 w 81"/>
                <a:gd name="T1" fmla="*/ 4 h 189"/>
                <a:gd name="T2" fmla="*/ 0 w 81"/>
                <a:gd name="T3" fmla="*/ 4 h 189"/>
                <a:gd name="T4" fmla="*/ 0 w 81"/>
                <a:gd name="T5" fmla="*/ 4 h 189"/>
                <a:gd name="T6" fmla="*/ 0 w 81"/>
                <a:gd name="T7" fmla="*/ 4 h 189"/>
                <a:gd name="T8" fmla="*/ 0 w 81"/>
                <a:gd name="T9" fmla="*/ 3 h 189"/>
                <a:gd name="T10" fmla="*/ 0 w 81"/>
                <a:gd name="T11" fmla="*/ 2 h 189"/>
                <a:gd name="T12" fmla="*/ 0 w 81"/>
                <a:gd name="T13" fmla="*/ 2 h 189"/>
                <a:gd name="T14" fmla="*/ 0 w 81"/>
                <a:gd name="T15" fmla="*/ 3 h 189"/>
                <a:gd name="T16" fmla="*/ 0 w 81"/>
                <a:gd name="T17" fmla="*/ 2 h 189"/>
                <a:gd name="T18" fmla="*/ 0 w 81"/>
                <a:gd name="T19" fmla="*/ 1 h 189"/>
                <a:gd name="T20" fmla="*/ 0 w 81"/>
                <a:gd name="T21" fmla="*/ 0 h 189"/>
                <a:gd name="T22" fmla="*/ 1 w 81"/>
                <a:gd name="T23" fmla="*/ 0 h 189"/>
                <a:gd name="T24" fmla="*/ 1 w 81"/>
                <a:gd name="T25" fmla="*/ 1 h 189"/>
                <a:gd name="T26" fmla="*/ 1 w 81"/>
                <a:gd name="T27" fmla="*/ 1 h 189"/>
                <a:gd name="T28" fmla="*/ 1 w 81"/>
                <a:gd name="T29" fmla="*/ 0 h 189"/>
                <a:gd name="T30" fmla="*/ 2 w 81"/>
                <a:gd name="T31" fmla="*/ 0 h 189"/>
                <a:gd name="T32" fmla="*/ 1 w 81"/>
                <a:gd name="T33" fmla="*/ 0 h 189"/>
                <a:gd name="T34" fmla="*/ 1 w 81"/>
                <a:gd name="T35" fmla="*/ 1 h 189"/>
                <a:gd name="T36" fmla="*/ 2 w 81"/>
                <a:gd name="T37" fmla="*/ 1 h 189"/>
                <a:gd name="T38" fmla="*/ 2 w 81"/>
                <a:gd name="T39" fmla="*/ 1 h 189"/>
                <a:gd name="T40" fmla="*/ 1 w 81"/>
                <a:gd name="T41" fmla="*/ 1 h 189"/>
                <a:gd name="T42" fmla="*/ 1 w 81"/>
                <a:gd name="T43" fmla="*/ 2 h 189"/>
                <a:gd name="T44" fmla="*/ 1 w 81"/>
                <a:gd name="T45" fmla="*/ 3 h 189"/>
                <a:gd name="T46" fmla="*/ 1 w 81"/>
                <a:gd name="T47" fmla="*/ 3 h 189"/>
                <a:gd name="T48" fmla="*/ 2 w 81"/>
                <a:gd name="T49" fmla="*/ 3 h 189"/>
                <a:gd name="T50" fmla="*/ 2 w 81"/>
                <a:gd name="T51" fmla="*/ 3 h 189"/>
                <a:gd name="T52" fmla="*/ 2 w 81"/>
                <a:gd name="T53" fmla="*/ 3 h 189"/>
                <a:gd name="T54" fmla="*/ 1 w 81"/>
                <a:gd name="T55" fmla="*/ 3 h 189"/>
                <a:gd name="T56" fmla="*/ 1 w 81"/>
                <a:gd name="T57" fmla="*/ 3 h 189"/>
                <a:gd name="T58" fmla="*/ 0 w 81"/>
                <a:gd name="T59" fmla="*/ 4 h 189"/>
                <a:gd name="T60" fmla="*/ 0 w 81"/>
                <a:gd name="T61" fmla="*/ 4 h 189"/>
                <a:gd name="T62" fmla="*/ 1 w 81"/>
                <a:gd name="T63" fmla="*/ 4 h 189"/>
                <a:gd name="T64" fmla="*/ 1 w 81"/>
                <a:gd name="T65" fmla="*/ 4 h 189"/>
                <a:gd name="T66" fmla="*/ 2 w 81"/>
                <a:gd name="T67" fmla="*/ 4 h 189"/>
                <a:gd name="T68" fmla="*/ 2 w 81"/>
                <a:gd name="T69" fmla="*/ 4 h 189"/>
                <a:gd name="T70" fmla="*/ 1 w 81"/>
                <a:gd name="T71" fmla="*/ 5 h 189"/>
                <a:gd name="T72" fmla="*/ 1 w 81"/>
                <a:gd name="T73" fmla="*/ 5 h 189"/>
                <a:gd name="T74" fmla="*/ 1 w 81"/>
                <a:gd name="T75" fmla="*/ 4 h 189"/>
                <a:gd name="T76" fmla="*/ 0 w 81"/>
                <a:gd name="T77" fmla="*/ 5 h 189"/>
                <a:gd name="T78" fmla="*/ 0 w 81"/>
                <a:gd name="T79" fmla="*/ 5 h 189"/>
                <a:gd name="T80" fmla="*/ 0 w 81"/>
                <a:gd name="T81" fmla="*/ 5 h 189"/>
                <a:gd name="T82" fmla="*/ 0 w 81"/>
                <a:gd name="T83" fmla="*/ 5 h 189"/>
                <a:gd name="T84" fmla="*/ 0 w 81"/>
                <a:gd name="T85" fmla="*/ 5 h 189"/>
                <a:gd name="T86" fmla="*/ 0 w 81"/>
                <a:gd name="T87" fmla="*/ 5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189">
                  <a:moveTo>
                    <a:pt x="0" y="163"/>
                  </a:moveTo>
                  <a:lnTo>
                    <a:pt x="5" y="160"/>
                  </a:lnTo>
                  <a:lnTo>
                    <a:pt x="8" y="156"/>
                  </a:lnTo>
                  <a:lnTo>
                    <a:pt x="11" y="151"/>
                  </a:lnTo>
                  <a:lnTo>
                    <a:pt x="13" y="146"/>
                  </a:lnTo>
                  <a:lnTo>
                    <a:pt x="14" y="148"/>
                  </a:lnTo>
                  <a:lnTo>
                    <a:pt x="16" y="149"/>
                  </a:lnTo>
                  <a:lnTo>
                    <a:pt x="17" y="151"/>
                  </a:lnTo>
                  <a:lnTo>
                    <a:pt x="18" y="151"/>
                  </a:lnTo>
                  <a:lnTo>
                    <a:pt x="19" y="147"/>
                  </a:lnTo>
                  <a:lnTo>
                    <a:pt x="21" y="141"/>
                  </a:lnTo>
                  <a:lnTo>
                    <a:pt x="22" y="134"/>
                  </a:lnTo>
                  <a:lnTo>
                    <a:pt x="21" y="130"/>
                  </a:lnTo>
                  <a:lnTo>
                    <a:pt x="15" y="121"/>
                  </a:lnTo>
                  <a:lnTo>
                    <a:pt x="8" y="107"/>
                  </a:lnTo>
                  <a:lnTo>
                    <a:pt x="2" y="92"/>
                  </a:lnTo>
                  <a:lnTo>
                    <a:pt x="0" y="83"/>
                  </a:lnTo>
                  <a:lnTo>
                    <a:pt x="0" y="77"/>
                  </a:lnTo>
                  <a:lnTo>
                    <a:pt x="2" y="75"/>
                  </a:lnTo>
                  <a:lnTo>
                    <a:pt x="3" y="75"/>
                  </a:lnTo>
                  <a:lnTo>
                    <a:pt x="3" y="78"/>
                  </a:lnTo>
                  <a:lnTo>
                    <a:pt x="6" y="86"/>
                  </a:lnTo>
                  <a:lnTo>
                    <a:pt x="10" y="98"/>
                  </a:lnTo>
                  <a:lnTo>
                    <a:pt x="17" y="109"/>
                  </a:lnTo>
                  <a:lnTo>
                    <a:pt x="24" y="115"/>
                  </a:lnTo>
                  <a:lnTo>
                    <a:pt x="28" y="103"/>
                  </a:lnTo>
                  <a:lnTo>
                    <a:pt x="31" y="88"/>
                  </a:lnTo>
                  <a:lnTo>
                    <a:pt x="32" y="73"/>
                  </a:lnTo>
                  <a:lnTo>
                    <a:pt x="32" y="62"/>
                  </a:lnTo>
                  <a:lnTo>
                    <a:pt x="30" y="53"/>
                  </a:lnTo>
                  <a:lnTo>
                    <a:pt x="29" y="40"/>
                  </a:lnTo>
                  <a:lnTo>
                    <a:pt x="28" y="28"/>
                  </a:lnTo>
                  <a:lnTo>
                    <a:pt x="29" y="22"/>
                  </a:lnTo>
                  <a:lnTo>
                    <a:pt x="31" y="19"/>
                  </a:lnTo>
                  <a:lnTo>
                    <a:pt x="32" y="19"/>
                  </a:lnTo>
                  <a:lnTo>
                    <a:pt x="32" y="23"/>
                  </a:lnTo>
                  <a:lnTo>
                    <a:pt x="32" y="27"/>
                  </a:lnTo>
                  <a:lnTo>
                    <a:pt x="32" y="34"/>
                  </a:lnTo>
                  <a:lnTo>
                    <a:pt x="33" y="41"/>
                  </a:lnTo>
                  <a:lnTo>
                    <a:pt x="34" y="48"/>
                  </a:lnTo>
                  <a:lnTo>
                    <a:pt x="37" y="53"/>
                  </a:lnTo>
                  <a:lnTo>
                    <a:pt x="41" y="41"/>
                  </a:lnTo>
                  <a:lnTo>
                    <a:pt x="46" y="25"/>
                  </a:lnTo>
                  <a:lnTo>
                    <a:pt x="52" y="11"/>
                  </a:lnTo>
                  <a:lnTo>
                    <a:pt x="60" y="2"/>
                  </a:lnTo>
                  <a:lnTo>
                    <a:pt x="64" y="0"/>
                  </a:lnTo>
                  <a:lnTo>
                    <a:pt x="66" y="0"/>
                  </a:lnTo>
                  <a:lnTo>
                    <a:pt x="64" y="2"/>
                  </a:lnTo>
                  <a:lnTo>
                    <a:pt x="62" y="5"/>
                  </a:lnTo>
                  <a:lnTo>
                    <a:pt x="57" y="13"/>
                  </a:lnTo>
                  <a:lnTo>
                    <a:pt x="52" y="28"/>
                  </a:lnTo>
                  <a:lnTo>
                    <a:pt x="47" y="43"/>
                  </a:lnTo>
                  <a:lnTo>
                    <a:pt x="45" y="53"/>
                  </a:lnTo>
                  <a:lnTo>
                    <a:pt x="51" y="51"/>
                  </a:lnTo>
                  <a:lnTo>
                    <a:pt x="57" y="49"/>
                  </a:lnTo>
                  <a:lnTo>
                    <a:pt x="63" y="47"/>
                  </a:lnTo>
                  <a:lnTo>
                    <a:pt x="68" y="43"/>
                  </a:lnTo>
                  <a:lnTo>
                    <a:pt x="70" y="42"/>
                  </a:lnTo>
                  <a:lnTo>
                    <a:pt x="72" y="42"/>
                  </a:lnTo>
                  <a:lnTo>
                    <a:pt x="71" y="43"/>
                  </a:lnTo>
                  <a:lnTo>
                    <a:pt x="69" y="47"/>
                  </a:lnTo>
                  <a:lnTo>
                    <a:pt x="63" y="50"/>
                  </a:lnTo>
                  <a:lnTo>
                    <a:pt x="56" y="56"/>
                  </a:lnTo>
                  <a:lnTo>
                    <a:pt x="48" y="61"/>
                  </a:lnTo>
                  <a:lnTo>
                    <a:pt x="44" y="64"/>
                  </a:lnTo>
                  <a:lnTo>
                    <a:pt x="41" y="78"/>
                  </a:lnTo>
                  <a:lnTo>
                    <a:pt x="38" y="93"/>
                  </a:lnTo>
                  <a:lnTo>
                    <a:pt x="36" y="108"/>
                  </a:lnTo>
                  <a:lnTo>
                    <a:pt x="33" y="116"/>
                  </a:lnTo>
                  <a:lnTo>
                    <a:pt x="39" y="116"/>
                  </a:lnTo>
                  <a:lnTo>
                    <a:pt x="45" y="115"/>
                  </a:lnTo>
                  <a:lnTo>
                    <a:pt x="51" y="115"/>
                  </a:lnTo>
                  <a:lnTo>
                    <a:pt x="57" y="114"/>
                  </a:lnTo>
                  <a:lnTo>
                    <a:pt x="62" y="113"/>
                  </a:lnTo>
                  <a:lnTo>
                    <a:pt x="68" y="110"/>
                  </a:lnTo>
                  <a:lnTo>
                    <a:pt x="71" y="109"/>
                  </a:lnTo>
                  <a:lnTo>
                    <a:pt x="74" y="108"/>
                  </a:lnTo>
                  <a:lnTo>
                    <a:pt x="76" y="106"/>
                  </a:lnTo>
                  <a:lnTo>
                    <a:pt x="77" y="106"/>
                  </a:lnTo>
                  <a:lnTo>
                    <a:pt x="77" y="108"/>
                  </a:lnTo>
                  <a:lnTo>
                    <a:pt x="75" y="110"/>
                  </a:lnTo>
                  <a:lnTo>
                    <a:pt x="72" y="113"/>
                  </a:lnTo>
                  <a:lnTo>
                    <a:pt x="68" y="115"/>
                  </a:lnTo>
                  <a:lnTo>
                    <a:pt x="62" y="118"/>
                  </a:lnTo>
                  <a:lnTo>
                    <a:pt x="55" y="121"/>
                  </a:lnTo>
                  <a:lnTo>
                    <a:pt x="48" y="124"/>
                  </a:lnTo>
                  <a:lnTo>
                    <a:pt x="43" y="126"/>
                  </a:lnTo>
                  <a:lnTo>
                    <a:pt x="38" y="128"/>
                  </a:lnTo>
                  <a:lnTo>
                    <a:pt x="34" y="129"/>
                  </a:lnTo>
                  <a:lnTo>
                    <a:pt x="31" y="132"/>
                  </a:lnTo>
                  <a:lnTo>
                    <a:pt x="29" y="139"/>
                  </a:lnTo>
                  <a:lnTo>
                    <a:pt x="28" y="147"/>
                  </a:lnTo>
                  <a:lnTo>
                    <a:pt x="28" y="152"/>
                  </a:lnTo>
                  <a:lnTo>
                    <a:pt x="30" y="154"/>
                  </a:lnTo>
                  <a:lnTo>
                    <a:pt x="33" y="155"/>
                  </a:lnTo>
                  <a:lnTo>
                    <a:pt x="39" y="155"/>
                  </a:lnTo>
                  <a:lnTo>
                    <a:pt x="43" y="154"/>
                  </a:lnTo>
                  <a:lnTo>
                    <a:pt x="53" y="149"/>
                  </a:lnTo>
                  <a:lnTo>
                    <a:pt x="62" y="145"/>
                  </a:lnTo>
                  <a:lnTo>
                    <a:pt x="70" y="140"/>
                  </a:lnTo>
                  <a:lnTo>
                    <a:pt x="75" y="137"/>
                  </a:lnTo>
                  <a:lnTo>
                    <a:pt x="78" y="134"/>
                  </a:lnTo>
                  <a:lnTo>
                    <a:pt x="81" y="133"/>
                  </a:lnTo>
                  <a:lnTo>
                    <a:pt x="81" y="134"/>
                  </a:lnTo>
                  <a:lnTo>
                    <a:pt x="78" y="139"/>
                  </a:lnTo>
                  <a:lnTo>
                    <a:pt x="72" y="147"/>
                  </a:lnTo>
                  <a:lnTo>
                    <a:pt x="64" y="156"/>
                  </a:lnTo>
                  <a:lnTo>
                    <a:pt x="57" y="164"/>
                  </a:lnTo>
                  <a:lnTo>
                    <a:pt x="51" y="170"/>
                  </a:lnTo>
                  <a:lnTo>
                    <a:pt x="51" y="168"/>
                  </a:lnTo>
                  <a:lnTo>
                    <a:pt x="49" y="166"/>
                  </a:lnTo>
                  <a:lnTo>
                    <a:pt x="47" y="163"/>
                  </a:lnTo>
                  <a:lnTo>
                    <a:pt x="46" y="161"/>
                  </a:lnTo>
                  <a:lnTo>
                    <a:pt x="41" y="158"/>
                  </a:lnTo>
                  <a:lnTo>
                    <a:pt x="34" y="156"/>
                  </a:lnTo>
                  <a:lnTo>
                    <a:pt x="26" y="158"/>
                  </a:lnTo>
                  <a:lnTo>
                    <a:pt x="21" y="160"/>
                  </a:lnTo>
                  <a:lnTo>
                    <a:pt x="17" y="163"/>
                  </a:lnTo>
                  <a:lnTo>
                    <a:pt x="17" y="167"/>
                  </a:lnTo>
                  <a:lnTo>
                    <a:pt x="17" y="171"/>
                  </a:lnTo>
                  <a:lnTo>
                    <a:pt x="17" y="175"/>
                  </a:lnTo>
                  <a:lnTo>
                    <a:pt x="13" y="179"/>
                  </a:lnTo>
                  <a:lnTo>
                    <a:pt x="8" y="183"/>
                  </a:lnTo>
                  <a:lnTo>
                    <a:pt x="3" y="186"/>
                  </a:lnTo>
                  <a:lnTo>
                    <a:pt x="1" y="189"/>
                  </a:lnTo>
                  <a:lnTo>
                    <a:pt x="6" y="183"/>
                  </a:lnTo>
                  <a:lnTo>
                    <a:pt x="10" y="177"/>
                  </a:lnTo>
                  <a:lnTo>
                    <a:pt x="13" y="171"/>
                  </a:lnTo>
                  <a:lnTo>
                    <a:pt x="13" y="168"/>
                  </a:lnTo>
                  <a:lnTo>
                    <a:pt x="10" y="164"/>
                  </a:lnTo>
                  <a:lnTo>
                    <a:pt x="7" y="162"/>
                  </a:lnTo>
                  <a:lnTo>
                    <a:pt x="3" y="161"/>
                  </a:lnTo>
                  <a:lnTo>
                    <a:pt x="0" y="16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2" name="Freeform 643"/>
            <p:cNvSpPr>
              <a:spLocks/>
            </p:cNvSpPr>
            <p:nvPr/>
          </p:nvSpPr>
          <p:spPr bwMode="auto">
            <a:xfrm>
              <a:off x="3716" y="2452"/>
              <a:ext cx="7" cy="12"/>
            </a:xfrm>
            <a:custGeom>
              <a:avLst/>
              <a:gdLst>
                <a:gd name="T0" fmla="*/ 1 w 13"/>
                <a:gd name="T1" fmla="*/ 1 h 24"/>
                <a:gd name="T2" fmla="*/ 1 w 13"/>
                <a:gd name="T3" fmla="*/ 1 h 24"/>
                <a:gd name="T4" fmla="*/ 1 w 13"/>
                <a:gd name="T5" fmla="*/ 1 h 24"/>
                <a:gd name="T6" fmla="*/ 1 w 13"/>
                <a:gd name="T7" fmla="*/ 1 h 24"/>
                <a:gd name="T8" fmla="*/ 1 w 13"/>
                <a:gd name="T9" fmla="*/ 1 h 24"/>
                <a:gd name="T10" fmla="*/ 1 w 13"/>
                <a:gd name="T11" fmla="*/ 1 h 24"/>
                <a:gd name="T12" fmla="*/ 0 w 13"/>
                <a:gd name="T13" fmla="*/ 1 h 24"/>
                <a:gd name="T14" fmla="*/ 0 w 13"/>
                <a:gd name="T15" fmla="*/ 1 h 24"/>
                <a:gd name="T16" fmla="*/ 0 w 13"/>
                <a:gd name="T17" fmla="*/ 1 h 24"/>
                <a:gd name="T18" fmla="*/ 0 w 13"/>
                <a:gd name="T19" fmla="*/ 0 h 24"/>
                <a:gd name="T20" fmla="*/ 1 w 13"/>
                <a:gd name="T21" fmla="*/ 0 h 24"/>
                <a:gd name="T22" fmla="*/ 1 w 13"/>
                <a:gd name="T23" fmla="*/ 1 h 24"/>
                <a:gd name="T24" fmla="*/ 1 w 13"/>
                <a:gd name="T25" fmla="*/ 1 h 24"/>
                <a:gd name="T26" fmla="*/ 1 w 13"/>
                <a:gd name="T27" fmla="*/ 1 h 24"/>
                <a:gd name="T28" fmla="*/ 1 w 13"/>
                <a:gd name="T29" fmla="*/ 1 h 24"/>
                <a:gd name="T30" fmla="*/ 1 w 13"/>
                <a:gd name="T31" fmla="*/ 1 h 24"/>
                <a:gd name="T32" fmla="*/ 1 w 1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4">
                  <a:moveTo>
                    <a:pt x="13" y="23"/>
                  </a:moveTo>
                  <a:lnTo>
                    <a:pt x="10" y="21"/>
                  </a:lnTo>
                  <a:lnTo>
                    <a:pt x="8" y="21"/>
                  </a:lnTo>
                  <a:lnTo>
                    <a:pt x="4" y="23"/>
                  </a:lnTo>
                  <a:lnTo>
                    <a:pt x="2" y="24"/>
                  </a:lnTo>
                  <a:lnTo>
                    <a:pt x="1" y="18"/>
                  </a:lnTo>
                  <a:lnTo>
                    <a:pt x="0" y="12"/>
                  </a:lnTo>
                  <a:lnTo>
                    <a:pt x="0" y="8"/>
                  </a:lnTo>
                  <a:lnTo>
                    <a:pt x="0" y="2"/>
                  </a:lnTo>
                  <a:lnTo>
                    <a:pt x="0" y="0"/>
                  </a:lnTo>
                  <a:lnTo>
                    <a:pt x="1" y="0"/>
                  </a:lnTo>
                  <a:lnTo>
                    <a:pt x="2" y="1"/>
                  </a:lnTo>
                  <a:lnTo>
                    <a:pt x="2" y="3"/>
                  </a:lnTo>
                  <a:lnTo>
                    <a:pt x="3" y="8"/>
                  </a:lnTo>
                  <a:lnTo>
                    <a:pt x="7" y="12"/>
                  </a:lnTo>
                  <a:lnTo>
                    <a:pt x="10" y="18"/>
                  </a:lnTo>
                  <a:lnTo>
                    <a:pt x="13" y="2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3" name="Freeform 644"/>
            <p:cNvSpPr>
              <a:spLocks/>
            </p:cNvSpPr>
            <p:nvPr/>
          </p:nvSpPr>
          <p:spPr bwMode="auto">
            <a:xfrm>
              <a:off x="3771" y="2449"/>
              <a:ext cx="129" cy="79"/>
            </a:xfrm>
            <a:custGeom>
              <a:avLst/>
              <a:gdLst>
                <a:gd name="T0" fmla="*/ 1 w 258"/>
                <a:gd name="T1" fmla="*/ 4 h 157"/>
                <a:gd name="T2" fmla="*/ 2 w 258"/>
                <a:gd name="T3" fmla="*/ 3 h 157"/>
                <a:gd name="T4" fmla="*/ 3 w 258"/>
                <a:gd name="T5" fmla="*/ 2 h 157"/>
                <a:gd name="T6" fmla="*/ 3 w 258"/>
                <a:gd name="T7" fmla="*/ 1 h 157"/>
                <a:gd name="T8" fmla="*/ 4 w 258"/>
                <a:gd name="T9" fmla="*/ 1 h 157"/>
                <a:gd name="T10" fmla="*/ 4 w 258"/>
                <a:gd name="T11" fmla="*/ 1 h 157"/>
                <a:gd name="T12" fmla="*/ 4 w 258"/>
                <a:gd name="T13" fmla="*/ 1 h 157"/>
                <a:gd name="T14" fmla="*/ 3 w 258"/>
                <a:gd name="T15" fmla="*/ 2 h 157"/>
                <a:gd name="T16" fmla="*/ 3 w 258"/>
                <a:gd name="T17" fmla="*/ 3 h 157"/>
                <a:gd name="T18" fmla="*/ 3 w 258"/>
                <a:gd name="T19" fmla="*/ 3 h 157"/>
                <a:gd name="T20" fmla="*/ 3 w 258"/>
                <a:gd name="T21" fmla="*/ 3 h 157"/>
                <a:gd name="T22" fmla="*/ 4 w 258"/>
                <a:gd name="T23" fmla="*/ 2 h 157"/>
                <a:gd name="T24" fmla="*/ 5 w 258"/>
                <a:gd name="T25" fmla="*/ 1 h 157"/>
                <a:gd name="T26" fmla="*/ 6 w 258"/>
                <a:gd name="T27" fmla="*/ 1 h 157"/>
                <a:gd name="T28" fmla="*/ 6 w 258"/>
                <a:gd name="T29" fmla="*/ 1 h 157"/>
                <a:gd name="T30" fmla="*/ 5 w 258"/>
                <a:gd name="T31" fmla="*/ 1 h 157"/>
                <a:gd name="T32" fmla="*/ 4 w 258"/>
                <a:gd name="T33" fmla="*/ 2 h 157"/>
                <a:gd name="T34" fmla="*/ 4 w 258"/>
                <a:gd name="T35" fmla="*/ 2 h 157"/>
                <a:gd name="T36" fmla="*/ 5 w 258"/>
                <a:gd name="T37" fmla="*/ 2 h 157"/>
                <a:gd name="T38" fmla="*/ 6 w 258"/>
                <a:gd name="T39" fmla="*/ 2 h 157"/>
                <a:gd name="T40" fmla="*/ 7 w 258"/>
                <a:gd name="T41" fmla="*/ 1 h 157"/>
                <a:gd name="T42" fmla="*/ 8 w 258"/>
                <a:gd name="T43" fmla="*/ 1 h 157"/>
                <a:gd name="T44" fmla="*/ 7 w 258"/>
                <a:gd name="T45" fmla="*/ 2 h 157"/>
                <a:gd name="T46" fmla="*/ 6 w 258"/>
                <a:gd name="T47" fmla="*/ 2 h 157"/>
                <a:gd name="T48" fmla="*/ 7 w 258"/>
                <a:gd name="T49" fmla="*/ 2 h 157"/>
                <a:gd name="T50" fmla="*/ 8 w 258"/>
                <a:gd name="T51" fmla="*/ 2 h 157"/>
                <a:gd name="T52" fmla="*/ 9 w 258"/>
                <a:gd name="T53" fmla="*/ 2 h 157"/>
                <a:gd name="T54" fmla="*/ 8 w 258"/>
                <a:gd name="T55" fmla="*/ 2 h 157"/>
                <a:gd name="T56" fmla="*/ 6 w 258"/>
                <a:gd name="T57" fmla="*/ 3 h 157"/>
                <a:gd name="T58" fmla="*/ 7 w 258"/>
                <a:gd name="T59" fmla="*/ 3 h 157"/>
                <a:gd name="T60" fmla="*/ 8 w 258"/>
                <a:gd name="T61" fmla="*/ 4 h 157"/>
                <a:gd name="T62" fmla="*/ 8 w 258"/>
                <a:gd name="T63" fmla="*/ 4 h 157"/>
                <a:gd name="T64" fmla="*/ 7 w 258"/>
                <a:gd name="T65" fmla="*/ 3 h 157"/>
                <a:gd name="T66" fmla="*/ 6 w 258"/>
                <a:gd name="T67" fmla="*/ 3 h 157"/>
                <a:gd name="T68" fmla="*/ 5 w 258"/>
                <a:gd name="T69" fmla="*/ 3 h 157"/>
                <a:gd name="T70" fmla="*/ 5 w 258"/>
                <a:gd name="T71" fmla="*/ 3 h 157"/>
                <a:gd name="T72" fmla="*/ 5 w 258"/>
                <a:gd name="T73" fmla="*/ 3 h 157"/>
                <a:gd name="T74" fmla="*/ 5 w 258"/>
                <a:gd name="T75" fmla="*/ 4 h 157"/>
                <a:gd name="T76" fmla="*/ 6 w 258"/>
                <a:gd name="T77" fmla="*/ 4 h 157"/>
                <a:gd name="T78" fmla="*/ 6 w 258"/>
                <a:gd name="T79" fmla="*/ 5 h 157"/>
                <a:gd name="T80" fmla="*/ 5 w 258"/>
                <a:gd name="T81" fmla="*/ 4 h 157"/>
                <a:gd name="T82" fmla="*/ 4 w 258"/>
                <a:gd name="T83" fmla="*/ 3 h 157"/>
                <a:gd name="T84" fmla="*/ 4 w 258"/>
                <a:gd name="T85" fmla="*/ 3 h 157"/>
                <a:gd name="T86" fmla="*/ 3 w 258"/>
                <a:gd name="T87" fmla="*/ 4 h 157"/>
                <a:gd name="T88" fmla="*/ 3 w 258"/>
                <a:gd name="T89" fmla="*/ 4 h 157"/>
                <a:gd name="T90" fmla="*/ 3 w 258"/>
                <a:gd name="T91" fmla="*/ 4 h 157"/>
                <a:gd name="T92" fmla="*/ 4 w 258"/>
                <a:gd name="T93" fmla="*/ 5 h 157"/>
                <a:gd name="T94" fmla="*/ 5 w 258"/>
                <a:gd name="T95" fmla="*/ 5 h 157"/>
                <a:gd name="T96" fmla="*/ 4 w 258"/>
                <a:gd name="T97" fmla="*/ 5 h 157"/>
                <a:gd name="T98" fmla="*/ 2 w 258"/>
                <a:gd name="T99" fmla="*/ 4 h 157"/>
                <a:gd name="T100" fmla="*/ 2 w 258"/>
                <a:gd name="T101" fmla="*/ 4 h 157"/>
                <a:gd name="T102" fmla="*/ 1 w 258"/>
                <a:gd name="T103" fmla="*/ 4 h 157"/>
                <a:gd name="T104" fmla="*/ 1 w 258"/>
                <a:gd name="T105" fmla="*/ 4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8" h="157">
                  <a:moveTo>
                    <a:pt x="10" y="121"/>
                  </a:moveTo>
                  <a:lnTo>
                    <a:pt x="14" y="117"/>
                  </a:lnTo>
                  <a:lnTo>
                    <a:pt x="20" y="114"/>
                  </a:lnTo>
                  <a:lnTo>
                    <a:pt x="25" y="110"/>
                  </a:lnTo>
                  <a:lnTo>
                    <a:pt x="33" y="106"/>
                  </a:lnTo>
                  <a:lnTo>
                    <a:pt x="39" y="102"/>
                  </a:lnTo>
                  <a:lnTo>
                    <a:pt x="46" y="99"/>
                  </a:lnTo>
                  <a:lnTo>
                    <a:pt x="50" y="95"/>
                  </a:lnTo>
                  <a:lnTo>
                    <a:pt x="52" y="93"/>
                  </a:lnTo>
                  <a:lnTo>
                    <a:pt x="54" y="85"/>
                  </a:lnTo>
                  <a:lnTo>
                    <a:pt x="59" y="72"/>
                  </a:lnTo>
                  <a:lnTo>
                    <a:pt x="65" y="57"/>
                  </a:lnTo>
                  <a:lnTo>
                    <a:pt x="70" y="47"/>
                  </a:lnTo>
                  <a:lnTo>
                    <a:pt x="74" y="42"/>
                  </a:lnTo>
                  <a:lnTo>
                    <a:pt x="78" y="35"/>
                  </a:lnTo>
                  <a:lnTo>
                    <a:pt x="84" y="29"/>
                  </a:lnTo>
                  <a:lnTo>
                    <a:pt x="90" y="21"/>
                  </a:lnTo>
                  <a:lnTo>
                    <a:pt x="97" y="14"/>
                  </a:lnTo>
                  <a:lnTo>
                    <a:pt x="103" y="8"/>
                  </a:lnTo>
                  <a:lnTo>
                    <a:pt x="108" y="3"/>
                  </a:lnTo>
                  <a:lnTo>
                    <a:pt x="112" y="1"/>
                  </a:lnTo>
                  <a:lnTo>
                    <a:pt x="116" y="0"/>
                  </a:lnTo>
                  <a:lnTo>
                    <a:pt x="118" y="0"/>
                  </a:lnTo>
                  <a:lnTo>
                    <a:pt x="116" y="1"/>
                  </a:lnTo>
                  <a:lnTo>
                    <a:pt x="114" y="4"/>
                  </a:lnTo>
                  <a:lnTo>
                    <a:pt x="112" y="8"/>
                  </a:lnTo>
                  <a:lnTo>
                    <a:pt x="107" y="12"/>
                  </a:lnTo>
                  <a:lnTo>
                    <a:pt x="100" y="19"/>
                  </a:lnTo>
                  <a:lnTo>
                    <a:pt x="94" y="26"/>
                  </a:lnTo>
                  <a:lnTo>
                    <a:pt x="88" y="34"/>
                  </a:lnTo>
                  <a:lnTo>
                    <a:pt x="82" y="42"/>
                  </a:lnTo>
                  <a:lnTo>
                    <a:pt x="77" y="48"/>
                  </a:lnTo>
                  <a:lnTo>
                    <a:pt x="74" y="53"/>
                  </a:lnTo>
                  <a:lnTo>
                    <a:pt x="70" y="61"/>
                  </a:lnTo>
                  <a:lnTo>
                    <a:pt x="68" y="69"/>
                  </a:lnTo>
                  <a:lnTo>
                    <a:pt x="67" y="77"/>
                  </a:lnTo>
                  <a:lnTo>
                    <a:pt x="66" y="82"/>
                  </a:lnTo>
                  <a:lnTo>
                    <a:pt x="66" y="85"/>
                  </a:lnTo>
                  <a:lnTo>
                    <a:pt x="67" y="85"/>
                  </a:lnTo>
                  <a:lnTo>
                    <a:pt x="69" y="84"/>
                  </a:lnTo>
                  <a:lnTo>
                    <a:pt x="74" y="82"/>
                  </a:lnTo>
                  <a:lnTo>
                    <a:pt x="77" y="79"/>
                  </a:lnTo>
                  <a:lnTo>
                    <a:pt x="81" y="77"/>
                  </a:lnTo>
                  <a:lnTo>
                    <a:pt x="86" y="74"/>
                  </a:lnTo>
                  <a:lnTo>
                    <a:pt x="91" y="70"/>
                  </a:lnTo>
                  <a:lnTo>
                    <a:pt x="96" y="67"/>
                  </a:lnTo>
                  <a:lnTo>
                    <a:pt x="101" y="63"/>
                  </a:lnTo>
                  <a:lnTo>
                    <a:pt x="105" y="61"/>
                  </a:lnTo>
                  <a:lnTo>
                    <a:pt x="108" y="60"/>
                  </a:lnTo>
                  <a:lnTo>
                    <a:pt x="114" y="50"/>
                  </a:lnTo>
                  <a:lnTo>
                    <a:pt x="121" y="40"/>
                  </a:lnTo>
                  <a:lnTo>
                    <a:pt x="130" y="31"/>
                  </a:lnTo>
                  <a:lnTo>
                    <a:pt x="141" y="22"/>
                  </a:lnTo>
                  <a:lnTo>
                    <a:pt x="151" y="15"/>
                  </a:lnTo>
                  <a:lnTo>
                    <a:pt x="160" y="9"/>
                  </a:lnTo>
                  <a:lnTo>
                    <a:pt x="167" y="4"/>
                  </a:lnTo>
                  <a:lnTo>
                    <a:pt x="173" y="2"/>
                  </a:lnTo>
                  <a:lnTo>
                    <a:pt x="179" y="1"/>
                  </a:lnTo>
                  <a:lnTo>
                    <a:pt x="182" y="1"/>
                  </a:lnTo>
                  <a:lnTo>
                    <a:pt x="182" y="2"/>
                  </a:lnTo>
                  <a:lnTo>
                    <a:pt x="177" y="4"/>
                  </a:lnTo>
                  <a:lnTo>
                    <a:pt x="169" y="9"/>
                  </a:lnTo>
                  <a:lnTo>
                    <a:pt x="160" y="16"/>
                  </a:lnTo>
                  <a:lnTo>
                    <a:pt x="151" y="24"/>
                  </a:lnTo>
                  <a:lnTo>
                    <a:pt x="142" y="32"/>
                  </a:lnTo>
                  <a:lnTo>
                    <a:pt x="134" y="41"/>
                  </a:lnTo>
                  <a:lnTo>
                    <a:pt x="127" y="49"/>
                  </a:lnTo>
                  <a:lnTo>
                    <a:pt x="121" y="56"/>
                  </a:lnTo>
                  <a:lnTo>
                    <a:pt x="120" y="61"/>
                  </a:lnTo>
                  <a:lnTo>
                    <a:pt x="120" y="63"/>
                  </a:lnTo>
                  <a:lnTo>
                    <a:pt x="122" y="63"/>
                  </a:lnTo>
                  <a:lnTo>
                    <a:pt x="124" y="63"/>
                  </a:lnTo>
                  <a:lnTo>
                    <a:pt x="130" y="62"/>
                  </a:lnTo>
                  <a:lnTo>
                    <a:pt x="138" y="61"/>
                  </a:lnTo>
                  <a:lnTo>
                    <a:pt x="146" y="59"/>
                  </a:lnTo>
                  <a:lnTo>
                    <a:pt x="154" y="57"/>
                  </a:lnTo>
                  <a:lnTo>
                    <a:pt x="160" y="56"/>
                  </a:lnTo>
                  <a:lnTo>
                    <a:pt x="167" y="50"/>
                  </a:lnTo>
                  <a:lnTo>
                    <a:pt x="175" y="45"/>
                  </a:lnTo>
                  <a:lnTo>
                    <a:pt x="185" y="39"/>
                  </a:lnTo>
                  <a:lnTo>
                    <a:pt x="197" y="33"/>
                  </a:lnTo>
                  <a:lnTo>
                    <a:pt x="207" y="29"/>
                  </a:lnTo>
                  <a:lnTo>
                    <a:pt x="217" y="24"/>
                  </a:lnTo>
                  <a:lnTo>
                    <a:pt x="223" y="22"/>
                  </a:lnTo>
                  <a:lnTo>
                    <a:pt x="228" y="19"/>
                  </a:lnTo>
                  <a:lnTo>
                    <a:pt x="233" y="18"/>
                  </a:lnTo>
                  <a:lnTo>
                    <a:pt x="235" y="19"/>
                  </a:lnTo>
                  <a:lnTo>
                    <a:pt x="234" y="22"/>
                  </a:lnTo>
                  <a:lnTo>
                    <a:pt x="228" y="24"/>
                  </a:lnTo>
                  <a:lnTo>
                    <a:pt x="221" y="26"/>
                  </a:lnTo>
                  <a:lnTo>
                    <a:pt x="213" y="31"/>
                  </a:lnTo>
                  <a:lnTo>
                    <a:pt x="205" y="34"/>
                  </a:lnTo>
                  <a:lnTo>
                    <a:pt x="197" y="39"/>
                  </a:lnTo>
                  <a:lnTo>
                    <a:pt x="190" y="45"/>
                  </a:lnTo>
                  <a:lnTo>
                    <a:pt x="184" y="49"/>
                  </a:lnTo>
                  <a:lnTo>
                    <a:pt x="180" y="54"/>
                  </a:lnTo>
                  <a:lnTo>
                    <a:pt x="177" y="59"/>
                  </a:lnTo>
                  <a:lnTo>
                    <a:pt x="185" y="60"/>
                  </a:lnTo>
                  <a:lnTo>
                    <a:pt x="196" y="59"/>
                  </a:lnTo>
                  <a:lnTo>
                    <a:pt x="206" y="57"/>
                  </a:lnTo>
                  <a:lnTo>
                    <a:pt x="217" y="55"/>
                  </a:lnTo>
                  <a:lnTo>
                    <a:pt x="227" y="53"/>
                  </a:lnTo>
                  <a:lnTo>
                    <a:pt x="236" y="50"/>
                  </a:lnTo>
                  <a:lnTo>
                    <a:pt x="243" y="48"/>
                  </a:lnTo>
                  <a:lnTo>
                    <a:pt x="248" y="47"/>
                  </a:lnTo>
                  <a:lnTo>
                    <a:pt x="253" y="44"/>
                  </a:lnTo>
                  <a:lnTo>
                    <a:pt x="258" y="42"/>
                  </a:lnTo>
                  <a:lnTo>
                    <a:pt x="258" y="44"/>
                  </a:lnTo>
                  <a:lnTo>
                    <a:pt x="255" y="47"/>
                  </a:lnTo>
                  <a:lnTo>
                    <a:pt x="250" y="50"/>
                  </a:lnTo>
                  <a:lnTo>
                    <a:pt x="244" y="54"/>
                  </a:lnTo>
                  <a:lnTo>
                    <a:pt x="236" y="57"/>
                  </a:lnTo>
                  <a:lnTo>
                    <a:pt x="226" y="62"/>
                  </a:lnTo>
                  <a:lnTo>
                    <a:pt x="215" y="65"/>
                  </a:lnTo>
                  <a:lnTo>
                    <a:pt x="204" y="68"/>
                  </a:lnTo>
                  <a:lnTo>
                    <a:pt x="192" y="69"/>
                  </a:lnTo>
                  <a:lnTo>
                    <a:pt x="181" y="69"/>
                  </a:lnTo>
                  <a:lnTo>
                    <a:pt x="184" y="74"/>
                  </a:lnTo>
                  <a:lnTo>
                    <a:pt x="190" y="77"/>
                  </a:lnTo>
                  <a:lnTo>
                    <a:pt x="197" y="82"/>
                  </a:lnTo>
                  <a:lnTo>
                    <a:pt x="205" y="86"/>
                  </a:lnTo>
                  <a:lnTo>
                    <a:pt x="212" y="90"/>
                  </a:lnTo>
                  <a:lnTo>
                    <a:pt x="219" y="94"/>
                  </a:lnTo>
                  <a:lnTo>
                    <a:pt x="225" y="97"/>
                  </a:lnTo>
                  <a:lnTo>
                    <a:pt x="229" y="99"/>
                  </a:lnTo>
                  <a:lnTo>
                    <a:pt x="235" y="101"/>
                  </a:lnTo>
                  <a:lnTo>
                    <a:pt x="237" y="104"/>
                  </a:lnTo>
                  <a:lnTo>
                    <a:pt x="236" y="105"/>
                  </a:lnTo>
                  <a:lnTo>
                    <a:pt x="230" y="104"/>
                  </a:lnTo>
                  <a:lnTo>
                    <a:pt x="225" y="102"/>
                  </a:lnTo>
                  <a:lnTo>
                    <a:pt x="217" y="99"/>
                  </a:lnTo>
                  <a:lnTo>
                    <a:pt x="206" y="95"/>
                  </a:lnTo>
                  <a:lnTo>
                    <a:pt x="196" y="91"/>
                  </a:lnTo>
                  <a:lnTo>
                    <a:pt x="185" y="86"/>
                  </a:lnTo>
                  <a:lnTo>
                    <a:pt x="176" y="83"/>
                  </a:lnTo>
                  <a:lnTo>
                    <a:pt x="169" y="78"/>
                  </a:lnTo>
                  <a:lnTo>
                    <a:pt x="165" y="75"/>
                  </a:lnTo>
                  <a:lnTo>
                    <a:pt x="160" y="75"/>
                  </a:lnTo>
                  <a:lnTo>
                    <a:pt x="156" y="76"/>
                  </a:lnTo>
                  <a:lnTo>
                    <a:pt x="150" y="76"/>
                  </a:lnTo>
                  <a:lnTo>
                    <a:pt x="144" y="76"/>
                  </a:lnTo>
                  <a:lnTo>
                    <a:pt x="138" y="77"/>
                  </a:lnTo>
                  <a:lnTo>
                    <a:pt x="134" y="77"/>
                  </a:lnTo>
                  <a:lnTo>
                    <a:pt x="129" y="78"/>
                  </a:lnTo>
                  <a:lnTo>
                    <a:pt x="126" y="78"/>
                  </a:lnTo>
                  <a:lnTo>
                    <a:pt x="128" y="83"/>
                  </a:lnTo>
                  <a:lnTo>
                    <a:pt x="132" y="87"/>
                  </a:lnTo>
                  <a:lnTo>
                    <a:pt x="137" y="92"/>
                  </a:lnTo>
                  <a:lnTo>
                    <a:pt x="143" y="97"/>
                  </a:lnTo>
                  <a:lnTo>
                    <a:pt x="147" y="101"/>
                  </a:lnTo>
                  <a:lnTo>
                    <a:pt x="153" y="106"/>
                  </a:lnTo>
                  <a:lnTo>
                    <a:pt x="158" y="109"/>
                  </a:lnTo>
                  <a:lnTo>
                    <a:pt x="161" y="112"/>
                  </a:lnTo>
                  <a:lnTo>
                    <a:pt x="168" y="116"/>
                  </a:lnTo>
                  <a:lnTo>
                    <a:pt x="176" y="120"/>
                  </a:lnTo>
                  <a:lnTo>
                    <a:pt x="182" y="123"/>
                  </a:lnTo>
                  <a:lnTo>
                    <a:pt x="188" y="127"/>
                  </a:lnTo>
                  <a:lnTo>
                    <a:pt x="191" y="130"/>
                  </a:lnTo>
                  <a:lnTo>
                    <a:pt x="194" y="133"/>
                  </a:lnTo>
                  <a:lnTo>
                    <a:pt x="191" y="135"/>
                  </a:lnTo>
                  <a:lnTo>
                    <a:pt x="182" y="130"/>
                  </a:lnTo>
                  <a:lnTo>
                    <a:pt x="175" y="125"/>
                  </a:lnTo>
                  <a:lnTo>
                    <a:pt x="166" y="120"/>
                  </a:lnTo>
                  <a:lnTo>
                    <a:pt x="157" y="114"/>
                  </a:lnTo>
                  <a:lnTo>
                    <a:pt x="147" y="108"/>
                  </a:lnTo>
                  <a:lnTo>
                    <a:pt x="137" y="102"/>
                  </a:lnTo>
                  <a:lnTo>
                    <a:pt x="129" y="97"/>
                  </a:lnTo>
                  <a:lnTo>
                    <a:pt x="123" y="92"/>
                  </a:lnTo>
                  <a:lnTo>
                    <a:pt x="119" y="89"/>
                  </a:lnTo>
                  <a:lnTo>
                    <a:pt x="114" y="85"/>
                  </a:lnTo>
                  <a:lnTo>
                    <a:pt x="109" y="84"/>
                  </a:lnTo>
                  <a:lnTo>
                    <a:pt x="106" y="85"/>
                  </a:lnTo>
                  <a:lnTo>
                    <a:pt x="101" y="87"/>
                  </a:lnTo>
                  <a:lnTo>
                    <a:pt x="94" y="90"/>
                  </a:lnTo>
                  <a:lnTo>
                    <a:pt x="84" y="93"/>
                  </a:lnTo>
                  <a:lnTo>
                    <a:pt x="75" y="97"/>
                  </a:lnTo>
                  <a:lnTo>
                    <a:pt x="69" y="99"/>
                  </a:lnTo>
                  <a:lnTo>
                    <a:pt x="68" y="101"/>
                  </a:lnTo>
                  <a:lnTo>
                    <a:pt x="68" y="104"/>
                  </a:lnTo>
                  <a:lnTo>
                    <a:pt x="69" y="106"/>
                  </a:lnTo>
                  <a:lnTo>
                    <a:pt x="74" y="110"/>
                  </a:lnTo>
                  <a:lnTo>
                    <a:pt x="78" y="114"/>
                  </a:lnTo>
                  <a:lnTo>
                    <a:pt x="85" y="119"/>
                  </a:lnTo>
                  <a:lnTo>
                    <a:pt x="93" y="125"/>
                  </a:lnTo>
                  <a:lnTo>
                    <a:pt x="103" y="131"/>
                  </a:lnTo>
                  <a:lnTo>
                    <a:pt x="112" y="138"/>
                  </a:lnTo>
                  <a:lnTo>
                    <a:pt x="121" y="144"/>
                  </a:lnTo>
                  <a:lnTo>
                    <a:pt x="128" y="150"/>
                  </a:lnTo>
                  <a:lnTo>
                    <a:pt x="134" y="152"/>
                  </a:lnTo>
                  <a:lnTo>
                    <a:pt x="138" y="155"/>
                  </a:lnTo>
                  <a:lnTo>
                    <a:pt x="137" y="157"/>
                  </a:lnTo>
                  <a:lnTo>
                    <a:pt x="132" y="157"/>
                  </a:lnTo>
                  <a:lnTo>
                    <a:pt x="123" y="152"/>
                  </a:lnTo>
                  <a:lnTo>
                    <a:pt x="118" y="147"/>
                  </a:lnTo>
                  <a:lnTo>
                    <a:pt x="108" y="142"/>
                  </a:lnTo>
                  <a:lnTo>
                    <a:pt x="99" y="136"/>
                  </a:lnTo>
                  <a:lnTo>
                    <a:pt x="89" y="129"/>
                  </a:lnTo>
                  <a:lnTo>
                    <a:pt x="78" y="123"/>
                  </a:lnTo>
                  <a:lnTo>
                    <a:pt x="69" y="119"/>
                  </a:lnTo>
                  <a:lnTo>
                    <a:pt x="62" y="114"/>
                  </a:lnTo>
                  <a:lnTo>
                    <a:pt x="59" y="113"/>
                  </a:lnTo>
                  <a:lnTo>
                    <a:pt x="55" y="113"/>
                  </a:lnTo>
                  <a:lnTo>
                    <a:pt x="48" y="115"/>
                  </a:lnTo>
                  <a:lnTo>
                    <a:pt x="40" y="117"/>
                  </a:lnTo>
                  <a:lnTo>
                    <a:pt x="31" y="121"/>
                  </a:lnTo>
                  <a:lnTo>
                    <a:pt x="22" y="123"/>
                  </a:lnTo>
                  <a:lnTo>
                    <a:pt x="14" y="127"/>
                  </a:lnTo>
                  <a:lnTo>
                    <a:pt x="7" y="128"/>
                  </a:lnTo>
                  <a:lnTo>
                    <a:pt x="2" y="129"/>
                  </a:lnTo>
                  <a:lnTo>
                    <a:pt x="0" y="129"/>
                  </a:lnTo>
                  <a:lnTo>
                    <a:pt x="1" y="128"/>
                  </a:lnTo>
                  <a:lnTo>
                    <a:pt x="6" y="125"/>
                  </a:lnTo>
                  <a:lnTo>
                    <a:pt x="10" y="121"/>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4" name="Freeform 645"/>
            <p:cNvSpPr>
              <a:spLocks/>
            </p:cNvSpPr>
            <p:nvPr/>
          </p:nvSpPr>
          <p:spPr bwMode="auto">
            <a:xfrm>
              <a:off x="3745" y="2528"/>
              <a:ext cx="93" cy="79"/>
            </a:xfrm>
            <a:custGeom>
              <a:avLst/>
              <a:gdLst>
                <a:gd name="T0" fmla="*/ 0 w 187"/>
                <a:gd name="T1" fmla="*/ 1 h 157"/>
                <a:gd name="T2" fmla="*/ 1 w 187"/>
                <a:gd name="T3" fmla="*/ 1 h 157"/>
                <a:gd name="T4" fmla="*/ 2 w 187"/>
                <a:gd name="T5" fmla="*/ 1 h 157"/>
                <a:gd name="T6" fmla="*/ 3 w 187"/>
                <a:gd name="T7" fmla="*/ 1 h 157"/>
                <a:gd name="T8" fmla="*/ 4 w 187"/>
                <a:gd name="T9" fmla="*/ 1 h 157"/>
                <a:gd name="T10" fmla="*/ 3 w 187"/>
                <a:gd name="T11" fmla="*/ 1 h 157"/>
                <a:gd name="T12" fmla="*/ 2 w 187"/>
                <a:gd name="T13" fmla="*/ 1 h 157"/>
                <a:gd name="T14" fmla="*/ 1 w 187"/>
                <a:gd name="T15" fmla="*/ 1 h 157"/>
                <a:gd name="T16" fmla="*/ 1 w 187"/>
                <a:gd name="T17" fmla="*/ 1 h 157"/>
                <a:gd name="T18" fmla="*/ 2 w 187"/>
                <a:gd name="T19" fmla="*/ 2 h 157"/>
                <a:gd name="T20" fmla="*/ 2 w 187"/>
                <a:gd name="T21" fmla="*/ 2 h 157"/>
                <a:gd name="T22" fmla="*/ 3 w 187"/>
                <a:gd name="T23" fmla="*/ 2 h 157"/>
                <a:gd name="T24" fmla="*/ 4 w 187"/>
                <a:gd name="T25" fmla="*/ 2 h 157"/>
                <a:gd name="T26" fmla="*/ 5 w 187"/>
                <a:gd name="T27" fmla="*/ 2 h 157"/>
                <a:gd name="T28" fmla="*/ 5 w 187"/>
                <a:gd name="T29" fmla="*/ 2 h 157"/>
                <a:gd name="T30" fmla="*/ 4 w 187"/>
                <a:gd name="T31" fmla="*/ 2 h 157"/>
                <a:gd name="T32" fmla="*/ 3 w 187"/>
                <a:gd name="T33" fmla="*/ 2 h 157"/>
                <a:gd name="T34" fmla="*/ 3 w 187"/>
                <a:gd name="T35" fmla="*/ 2 h 157"/>
                <a:gd name="T36" fmla="*/ 3 w 187"/>
                <a:gd name="T37" fmla="*/ 3 h 157"/>
                <a:gd name="T38" fmla="*/ 4 w 187"/>
                <a:gd name="T39" fmla="*/ 3 h 157"/>
                <a:gd name="T40" fmla="*/ 5 w 187"/>
                <a:gd name="T41" fmla="*/ 3 h 157"/>
                <a:gd name="T42" fmla="*/ 5 w 187"/>
                <a:gd name="T43" fmla="*/ 4 h 157"/>
                <a:gd name="T44" fmla="*/ 5 w 187"/>
                <a:gd name="T45" fmla="*/ 3 h 157"/>
                <a:gd name="T46" fmla="*/ 4 w 187"/>
                <a:gd name="T47" fmla="*/ 3 h 157"/>
                <a:gd name="T48" fmla="*/ 4 w 187"/>
                <a:gd name="T49" fmla="*/ 4 h 157"/>
                <a:gd name="T50" fmla="*/ 5 w 187"/>
                <a:gd name="T51" fmla="*/ 4 h 157"/>
                <a:gd name="T52" fmla="*/ 5 w 187"/>
                <a:gd name="T53" fmla="*/ 5 h 157"/>
                <a:gd name="T54" fmla="*/ 5 w 187"/>
                <a:gd name="T55" fmla="*/ 5 h 157"/>
                <a:gd name="T56" fmla="*/ 5 w 187"/>
                <a:gd name="T57" fmla="*/ 5 h 157"/>
                <a:gd name="T58" fmla="*/ 4 w 187"/>
                <a:gd name="T59" fmla="*/ 4 h 157"/>
                <a:gd name="T60" fmla="*/ 3 w 187"/>
                <a:gd name="T61" fmla="*/ 3 h 157"/>
                <a:gd name="T62" fmla="*/ 3 w 187"/>
                <a:gd name="T63" fmla="*/ 3 h 157"/>
                <a:gd name="T64" fmla="*/ 4 w 187"/>
                <a:gd name="T65" fmla="*/ 4 h 157"/>
                <a:gd name="T66" fmla="*/ 4 w 187"/>
                <a:gd name="T67" fmla="*/ 5 h 157"/>
                <a:gd name="T68" fmla="*/ 4 w 187"/>
                <a:gd name="T69" fmla="*/ 5 h 157"/>
                <a:gd name="T70" fmla="*/ 3 w 187"/>
                <a:gd name="T71" fmla="*/ 3 h 157"/>
                <a:gd name="T72" fmla="*/ 2 w 187"/>
                <a:gd name="T73" fmla="*/ 2 h 157"/>
                <a:gd name="T74" fmla="*/ 2 w 187"/>
                <a:gd name="T75" fmla="*/ 2 h 157"/>
                <a:gd name="T76" fmla="*/ 2 w 187"/>
                <a:gd name="T77" fmla="*/ 2 h 157"/>
                <a:gd name="T78" fmla="*/ 2 w 187"/>
                <a:gd name="T79" fmla="*/ 4 h 157"/>
                <a:gd name="T80" fmla="*/ 3 w 187"/>
                <a:gd name="T81" fmla="*/ 4 h 157"/>
                <a:gd name="T82" fmla="*/ 2 w 187"/>
                <a:gd name="T83" fmla="*/ 4 h 157"/>
                <a:gd name="T84" fmla="*/ 2 w 187"/>
                <a:gd name="T85" fmla="*/ 2 h 157"/>
                <a:gd name="T86" fmla="*/ 1 w 187"/>
                <a:gd name="T87" fmla="*/ 2 h 157"/>
                <a:gd name="T88" fmla="*/ 1 w 187"/>
                <a:gd name="T89" fmla="*/ 2 h 157"/>
                <a:gd name="T90" fmla="*/ 1 w 187"/>
                <a:gd name="T91" fmla="*/ 3 h 157"/>
                <a:gd name="T92" fmla="*/ 1 w 187"/>
                <a:gd name="T93" fmla="*/ 4 h 157"/>
                <a:gd name="T94" fmla="*/ 1 w 187"/>
                <a:gd name="T95" fmla="*/ 4 h 157"/>
                <a:gd name="T96" fmla="*/ 1 w 187"/>
                <a:gd name="T97" fmla="*/ 2 h 157"/>
                <a:gd name="T98" fmla="*/ 0 w 187"/>
                <a:gd name="T99" fmla="*/ 1 h 157"/>
                <a:gd name="T100" fmla="*/ 0 w 187"/>
                <a:gd name="T101" fmla="*/ 1 h 157"/>
                <a:gd name="T102" fmla="*/ 0 w 187"/>
                <a:gd name="T103" fmla="*/ 0 h 1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7" h="157">
                  <a:moveTo>
                    <a:pt x="6" y="2"/>
                  </a:moveTo>
                  <a:lnTo>
                    <a:pt x="13" y="8"/>
                  </a:lnTo>
                  <a:lnTo>
                    <a:pt x="21" y="14"/>
                  </a:lnTo>
                  <a:lnTo>
                    <a:pt x="29" y="17"/>
                  </a:lnTo>
                  <a:lnTo>
                    <a:pt x="36" y="18"/>
                  </a:lnTo>
                  <a:lnTo>
                    <a:pt x="45" y="16"/>
                  </a:lnTo>
                  <a:lnTo>
                    <a:pt x="57" y="14"/>
                  </a:lnTo>
                  <a:lnTo>
                    <a:pt x="70" y="11"/>
                  </a:lnTo>
                  <a:lnTo>
                    <a:pt x="84" y="10"/>
                  </a:lnTo>
                  <a:lnTo>
                    <a:pt x="97" y="9"/>
                  </a:lnTo>
                  <a:lnTo>
                    <a:pt x="108" y="9"/>
                  </a:lnTo>
                  <a:lnTo>
                    <a:pt x="119" y="10"/>
                  </a:lnTo>
                  <a:lnTo>
                    <a:pt x="125" y="11"/>
                  </a:lnTo>
                  <a:lnTo>
                    <a:pt x="130" y="15"/>
                  </a:lnTo>
                  <a:lnTo>
                    <a:pt x="130" y="17"/>
                  </a:lnTo>
                  <a:lnTo>
                    <a:pt x="126" y="17"/>
                  </a:lnTo>
                  <a:lnTo>
                    <a:pt x="117" y="16"/>
                  </a:lnTo>
                  <a:lnTo>
                    <a:pt x="110" y="16"/>
                  </a:lnTo>
                  <a:lnTo>
                    <a:pt x="102" y="16"/>
                  </a:lnTo>
                  <a:lnTo>
                    <a:pt x="90" y="17"/>
                  </a:lnTo>
                  <a:lnTo>
                    <a:pt x="80" y="18"/>
                  </a:lnTo>
                  <a:lnTo>
                    <a:pt x="68" y="19"/>
                  </a:lnTo>
                  <a:lnTo>
                    <a:pt x="59" y="22"/>
                  </a:lnTo>
                  <a:lnTo>
                    <a:pt x="51" y="24"/>
                  </a:lnTo>
                  <a:lnTo>
                    <a:pt x="46" y="26"/>
                  </a:lnTo>
                  <a:lnTo>
                    <a:pt x="50" y="29"/>
                  </a:lnTo>
                  <a:lnTo>
                    <a:pt x="55" y="31"/>
                  </a:lnTo>
                  <a:lnTo>
                    <a:pt x="60" y="33"/>
                  </a:lnTo>
                  <a:lnTo>
                    <a:pt x="66" y="35"/>
                  </a:lnTo>
                  <a:lnTo>
                    <a:pt x="72" y="38"/>
                  </a:lnTo>
                  <a:lnTo>
                    <a:pt x="76" y="39"/>
                  </a:lnTo>
                  <a:lnTo>
                    <a:pt x="80" y="41"/>
                  </a:lnTo>
                  <a:lnTo>
                    <a:pt x="82" y="42"/>
                  </a:lnTo>
                  <a:lnTo>
                    <a:pt x="91" y="41"/>
                  </a:lnTo>
                  <a:lnTo>
                    <a:pt x="104" y="40"/>
                  </a:lnTo>
                  <a:lnTo>
                    <a:pt x="117" y="41"/>
                  </a:lnTo>
                  <a:lnTo>
                    <a:pt x="130" y="42"/>
                  </a:lnTo>
                  <a:lnTo>
                    <a:pt x="143" y="45"/>
                  </a:lnTo>
                  <a:lnTo>
                    <a:pt x="155" y="47"/>
                  </a:lnTo>
                  <a:lnTo>
                    <a:pt x="164" y="50"/>
                  </a:lnTo>
                  <a:lnTo>
                    <a:pt x="170" y="54"/>
                  </a:lnTo>
                  <a:lnTo>
                    <a:pt x="174" y="60"/>
                  </a:lnTo>
                  <a:lnTo>
                    <a:pt x="175" y="62"/>
                  </a:lnTo>
                  <a:lnTo>
                    <a:pt x="172" y="61"/>
                  </a:lnTo>
                  <a:lnTo>
                    <a:pt x="165" y="59"/>
                  </a:lnTo>
                  <a:lnTo>
                    <a:pt x="159" y="56"/>
                  </a:lnTo>
                  <a:lnTo>
                    <a:pt x="151" y="54"/>
                  </a:lnTo>
                  <a:lnTo>
                    <a:pt x="141" y="53"/>
                  </a:lnTo>
                  <a:lnTo>
                    <a:pt x="130" y="50"/>
                  </a:lnTo>
                  <a:lnTo>
                    <a:pt x="119" y="49"/>
                  </a:lnTo>
                  <a:lnTo>
                    <a:pt x="108" y="49"/>
                  </a:lnTo>
                  <a:lnTo>
                    <a:pt x="100" y="49"/>
                  </a:lnTo>
                  <a:lnTo>
                    <a:pt x="95" y="50"/>
                  </a:lnTo>
                  <a:lnTo>
                    <a:pt x="103" y="57"/>
                  </a:lnTo>
                  <a:lnTo>
                    <a:pt x="111" y="62"/>
                  </a:lnTo>
                  <a:lnTo>
                    <a:pt x="117" y="67"/>
                  </a:lnTo>
                  <a:lnTo>
                    <a:pt x="119" y="70"/>
                  </a:lnTo>
                  <a:lnTo>
                    <a:pt x="126" y="70"/>
                  </a:lnTo>
                  <a:lnTo>
                    <a:pt x="134" y="71"/>
                  </a:lnTo>
                  <a:lnTo>
                    <a:pt x="144" y="72"/>
                  </a:lnTo>
                  <a:lnTo>
                    <a:pt x="155" y="75"/>
                  </a:lnTo>
                  <a:lnTo>
                    <a:pt x="165" y="79"/>
                  </a:lnTo>
                  <a:lnTo>
                    <a:pt x="174" y="85"/>
                  </a:lnTo>
                  <a:lnTo>
                    <a:pt x="181" y="93"/>
                  </a:lnTo>
                  <a:lnTo>
                    <a:pt x="187" y="103"/>
                  </a:lnTo>
                  <a:lnTo>
                    <a:pt x="181" y="99"/>
                  </a:lnTo>
                  <a:lnTo>
                    <a:pt x="175" y="94"/>
                  </a:lnTo>
                  <a:lnTo>
                    <a:pt x="167" y="91"/>
                  </a:lnTo>
                  <a:lnTo>
                    <a:pt x="160" y="86"/>
                  </a:lnTo>
                  <a:lnTo>
                    <a:pt x="153" y="84"/>
                  </a:lnTo>
                  <a:lnTo>
                    <a:pt x="145" y="82"/>
                  </a:lnTo>
                  <a:lnTo>
                    <a:pt x="138" y="80"/>
                  </a:lnTo>
                  <a:lnTo>
                    <a:pt x="132" y="80"/>
                  </a:lnTo>
                  <a:lnTo>
                    <a:pt x="140" y="90"/>
                  </a:lnTo>
                  <a:lnTo>
                    <a:pt x="148" y="98"/>
                  </a:lnTo>
                  <a:lnTo>
                    <a:pt x="156" y="107"/>
                  </a:lnTo>
                  <a:lnTo>
                    <a:pt x="163" y="114"/>
                  </a:lnTo>
                  <a:lnTo>
                    <a:pt x="170" y="121"/>
                  </a:lnTo>
                  <a:lnTo>
                    <a:pt x="175" y="127"/>
                  </a:lnTo>
                  <a:lnTo>
                    <a:pt x="179" y="131"/>
                  </a:lnTo>
                  <a:lnTo>
                    <a:pt x="180" y="133"/>
                  </a:lnTo>
                  <a:lnTo>
                    <a:pt x="181" y="138"/>
                  </a:lnTo>
                  <a:lnTo>
                    <a:pt x="182" y="144"/>
                  </a:lnTo>
                  <a:lnTo>
                    <a:pt x="184" y="151"/>
                  </a:lnTo>
                  <a:lnTo>
                    <a:pt x="187" y="157"/>
                  </a:lnTo>
                  <a:lnTo>
                    <a:pt x="181" y="148"/>
                  </a:lnTo>
                  <a:lnTo>
                    <a:pt x="174" y="139"/>
                  </a:lnTo>
                  <a:lnTo>
                    <a:pt x="165" y="128"/>
                  </a:lnTo>
                  <a:lnTo>
                    <a:pt x="155" y="116"/>
                  </a:lnTo>
                  <a:lnTo>
                    <a:pt x="145" y="105"/>
                  </a:lnTo>
                  <a:lnTo>
                    <a:pt x="137" y="95"/>
                  </a:lnTo>
                  <a:lnTo>
                    <a:pt x="130" y="88"/>
                  </a:lnTo>
                  <a:lnTo>
                    <a:pt x="126" y="85"/>
                  </a:lnTo>
                  <a:lnTo>
                    <a:pt x="121" y="84"/>
                  </a:lnTo>
                  <a:lnTo>
                    <a:pt x="120" y="86"/>
                  </a:lnTo>
                  <a:lnTo>
                    <a:pt x="120" y="91"/>
                  </a:lnTo>
                  <a:lnTo>
                    <a:pt x="121" y="95"/>
                  </a:lnTo>
                  <a:lnTo>
                    <a:pt x="123" y="103"/>
                  </a:lnTo>
                  <a:lnTo>
                    <a:pt x="128" y="116"/>
                  </a:lnTo>
                  <a:lnTo>
                    <a:pt x="134" y="130"/>
                  </a:lnTo>
                  <a:lnTo>
                    <a:pt x="137" y="138"/>
                  </a:lnTo>
                  <a:lnTo>
                    <a:pt x="138" y="142"/>
                  </a:lnTo>
                  <a:lnTo>
                    <a:pt x="137" y="142"/>
                  </a:lnTo>
                  <a:lnTo>
                    <a:pt x="134" y="140"/>
                  </a:lnTo>
                  <a:lnTo>
                    <a:pt x="132" y="136"/>
                  </a:lnTo>
                  <a:lnTo>
                    <a:pt x="126" y="125"/>
                  </a:lnTo>
                  <a:lnTo>
                    <a:pt x="118" y="108"/>
                  </a:lnTo>
                  <a:lnTo>
                    <a:pt x="112" y="91"/>
                  </a:lnTo>
                  <a:lnTo>
                    <a:pt x="112" y="78"/>
                  </a:lnTo>
                  <a:lnTo>
                    <a:pt x="102" y="70"/>
                  </a:lnTo>
                  <a:lnTo>
                    <a:pt x="92" y="63"/>
                  </a:lnTo>
                  <a:lnTo>
                    <a:pt x="84" y="59"/>
                  </a:lnTo>
                  <a:lnTo>
                    <a:pt x="81" y="56"/>
                  </a:lnTo>
                  <a:lnTo>
                    <a:pt x="79" y="55"/>
                  </a:lnTo>
                  <a:lnTo>
                    <a:pt x="76" y="54"/>
                  </a:lnTo>
                  <a:lnTo>
                    <a:pt x="75" y="55"/>
                  </a:lnTo>
                  <a:lnTo>
                    <a:pt x="74" y="60"/>
                  </a:lnTo>
                  <a:lnTo>
                    <a:pt x="75" y="70"/>
                  </a:lnTo>
                  <a:lnTo>
                    <a:pt x="79" y="87"/>
                  </a:lnTo>
                  <a:lnTo>
                    <a:pt x="84" y="105"/>
                  </a:lnTo>
                  <a:lnTo>
                    <a:pt x="93" y="120"/>
                  </a:lnTo>
                  <a:lnTo>
                    <a:pt x="98" y="125"/>
                  </a:lnTo>
                  <a:lnTo>
                    <a:pt x="97" y="128"/>
                  </a:lnTo>
                  <a:lnTo>
                    <a:pt x="95" y="127"/>
                  </a:lnTo>
                  <a:lnTo>
                    <a:pt x="90" y="123"/>
                  </a:lnTo>
                  <a:lnTo>
                    <a:pt x="83" y="114"/>
                  </a:lnTo>
                  <a:lnTo>
                    <a:pt x="74" y="97"/>
                  </a:lnTo>
                  <a:lnTo>
                    <a:pt x="67" y="73"/>
                  </a:lnTo>
                  <a:lnTo>
                    <a:pt x="67" y="49"/>
                  </a:lnTo>
                  <a:lnTo>
                    <a:pt x="60" y="44"/>
                  </a:lnTo>
                  <a:lnTo>
                    <a:pt x="52" y="39"/>
                  </a:lnTo>
                  <a:lnTo>
                    <a:pt x="44" y="35"/>
                  </a:lnTo>
                  <a:lnTo>
                    <a:pt x="38" y="33"/>
                  </a:lnTo>
                  <a:lnTo>
                    <a:pt x="37" y="40"/>
                  </a:lnTo>
                  <a:lnTo>
                    <a:pt x="37" y="50"/>
                  </a:lnTo>
                  <a:lnTo>
                    <a:pt x="39" y="62"/>
                  </a:lnTo>
                  <a:lnTo>
                    <a:pt x="42" y="71"/>
                  </a:lnTo>
                  <a:lnTo>
                    <a:pt x="43" y="80"/>
                  </a:lnTo>
                  <a:lnTo>
                    <a:pt x="45" y="93"/>
                  </a:lnTo>
                  <a:lnTo>
                    <a:pt x="47" y="106"/>
                  </a:lnTo>
                  <a:lnTo>
                    <a:pt x="50" y="113"/>
                  </a:lnTo>
                  <a:lnTo>
                    <a:pt x="51" y="115"/>
                  </a:lnTo>
                  <a:lnTo>
                    <a:pt x="47" y="114"/>
                  </a:lnTo>
                  <a:lnTo>
                    <a:pt x="44" y="109"/>
                  </a:lnTo>
                  <a:lnTo>
                    <a:pt x="41" y="101"/>
                  </a:lnTo>
                  <a:lnTo>
                    <a:pt x="38" y="86"/>
                  </a:lnTo>
                  <a:lnTo>
                    <a:pt x="34" y="64"/>
                  </a:lnTo>
                  <a:lnTo>
                    <a:pt x="30" y="44"/>
                  </a:lnTo>
                  <a:lnTo>
                    <a:pt x="28" y="31"/>
                  </a:lnTo>
                  <a:lnTo>
                    <a:pt x="17" y="20"/>
                  </a:lnTo>
                  <a:lnTo>
                    <a:pt x="9" y="12"/>
                  </a:lnTo>
                  <a:lnTo>
                    <a:pt x="4" y="7"/>
                  </a:lnTo>
                  <a:lnTo>
                    <a:pt x="0" y="2"/>
                  </a:lnTo>
                  <a:lnTo>
                    <a:pt x="0" y="0"/>
                  </a:lnTo>
                  <a:lnTo>
                    <a:pt x="1" y="0"/>
                  </a:lnTo>
                  <a:lnTo>
                    <a:pt x="4" y="0"/>
                  </a:lnTo>
                  <a:lnTo>
                    <a:pt x="6"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5" name="Freeform 646"/>
            <p:cNvSpPr>
              <a:spLocks/>
            </p:cNvSpPr>
            <p:nvPr/>
          </p:nvSpPr>
          <p:spPr bwMode="auto">
            <a:xfrm>
              <a:off x="3697" y="2538"/>
              <a:ext cx="64" cy="107"/>
            </a:xfrm>
            <a:custGeom>
              <a:avLst/>
              <a:gdLst>
                <a:gd name="T0" fmla="*/ 1 w 129"/>
                <a:gd name="T1" fmla="*/ 0 h 215"/>
                <a:gd name="T2" fmla="*/ 1 w 129"/>
                <a:gd name="T3" fmla="*/ 0 h 215"/>
                <a:gd name="T4" fmla="*/ 2 w 129"/>
                <a:gd name="T5" fmla="*/ 1 h 215"/>
                <a:gd name="T6" fmla="*/ 2 w 129"/>
                <a:gd name="T7" fmla="*/ 1 h 215"/>
                <a:gd name="T8" fmla="*/ 2 w 129"/>
                <a:gd name="T9" fmla="*/ 1 h 215"/>
                <a:gd name="T10" fmla="*/ 3 w 129"/>
                <a:gd name="T11" fmla="*/ 2 h 215"/>
                <a:gd name="T12" fmla="*/ 3 w 129"/>
                <a:gd name="T13" fmla="*/ 3 h 215"/>
                <a:gd name="T14" fmla="*/ 3 w 129"/>
                <a:gd name="T15" fmla="*/ 3 h 215"/>
                <a:gd name="T16" fmla="*/ 4 w 129"/>
                <a:gd name="T17" fmla="*/ 3 h 215"/>
                <a:gd name="T18" fmla="*/ 3 w 129"/>
                <a:gd name="T19" fmla="*/ 3 h 215"/>
                <a:gd name="T20" fmla="*/ 3 w 129"/>
                <a:gd name="T21" fmla="*/ 3 h 215"/>
                <a:gd name="T22" fmla="*/ 3 w 129"/>
                <a:gd name="T23" fmla="*/ 3 h 215"/>
                <a:gd name="T24" fmla="*/ 3 w 129"/>
                <a:gd name="T25" fmla="*/ 2 h 215"/>
                <a:gd name="T26" fmla="*/ 2 w 129"/>
                <a:gd name="T27" fmla="*/ 2 h 215"/>
                <a:gd name="T28" fmla="*/ 2 w 129"/>
                <a:gd name="T29" fmla="*/ 1 h 215"/>
                <a:gd name="T30" fmla="*/ 2 w 129"/>
                <a:gd name="T31" fmla="*/ 1 h 215"/>
                <a:gd name="T32" fmla="*/ 2 w 129"/>
                <a:gd name="T33" fmla="*/ 2 h 215"/>
                <a:gd name="T34" fmla="*/ 2 w 129"/>
                <a:gd name="T35" fmla="*/ 2 h 215"/>
                <a:gd name="T36" fmla="*/ 2 w 129"/>
                <a:gd name="T37" fmla="*/ 3 h 215"/>
                <a:gd name="T38" fmla="*/ 2 w 129"/>
                <a:gd name="T39" fmla="*/ 3 h 215"/>
                <a:gd name="T40" fmla="*/ 3 w 129"/>
                <a:gd name="T41" fmla="*/ 4 h 215"/>
                <a:gd name="T42" fmla="*/ 3 w 129"/>
                <a:gd name="T43" fmla="*/ 4 h 215"/>
                <a:gd name="T44" fmla="*/ 3 w 129"/>
                <a:gd name="T45" fmla="*/ 5 h 215"/>
                <a:gd name="T46" fmla="*/ 3 w 129"/>
                <a:gd name="T47" fmla="*/ 5 h 215"/>
                <a:gd name="T48" fmla="*/ 3 w 129"/>
                <a:gd name="T49" fmla="*/ 4 h 215"/>
                <a:gd name="T50" fmla="*/ 3 w 129"/>
                <a:gd name="T51" fmla="*/ 4 h 215"/>
                <a:gd name="T52" fmla="*/ 2 w 129"/>
                <a:gd name="T53" fmla="*/ 3 h 215"/>
                <a:gd name="T54" fmla="*/ 2 w 129"/>
                <a:gd name="T55" fmla="*/ 3 h 215"/>
                <a:gd name="T56" fmla="*/ 2 w 129"/>
                <a:gd name="T57" fmla="*/ 4 h 215"/>
                <a:gd name="T58" fmla="*/ 2 w 129"/>
                <a:gd name="T59" fmla="*/ 5 h 215"/>
                <a:gd name="T60" fmla="*/ 2 w 129"/>
                <a:gd name="T61" fmla="*/ 6 h 215"/>
                <a:gd name="T62" fmla="*/ 2 w 129"/>
                <a:gd name="T63" fmla="*/ 6 h 215"/>
                <a:gd name="T64" fmla="*/ 2 w 129"/>
                <a:gd name="T65" fmla="*/ 5 h 215"/>
                <a:gd name="T66" fmla="*/ 2 w 129"/>
                <a:gd name="T67" fmla="*/ 4 h 215"/>
                <a:gd name="T68" fmla="*/ 1 w 129"/>
                <a:gd name="T69" fmla="*/ 4 h 215"/>
                <a:gd name="T70" fmla="*/ 1 w 129"/>
                <a:gd name="T71" fmla="*/ 4 h 215"/>
                <a:gd name="T72" fmla="*/ 0 w 129"/>
                <a:gd name="T73" fmla="*/ 5 h 215"/>
                <a:gd name="T74" fmla="*/ 0 w 129"/>
                <a:gd name="T75" fmla="*/ 5 h 215"/>
                <a:gd name="T76" fmla="*/ 1 w 129"/>
                <a:gd name="T77" fmla="*/ 4 h 215"/>
                <a:gd name="T78" fmla="*/ 1 w 129"/>
                <a:gd name="T79" fmla="*/ 3 h 215"/>
                <a:gd name="T80" fmla="*/ 1 w 129"/>
                <a:gd name="T81" fmla="*/ 2 h 215"/>
                <a:gd name="T82" fmla="*/ 1 w 129"/>
                <a:gd name="T83" fmla="*/ 1 h 215"/>
                <a:gd name="T84" fmla="*/ 1 w 129"/>
                <a:gd name="T85" fmla="*/ 1 h 215"/>
                <a:gd name="T86" fmla="*/ 1 w 129"/>
                <a:gd name="T87" fmla="*/ 2 h 215"/>
                <a:gd name="T88" fmla="*/ 0 w 129"/>
                <a:gd name="T89" fmla="*/ 2 h 215"/>
                <a:gd name="T90" fmla="*/ 0 w 129"/>
                <a:gd name="T91" fmla="*/ 3 h 215"/>
                <a:gd name="T92" fmla="*/ 0 w 129"/>
                <a:gd name="T93" fmla="*/ 3 h 215"/>
                <a:gd name="T94" fmla="*/ 0 w 129"/>
                <a:gd name="T95" fmla="*/ 3 h 215"/>
                <a:gd name="T96" fmla="*/ 0 w 129"/>
                <a:gd name="T97" fmla="*/ 3 h 215"/>
                <a:gd name="T98" fmla="*/ 0 w 129"/>
                <a:gd name="T99" fmla="*/ 2 h 215"/>
                <a:gd name="T100" fmla="*/ 0 w 129"/>
                <a:gd name="T101" fmla="*/ 2 h 215"/>
                <a:gd name="T102" fmla="*/ 1 w 129"/>
                <a:gd name="T103" fmla="*/ 1 h 215"/>
                <a:gd name="T104" fmla="*/ 1 w 129"/>
                <a:gd name="T105" fmla="*/ 1 h 215"/>
                <a:gd name="T106" fmla="*/ 1 w 129"/>
                <a:gd name="T107" fmla="*/ 0 h 215"/>
                <a:gd name="T108" fmla="*/ 1 w 129"/>
                <a:gd name="T109" fmla="*/ 0 h 215"/>
                <a:gd name="T110" fmla="*/ 1 w 129"/>
                <a:gd name="T111" fmla="*/ 0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9" h="215">
                  <a:moveTo>
                    <a:pt x="56" y="0"/>
                  </a:moveTo>
                  <a:lnTo>
                    <a:pt x="58" y="2"/>
                  </a:lnTo>
                  <a:lnTo>
                    <a:pt x="59" y="13"/>
                  </a:lnTo>
                  <a:lnTo>
                    <a:pt x="62" y="26"/>
                  </a:lnTo>
                  <a:lnTo>
                    <a:pt x="63" y="32"/>
                  </a:lnTo>
                  <a:lnTo>
                    <a:pt x="65" y="35"/>
                  </a:lnTo>
                  <a:lnTo>
                    <a:pt x="68" y="37"/>
                  </a:lnTo>
                  <a:lnTo>
                    <a:pt x="74" y="42"/>
                  </a:lnTo>
                  <a:lnTo>
                    <a:pt x="80" y="46"/>
                  </a:lnTo>
                  <a:lnTo>
                    <a:pt x="87" y="53"/>
                  </a:lnTo>
                  <a:lnTo>
                    <a:pt x="94" y="60"/>
                  </a:lnTo>
                  <a:lnTo>
                    <a:pt x="100" y="69"/>
                  </a:lnTo>
                  <a:lnTo>
                    <a:pt x="105" y="79"/>
                  </a:lnTo>
                  <a:lnTo>
                    <a:pt x="114" y="96"/>
                  </a:lnTo>
                  <a:lnTo>
                    <a:pt x="123" y="107"/>
                  </a:lnTo>
                  <a:lnTo>
                    <a:pt x="127" y="115"/>
                  </a:lnTo>
                  <a:lnTo>
                    <a:pt x="129" y="121"/>
                  </a:lnTo>
                  <a:lnTo>
                    <a:pt x="129" y="125"/>
                  </a:lnTo>
                  <a:lnTo>
                    <a:pt x="128" y="126"/>
                  </a:lnTo>
                  <a:lnTo>
                    <a:pt x="126" y="125"/>
                  </a:lnTo>
                  <a:lnTo>
                    <a:pt x="123" y="119"/>
                  </a:lnTo>
                  <a:lnTo>
                    <a:pt x="120" y="114"/>
                  </a:lnTo>
                  <a:lnTo>
                    <a:pt x="117" y="107"/>
                  </a:lnTo>
                  <a:lnTo>
                    <a:pt x="112" y="99"/>
                  </a:lnTo>
                  <a:lnTo>
                    <a:pt x="106" y="90"/>
                  </a:lnTo>
                  <a:lnTo>
                    <a:pt x="101" y="82"/>
                  </a:lnTo>
                  <a:lnTo>
                    <a:pt x="95" y="74"/>
                  </a:lnTo>
                  <a:lnTo>
                    <a:pt x="90" y="67"/>
                  </a:lnTo>
                  <a:lnTo>
                    <a:pt x="87" y="64"/>
                  </a:lnTo>
                  <a:lnTo>
                    <a:pt x="81" y="59"/>
                  </a:lnTo>
                  <a:lnTo>
                    <a:pt x="76" y="55"/>
                  </a:lnTo>
                  <a:lnTo>
                    <a:pt x="73" y="53"/>
                  </a:lnTo>
                  <a:lnTo>
                    <a:pt x="70" y="52"/>
                  </a:lnTo>
                  <a:lnTo>
                    <a:pt x="68" y="64"/>
                  </a:lnTo>
                  <a:lnTo>
                    <a:pt x="68" y="75"/>
                  </a:lnTo>
                  <a:lnTo>
                    <a:pt x="70" y="88"/>
                  </a:lnTo>
                  <a:lnTo>
                    <a:pt x="71" y="96"/>
                  </a:lnTo>
                  <a:lnTo>
                    <a:pt x="76" y="100"/>
                  </a:lnTo>
                  <a:lnTo>
                    <a:pt x="83" y="106"/>
                  </a:lnTo>
                  <a:lnTo>
                    <a:pt x="91" y="114"/>
                  </a:lnTo>
                  <a:lnTo>
                    <a:pt x="100" y="124"/>
                  </a:lnTo>
                  <a:lnTo>
                    <a:pt x="108" y="134"/>
                  </a:lnTo>
                  <a:lnTo>
                    <a:pt x="114" y="145"/>
                  </a:lnTo>
                  <a:lnTo>
                    <a:pt x="119" y="158"/>
                  </a:lnTo>
                  <a:lnTo>
                    <a:pt x="121" y="172"/>
                  </a:lnTo>
                  <a:lnTo>
                    <a:pt x="121" y="177"/>
                  </a:lnTo>
                  <a:lnTo>
                    <a:pt x="119" y="175"/>
                  </a:lnTo>
                  <a:lnTo>
                    <a:pt x="114" y="167"/>
                  </a:lnTo>
                  <a:lnTo>
                    <a:pt x="110" y="155"/>
                  </a:lnTo>
                  <a:lnTo>
                    <a:pt x="106" y="147"/>
                  </a:lnTo>
                  <a:lnTo>
                    <a:pt x="103" y="140"/>
                  </a:lnTo>
                  <a:lnTo>
                    <a:pt x="97" y="133"/>
                  </a:lnTo>
                  <a:lnTo>
                    <a:pt x="93" y="127"/>
                  </a:lnTo>
                  <a:lnTo>
                    <a:pt x="87" y="122"/>
                  </a:lnTo>
                  <a:lnTo>
                    <a:pt x="81" y="118"/>
                  </a:lnTo>
                  <a:lnTo>
                    <a:pt x="76" y="114"/>
                  </a:lnTo>
                  <a:lnTo>
                    <a:pt x="72" y="113"/>
                  </a:lnTo>
                  <a:lnTo>
                    <a:pt x="79" y="132"/>
                  </a:lnTo>
                  <a:lnTo>
                    <a:pt x="83" y="157"/>
                  </a:lnTo>
                  <a:lnTo>
                    <a:pt x="86" y="186"/>
                  </a:lnTo>
                  <a:lnTo>
                    <a:pt x="85" y="209"/>
                  </a:lnTo>
                  <a:lnTo>
                    <a:pt x="83" y="215"/>
                  </a:lnTo>
                  <a:lnTo>
                    <a:pt x="82" y="215"/>
                  </a:lnTo>
                  <a:lnTo>
                    <a:pt x="81" y="211"/>
                  </a:lnTo>
                  <a:lnTo>
                    <a:pt x="81" y="205"/>
                  </a:lnTo>
                  <a:lnTo>
                    <a:pt x="79" y="189"/>
                  </a:lnTo>
                  <a:lnTo>
                    <a:pt x="74" y="163"/>
                  </a:lnTo>
                  <a:lnTo>
                    <a:pt x="67" y="137"/>
                  </a:lnTo>
                  <a:lnTo>
                    <a:pt x="63" y="122"/>
                  </a:lnTo>
                  <a:lnTo>
                    <a:pt x="53" y="129"/>
                  </a:lnTo>
                  <a:lnTo>
                    <a:pt x="43" y="141"/>
                  </a:lnTo>
                  <a:lnTo>
                    <a:pt x="35" y="155"/>
                  </a:lnTo>
                  <a:lnTo>
                    <a:pt x="30" y="170"/>
                  </a:lnTo>
                  <a:lnTo>
                    <a:pt x="28" y="174"/>
                  </a:lnTo>
                  <a:lnTo>
                    <a:pt x="26" y="174"/>
                  </a:lnTo>
                  <a:lnTo>
                    <a:pt x="25" y="170"/>
                  </a:lnTo>
                  <a:lnTo>
                    <a:pt x="26" y="162"/>
                  </a:lnTo>
                  <a:lnTo>
                    <a:pt x="33" y="149"/>
                  </a:lnTo>
                  <a:lnTo>
                    <a:pt x="42" y="132"/>
                  </a:lnTo>
                  <a:lnTo>
                    <a:pt x="50" y="115"/>
                  </a:lnTo>
                  <a:lnTo>
                    <a:pt x="57" y="105"/>
                  </a:lnTo>
                  <a:lnTo>
                    <a:pt x="58" y="91"/>
                  </a:lnTo>
                  <a:lnTo>
                    <a:pt x="59" y="76"/>
                  </a:lnTo>
                  <a:lnTo>
                    <a:pt x="58" y="62"/>
                  </a:lnTo>
                  <a:lnTo>
                    <a:pt x="58" y="54"/>
                  </a:lnTo>
                  <a:lnTo>
                    <a:pt x="51" y="59"/>
                  </a:lnTo>
                  <a:lnTo>
                    <a:pt x="43" y="66"/>
                  </a:lnTo>
                  <a:lnTo>
                    <a:pt x="35" y="74"/>
                  </a:lnTo>
                  <a:lnTo>
                    <a:pt x="27" y="83"/>
                  </a:lnTo>
                  <a:lnTo>
                    <a:pt x="20" y="92"/>
                  </a:lnTo>
                  <a:lnTo>
                    <a:pt x="13" y="103"/>
                  </a:lnTo>
                  <a:lnTo>
                    <a:pt x="9" y="112"/>
                  </a:lnTo>
                  <a:lnTo>
                    <a:pt x="5" y="121"/>
                  </a:lnTo>
                  <a:lnTo>
                    <a:pt x="3" y="126"/>
                  </a:lnTo>
                  <a:lnTo>
                    <a:pt x="2" y="126"/>
                  </a:lnTo>
                  <a:lnTo>
                    <a:pt x="0" y="124"/>
                  </a:lnTo>
                  <a:lnTo>
                    <a:pt x="2" y="117"/>
                  </a:lnTo>
                  <a:lnTo>
                    <a:pt x="4" y="111"/>
                  </a:lnTo>
                  <a:lnTo>
                    <a:pt x="9" y="102"/>
                  </a:lnTo>
                  <a:lnTo>
                    <a:pt x="15" y="90"/>
                  </a:lnTo>
                  <a:lnTo>
                    <a:pt x="22" y="79"/>
                  </a:lnTo>
                  <a:lnTo>
                    <a:pt x="30" y="67"/>
                  </a:lnTo>
                  <a:lnTo>
                    <a:pt x="38" y="55"/>
                  </a:lnTo>
                  <a:lnTo>
                    <a:pt x="47" y="46"/>
                  </a:lnTo>
                  <a:lnTo>
                    <a:pt x="53" y="41"/>
                  </a:lnTo>
                  <a:lnTo>
                    <a:pt x="57" y="34"/>
                  </a:lnTo>
                  <a:lnTo>
                    <a:pt x="57" y="23"/>
                  </a:lnTo>
                  <a:lnTo>
                    <a:pt x="55" y="15"/>
                  </a:lnTo>
                  <a:lnTo>
                    <a:pt x="53" y="9"/>
                  </a:lnTo>
                  <a:lnTo>
                    <a:pt x="53" y="6"/>
                  </a:lnTo>
                  <a:lnTo>
                    <a:pt x="53" y="5"/>
                  </a:lnTo>
                  <a:lnTo>
                    <a:pt x="55" y="2"/>
                  </a:lnTo>
                  <a:lnTo>
                    <a:pt x="56"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6" name="Freeform 647"/>
            <p:cNvSpPr>
              <a:spLocks/>
            </p:cNvSpPr>
            <p:nvPr/>
          </p:nvSpPr>
          <p:spPr bwMode="auto">
            <a:xfrm>
              <a:off x="3762" y="2399"/>
              <a:ext cx="78" cy="111"/>
            </a:xfrm>
            <a:custGeom>
              <a:avLst/>
              <a:gdLst>
                <a:gd name="T0" fmla="*/ 1 w 155"/>
                <a:gd name="T1" fmla="*/ 6 h 223"/>
                <a:gd name="T2" fmla="*/ 1 w 155"/>
                <a:gd name="T3" fmla="*/ 5 h 223"/>
                <a:gd name="T4" fmla="*/ 1 w 155"/>
                <a:gd name="T5" fmla="*/ 5 h 223"/>
                <a:gd name="T6" fmla="*/ 2 w 155"/>
                <a:gd name="T7" fmla="*/ 4 h 223"/>
                <a:gd name="T8" fmla="*/ 2 w 155"/>
                <a:gd name="T9" fmla="*/ 3 h 223"/>
                <a:gd name="T10" fmla="*/ 1 w 155"/>
                <a:gd name="T11" fmla="*/ 3 h 223"/>
                <a:gd name="T12" fmla="*/ 1 w 155"/>
                <a:gd name="T13" fmla="*/ 2 h 223"/>
                <a:gd name="T14" fmla="*/ 1 w 155"/>
                <a:gd name="T15" fmla="*/ 3 h 223"/>
                <a:gd name="T16" fmla="*/ 2 w 155"/>
                <a:gd name="T17" fmla="*/ 3 h 223"/>
                <a:gd name="T18" fmla="*/ 2 w 155"/>
                <a:gd name="T19" fmla="*/ 3 h 223"/>
                <a:gd name="T20" fmla="*/ 2 w 155"/>
                <a:gd name="T21" fmla="*/ 3 h 223"/>
                <a:gd name="T22" fmla="*/ 3 w 155"/>
                <a:gd name="T23" fmla="*/ 2 h 223"/>
                <a:gd name="T24" fmla="*/ 3 w 155"/>
                <a:gd name="T25" fmla="*/ 2 h 223"/>
                <a:gd name="T26" fmla="*/ 3 w 155"/>
                <a:gd name="T27" fmla="*/ 2 h 223"/>
                <a:gd name="T28" fmla="*/ 3 w 155"/>
                <a:gd name="T29" fmla="*/ 1 h 223"/>
                <a:gd name="T30" fmla="*/ 3 w 155"/>
                <a:gd name="T31" fmla="*/ 0 h 223"/>
                <a:gd name="T32" fmla="*/ 3 w 155"/>
                <a:gd name="T33" fmla="*/ 0 h 223"/>
                <a:gd name="T34" fmla="*/ 3 w 155"/>
                <a:gd name="T35" fmla="*/ 0 h 223"/>
                <a:gd name="T36" fmla="*/ 3 w 155"/>
                <a:gd name="T37" fmla="*/ 0 h 223"/>
                <a:gd name="T38" fmla="*/ 3 w 155"/>
                <a:gd name="T39" fmla="*/ 1 h 223"/>
                <a:gd name="T40" fmla="*/ 4 w 155"/>
                <a:gd name="T41" fmla="*/ 1 h 223"/>
                <a:gd name="T42" fmla="*/ 4 w 155"/>
                <a:gd name="T43" fmla="*/ 0 h 223"/>
                <a:gd name="T44" fmla="*/ 5 w 155"/>
                <a:gd name="T45" fmla="*/ 0 h 223"/>
                <a:gd name="T46" fmla="*/ 5 w 155"/>
                <a:gd name="T47" fmla="*/ 0 h 223"/>
                <a:gd name="T48" fmla="*/ 4 w 155"/>
                <a:gd name="T49" fmla="*/ 0 h 223"/>
                <a:gd name="T50" fmla="*/ 4 w 155"/>
                <a:gd name="T51" fmla="*/ 1 h 223"/>
                <a:gd name="T52" fmla="*/ 4 w 155"/>
                <a:gd name="T53" fmla="*/ 1 h 223"/>
                <a:gd name="T54" fmla="*/ 4 w 155"/>
                <a:gd name="T55" fmla="*/ 1 h 223"/>
                <a:gd name="T56" fmla="*/ 5 w 155"/>
                <a:gd name="T57" fmla="*/ 1 h 223"/>
                <a:gd name="T58" fmla="*/ 5 w 155"/>
                <a:gd name="T59" fmla="*/ 1 h 223"/>
                <a:gd name="T60" fmla="*/ 5 w 155"/>
                <a:gd name="T61" fmla="*/ 1 h 223"/>
                <a:gd name="T62" fmla="*/ 5 w 155"/>
                <a:gd name="T63" fmla="*/ 1 h 223"/>
                <a:gd name="T64" fmla="*/ 5 w 155"/>
                <a:gd name="T65" fmla="*/ 1 h 223"/>
                <a:gd name="T66" fmla="*/ 5 w 155"/>
                <a:gd name="T67" fmla="*/ 1 h 223"/>
                <a:gd name="T68" fmla="*/ 4 w 155"/>
                <a:gd name="T69" fmla="*/ 2 h 223"/>
                <a:gd name="T70" fmla="*/ 4 w 155"/>
                <a:gd name="T71" fmla="*/ 2 h 223"/>
                <a:gd name="T72" fmla="*/ 3 w 155"/>
                <a:gd name="T73" fmla="*/ 2 h 223"/>
                <a:gd name="T74" fmla="*/ 3 w 155"/>
                <a:gd name="T75" fmla="*/ 3 h 223"/>
                <a:gd name="T76" fmla="*/ 3 w 155"/>
                <a:gd name="T77" fmla="*/ 3 h 223"/>
                <a:gd name="T78" fmla="*/ 3 w 155"/>
                <a:gd name="T79" fmla="*/ 3 h 223"/>
                <a:gd name="T80" fmla="*/ 3 w 155"/>
                <a:gd name="T81" fmla="*/ 3 h 223"/>
                <a:gd name="T82" fmla="*/ 3 w 155"/>
                <a:gd name="T83" fmla="*/ 3 h 223"/>
                <a:gd name="T84" fmla="*/ 3 w 155"/>
                <a:gd name="T85" fmla="*/ 3 h 223"/>
                <a:gd name="T86" fmla="*/ 2 w 155"/>
                <a:gd name="T87" fmla="*/ 3 h 223"/>
                <a:gd name="T88" fmla="*/ 2 w 155"/>
                <a:gd name="T89" fmla="*/ 3 h 223"/>
                <a:gd name="T90" fmla="*/ 2 w 155"/>
                <a:gd name="T91" fmla="*/ 4 h 223"/>
                <a:gd name="T92" fmla="*/ 2 w 155"/>
                <a:gd name="T93" fmla="*/ 5 h 223"/>
                <a:gd name="T94" fmla="*/ 1 w 155"/>
                <a:gd name="T95" fmla="*/ 6 h 223"/>
                <a:gd name="T96" fmla="*/ 1 w 155"/>
                <a:gd name="T97" fmla="*/ 6 h 223"/>
                <a:gd name="T98" fmla="*/ 1 w 155"/>
                <a:gd name="T99" fmla="*/ 6 h 223"/>
                <a:gd name="T100" fmla="*/ 1 w 155"/>
                <a:gd name="T101" fmla="*/ 6 h 223"/>
                <a:gd name="T102" fmla="*/ 1 w 155"/>
                <a:gd name="T103" fmla="*/ 6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5" h="223">
                  <a:moveTo>
                    <a:pt x="0" y="223"/>
                  </a:moveTo>
                  <a:lnTo>
                    <a:pt x="4" y="212"/>
                  </a:lnTo>
                  <a:lnTo>
                    <a:pt x="11" y="197"/>
                  </a:lnTo>
                  <a:lnTo>
                    <a:pt x="17" y="182"/>
                  </a:lnTo>
                  <a:lnTo>
                    <a:pt x="21" y="172"/>
                  </a:lnTo>
                  <a:lnTo>
                    <a:pt x="26" y="162"/>
                  </a:lnTo>
                  <a:lnTo>
                    <a:pt x="32" y="147"/>
                  </a:lnTo>
                  <a:lnTo>
                    <a:pt x="39" y="133"/>
                  </a:lnTo>
                  <a:lnTo>
                    <a:pt x="42" y="125"/>
                  </a:lnTo>
                  <a:lnTo>
                    <a:pt x="36" y="119"/>
                  </a:lnTo>
                  <a:lnTo>
                    <a:pt x="32" y="113"/>
                  </a:lnTo>
                  <a:lnTo>
                    <a:pt x="28" y="108"/>
                  </a:lnTo>
                  <a:lnTo>
                    <a:pt x="27" y="99"/>
                  </a:lnTo>
                  <a:lnTo>
                    <a:pt x="27" y="94"/>
                  </a:lnTo>
                  <a:lnTo>
                    <a:pt x="28" y="94"/>
                  </a:lnTo>
                  <a:lnTo>
                    <a:pt x="30" y="97"/>
                  </a:lnTo>
                  <a:lnTo>
                    <a:pt x="32" y="102"/>
                  </a:lnTo>
                  <a:lnTo>
                    <a:pt x="35" y="105"/>
                  </a:lnTo>
                  <a:lnTo>
                    <a:pt x="40" y="109"/>
                  </a:lnTo>
                  <a:lnTo>
                    <a:pt x="45" y="111"/>
                  </a:lnTo>
                  <a:lnTo>
                    <a:pt x="48" y="112"/>
                  </a:lnTo>
                  <a:lnTo>
                    <a:pt x="53" y="106"/>
                  </a:lnTo>
                  <a:lnTo>
                    <a:pt x="59" y="101"/>
                  </a:lnTo>
                  <a:lnTo>
                    <a:pt x="65" y="93"/>
                  </a:lnTo>
                  <a:lnTo>
                    <a:pt x="71" y="86"/>
                  </a:lnTo>
                  <a:lnTo>
                    <a:pt x="77" y="79"/>
                  </a:lnTo>
                  <a:lnTo>
                    <a:pt x="81" y="73"/>
                  </a:lnTo>
                  <a:lnTo>
                    <a:pt x="84" y="67"/>
                  </a:lnTo>
                  <a:lnTo>
                    <a:pt x="86" y="64"/>
                  </a:lnTo>
                  <a:lnTo>
                    <a:pt x="86" y="56"/>
                  </a:lnTo>
                  <a:lnTo>
                    <a:pt x="84" y="42"/>
                  </a:lnTo>
                  <a:lnTo>
                    <a:pt x="79" y="29"/>
                  </a:lnTo>
                  <a:lnTo>
                    <a:pt x="74" y="20"/>
                  </a:lnTo>
                  <a:lnTo>
                    <a:pt x="71" y="14"/>
                  </a:lnTo>
                  <a:lnTo>
                    <a:pt x="69" y="11"/>
                  </a:lnTo>
                  <a:lnTo>
                    <a:pt x="70" y="11"/>
                  </a:lnTo>
                  <a:lnTo>
                    <a:pt x="73" y="13"/>
                  </a:lnTo>
                  <a:lnTo>
                    <a:pt x="79" y="20"/>
                  </a:lnTo>
                  <a:lnTo>
                    <a:pt x="86" y="33"/>
                  </a:lnTo>
                  <a:lnTo>
                    <a:pt x="91" y="45"/>
                  </a:lnTo>
                  <a:lnTo>
                    <a:pt x="93" y="56"/>
                  </a:lnTo>
                  <a:lnTo>
                    <a:pt x="100" y="42"/>
                  </a:lnTo>
                  <a:lnTo>
                    <a:pt x="109" y="26"/>
                  </a:lnTo>
                  <a:lnTo>
                    <a:pt x="117" y="11"/>
                  </a:lnTo>
                  <a:lnTo>
                    <a:pt x="125" y="3"/>
                  </a:lnTo>
                  <a:lnTo>
                    <a:pt x="130" y="0"/>
                  </a:lnTo>
                  <a:lnTo>
                    <a:pt x="131" y="0"/>
                  </a:lnTo>
                  <a:lnTo>
                    <a:pt x="130" y="4"/>
                  </a:lnTo>
                  <a:lnTo>
                    <a:pt x="126" y="7"/>
                  </a:lnTo>
                  <a:lnTo>
                    <a:pt x="121" y="19"/>
                  </a:lnTo>
                  <a:lnTo>
                    <a:pt x="112" y="37"/>
                  </a:lnTo>
                  <a:lnTo>
                    <a:pt x="103" y="54"/>
                  </a:lnTo>
                  <a:lnTo>
                    <a:pt x="98" y="64"/>
                  </a:lnTo>
                  <a:lnTo>
                    <a:pt x="104" y="61"/>
                  </a:lnTo>
                  <a:lnTo>
                    <a:pt x="112" y="59"/>
                  </a:lnTo>
                  <a:lnTo>
                    <a:pt x="119" y="57"/>
                  </a:lnTo>
                  <a:lnTo>
                    <a:pt x="125" y="54"/>
                  </a:lnTo>
                  <a:lnTo>
                    <a:pt x="131" y="53"/>
                  </a:lnTo>
                  <a:lnTo>
                    <a:pt x="137" y="51"/>
                  </a:lnTo>
                  <a:lnTo>
                    <a:pt x="140" y="49"/>
                  </a:lnTo>
                  <a:lnTo>
                    <a:pt x="144" y="46"/>
                  </a:lnTo>
                  <a:lnTo>
                    <a:pt x="149" y="43"/>
                  </a:lnTo>
                  <a:lnTo>
                    <a:pt x="154" y="42"/>
                  </a:lnTo>
                  <a:lnTo>
                    <a:pt x="155" y="43"/>
                  </a:lnTo>
                  <a:lnTo>
                    <a:pt x="152" y="46"/>
                  </a:lnTo>
                  <a:lnTo>
                    <a:pt x="147" y="50"/>
                  </a:lnTo>
                  <a:lnTo>
                    <a:pt x="141" y="53"/>
                  </a:lnTo>
                  <a:lnTo>
                    <a:pt x="133" y="59"/>
                  </a:lnTo>
                  <a:lnTo>
                    <a:pt x="124" y="64"/>
                  </a:lnTo>
                  <a:lnTo>
                    <a:pt x="115" y="68"/>
                  </a:lnTo>
                  <a:lnTo>
                    <a:pt x="106" y="72"/>
                  </a:lnTo>
                  <a:lnTo>
                    <a:pt x="99" y="74"/>
                  </a:lnTo>
                  <a:lnTo>
                    <a:pt x="94" y="75"/>
                  </a:lnTo>
                  <a:lnTo>
                    <a:pt x="87" y="80"/>
                  </a:lnTo>
                  <a:lnTo>
                    <a:pt x="79" y="88"/>
                  </a:lnTo>
                  <a:lnTo>
                    <a:pt x="73" y="97"/>
                  </a:lnTo>
                  <a:lnTo>
                    <a:pt x="71" y="103"/>
                  </a:lnTo>
                  <a:lnTo>
                    <a:pt x="73" y="105"/>
                  </a:lnTo>
                  <a:lnTo>
                    <a:pt x="76" y="108"/>
                  </a:lnTo>
                  <a:lnTo>
                    <a:pt x="79" y="109"/>
                  </a:lnTo>
                  <a:lnTo>
                    <a:pt x="81" y="109"/>
                  </a:lnTo>
                  <a:lnTo>
                    <a:pt x="77" y="112"/>
                  </a:lnTo>
                  <a:lnTo>
                    <a:pt x="73" y="114"/>
                  </a:lnTo>
                  <a:lnTo>
                    <a:pt x="70" y="118"/>
                  </a:lnTo>
                  <a:lnTo>
                    <a:pt x="68" y="120"/>
                  </a:lnTo>
                  <a:lnTo>
                    <a:pt x="65" y="119"/>
                  </a:lnTo>
                  <a:lnTo>
                    <a:pt x="63" y="119"/>
                  </a:lnTo>
                  <a:lnTo>
                    <a:pt x="62" y="119"/>
                  </a:lnTo>
                  <a:lnTo>
                    <a:pt x="58" y="124"/>
                  </a:lnTo>
                  <a:lnTo>
                    <a:pt x="54" y="133"/>
                  </a:lnTo>
                  <a:lnTo>
                    <a:pt x="48" y="143"/>
                  </a:lnTo>
                  <a:lnTo>
                    <a:pt x="41" y="156"/>
                  </a:lnTo>
                  <a:lnTo>
                    <a:pt x="35" y="169"/>
                  </a:lnTo>
                  <a:lnTo>
                    <a:pt x="31" y="180"/>
                  </a:lnTo>
                  <a:lnTo>
                    <a:pt x="28" y="192"/>
                  </a:lnTo>
                  <a:lnTo>
                    <a:pt x="27" y="200"/>
                  </a:lnTo>
                  <a:lnTo>
                    <a:pt x="25" y="204"/>
                  </a:lnTo>
                  <a:lnTo>
                    <a:pt x="23" y="209"/>
                  </a:lnTo>
                  <a:lnTo>
                    <a:pt x="20" y="214"/>
                  </a:lnTo>
                  <a:lnTo>
                    <a:pt x="18" y="216"/>
                  </a:lnTo>
                  <a:lnTo>
                    <a:pt x="15" y="218"/>
                  </a:lnTo>
                  <a:lnTo>
                    <a:pt x="9" y="221"/>
                  </a:lnTo>
                  <a:lnTo>
                    <a:pt x="3" y="222"/>
                  </a:lnTo>
                  <a:lnTo>
                    <a:pt x="0" y="22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7" name="Freeform 648"/>
            <p:cNvSpPr>
              <a:spLocks/>
            </p:cNvSpPr>
            <p:nvPr/>
          </p:nvSpPr>
          <p:spPr bwMode="auto">
            <a:xfrm>
              <a:off x="3648" y="2576"/>
              <a:ext cx="50" cy="86"/>
            </a:xfrm>
            <a:custGeom>
              <a:avLst/>
              <a:gdLst>
                <a:gd name="T0" fmla="*/ 3 w 100"/>
                <a:gd name="T1" fmla="*/ 1 h 172"/>
                <a:gd name="T2" fmla="*/ 2 w 100"/>
                <a:gd name="T3" fmla="*/ 1 h 172"/>
                <a:gd name="T4" fmla="*/ 2 w 100"/>
                <a:gd name="T5" fmla="*/ 2 h 172"/>
                <a:gd name="T6" fmla="*/ 1 w 100"/>
                <a:gd name="T7" fmla="*/ 2 h 172"/>
                <a:gd name="T8" fmla="*/ 1 w 100"/>
                <a:gd name="T9" fmla="*/ 2 h 172"/>
                <a:gd name="T10" fmla="*/ 1 w 100"/>
                <a:gd name="T11" fmla="*/ 2 h 172"/>
                <a:gd name="T12" fmla="*/ 0 w 100"/>
                <a:gd name="T13" fmla="*/ 3 h 172"/>
                <a:gd name="T14" fmla="*/ 1 w 100"/>
                <a:gd name="T15" fmla="*/ 3 h 172"/>
                <a:gd name="T16" fmla="*/ 1 w 100"/>
                <a:gd name="T17" fmla="*/ 2 h 172"/>
                <a:gd name="T18" fmla="*/ 1 w 100"/>
                <a:gd name="T19" fmla="*/ 2 h 172"/>
                <a:gd name="T20" fmla="*/ 1 w 100"/>
                <a:gd name="T21" fmla="*/ 2 h 172"/>
                <a:gd name="T22" fmla="*/ 2 w 100"/>
                <a:gd name="T23" fmla="*/ 2 h 172"/>
                <a:gd name="T24" fmla="*/ 2 w 100"/>
                <a:gd name="T25" fmla="*/ 2 h 172"/>
                <a:gd name="T26" fmla="*/ 2 w 100"/>
                <a:gd name="T27" fmla="*/ 3 h 172"/>
                <a:gd name="T28" fmla="*/ 2 w 100"/>
                <a:gd name="T29" fmla="*/ 3 h 172"/>
                <a:gd name="T30" fmla="*/ 1 w 100"/>
                <a:gd name="T31" fmla="*/ 4 h 172"/>
                <a:gd name="T32" fmla="*/ 1 w 100"/>
                <a:gd name="T33" fmla="*/ 4 h 172"/>
                <a:gd name="T34" fmla="*/ 1 w 100"/>
                <a:gd name="T35" fmla="*/ 4 h 172"/>
                <a:gd name="T36" fmla="*/ 1 w 100"/>
                <a:gd name="T37" fmla="*/ 4 h 172"/>
                <a:gd name="T38" fmla="*/ 1 w 100"/>
                <a:gd name="T39" fmla="*/ 4 h 172"/>
                <a:gd name="T40" fmla="*/ 1 w 100"/>
                <a:gd name="T41" fmla="*/ 4 h 172"/>
                <a:gd name="T42" fmla="*/ 2 w 100"/>
                <a:gd name="T43" fmla="*/ 4 h 172"/>
                <a:gd name="T44" fmla="*/ 2 w 100"/>
                <a:gd name="T45" fmla="*/ 4 h 172"/>
                <a:gd name="T46" fmla="*/ 2 w 100"/>
                <a:gd name="T47" fmla="*/ 5 h 172"/>
                <a:gd name="T48" fmla="*/ 2 w 100"/>
                <a:gd name="T49" fmla="*/ 6 h 172"/>
                <a:gd name="T50" fmla="*/ 2 w 100"/>
                <a:gd name="T51" fmla="*/ 6 h 172"/>
                <a:gd name="T52" fmla="*/ 2 w 100"/>
                <a:gd name="T53" fmla="*/ 5 h 172"/>
                <a:gd name="T54" fmla="*/ 2 w 100"/>
                <a:gd name="T55" fmla="*/ 4 h 172"/>
                <a:gd name="T56" fmla="*/ 2 w 100"/>
                <a:gd name="T57" fmla="*/ 3 h 172"/>
                <a:gd name="T58" fmla="*/ 2 w 100"/>
                <a:gd name="T59" fmla="*/ 3 h 172"/>
                <a:gd name="T60" fmla="*/ 2 w 100"/>
                <a:gd name="T61" fmla="*/ 4 h 172"/>
                <a:gd name="T62" fmla="*/ 3 w 100"/>
                <a:gd name="T63" fmla="*/ 4 h 172"/>
                <a:gd name="T64" fmla="*/ 3 w 100"/>
                <a:gd name="T65" fmla="*/ 5 h 172"/>
                <a:gd name="T66" fmla="*/ 3 w 100"/>
                <a:gd name="T67" fmla="*/ 4 h 172"/>
                <a:gd name="T68" fmla="*/ 3 w 100"/>
                <a:gd name="T69" fmla="*/ 4 h 172"/>
                <a:gd name="T70" fmla="*/ 2 w 100"/>
                <a:gd name="T71" fmla="*/ 3 h 172"/>
                <a:gd name="T72" fmla="*/ 2 w 100"/>
                <a:gd name="T73" fmla="*/ 3 h 172"/>
                <a:gd name="T74" fmla="*/ 2 w 100"/>
                <a:gd name="T75" fmla="*/ 2 h 172"/>
                <a:gd name="T76" fmla="*/ 2 w 100"/>
                <a:gd name="T77" fmla="*/ 2 h 172"/>
                <a:gd name="T78" fmla="*/ 3 w 100"/>
                <a:gd name="T79" fmla="*/ 2 h 172"/>
                <a:gd name="T80" fmla="*/ 3 w 100"/>
                <a:gd name="T81" fmla="*/ 2 h 172"/>
                <a:gd name="T82" fmla="*/ 3 w 100"/>
                <a:gd name="T83" fmla="*/ 3 h 172"/>
                <a:gd name="T84" fmla="*/ 4 w 100"/>
                <a:gd name="T85" fmla="*/ 3 h 172"/>
                <a:gd name="T86" fmla="*/ 3 w 100"/>
                <a:gd name="T87" fmla="*/ 3 h 172"/>
                <a:gd name="T88" fmla="*/ 3 w 100"/>
                <a:gd name="T89" fmla="*/ 2 h 172"/>
                <a:gd name="T90" fmla="*/ 3 w 100"/>
                <a:gd name="T91" fmla="*/ 2 h 172"/>
                <a:gd name="T92" fmla="*/ 3 w 100"/>
                <a:gd name="T93" fmla="*/ 2 h 172"/>
                <a:gd name="T94" fmla="*/ 3 w 100"/>
                <a:gd name="T95" fmla="*/ 1 h 172"/>
                <a:gd name="T96" fmla="*/ 3 w 100"/>
                <a:gd name="T97" fmla="*/ 1 h 172"/>
                <a:gd name="T98" fmla="*/ 3 w 100"/>
                <a:gd name="T99" fmla="*/ 0 h 1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0" h="172">
                  <a:moveTo>
                    <a:pt x="70" y="4"/>
                  </a:moveTo>
                  <a:lnTo>
                    <a:pt x="65" y="11"/>
                  </a:lnTo>
                  <a:lnTo>
                    <a:pt x="60" y="21"/>
                  </a:lnTo>
                  <a:lnTo>
                    <a:pt x="55" y="30"/>
                  </a:lnTo>
                  <a:lnTo>
                    <a:pt x="53" y="36"/>
                  </a:lnTo>
                  <a:lnTo>
                    <a:pt x="47" y="36"/>
                  </a:lnTo>
                  <a:lnTo>
                    <a:pt x="40" y="38"/>
                  </a:lnTo>
                  <a:lnTo>
                    <a:pt x="31" y="42"/>
                  </a:lnTo>
                  <a:lnTo>
                    <a:pt x="23" y="46"/>
                  </a:lnTo>
                  <a:lnTo>
                    <a:pt x="15" y="51"/>
                  </a:lnTo>
                  <a:lnTo>
                    <a:pt x="8" y="56"/>
                  </a:lnTo>
                  <a:lnTo>
                    <a:pt x="3" y="59"/>
                  </a:lnTo>
                  <a:lnTo>
                    <a:pt x="1" y="63"/>
                  </a:lnTo>
                  <a:lnTo>
                    <a:pt x="0" y="66"/>
                  </a:lnTo>
                  <a:lnTo>
                    <a:pt x="0" y="67"/>
                  </a:lnTo>
                  <a:lnTo>
                    <a:pt x="1" y="67"/>
                  </a:lnTo>
                  <a:lnTo>
                    <a:pt x="4" y="65"/>
                  </a:lnTo>
                  <a:lnTo>
                    <a:pt x="8" y="64"/>
                  </a:lnTo>
                  <a:lnTo>
                    <a:pt x="12" y="60"/>
                  </a:lnTo>
                  <a:lnTo>
                    <a:pt x="18" y="57"/>
                  </a:lnTo>
                  <a:lnTo>
                    <a:pt x="25" y="53"/>
                  </a:lnTo>
                  <a:lnTo>
                    <a:pt x="32" y="50"/>
                  </a:lnTo>
                  <a:lnTo>
                    <a:pt x="39" y="46"/>
                  </a:lnTo>
                  <a:lnTo>
                    <a:pt x="45" y="44"/>
                  </a:lnTo>
                  <a:lnTo>
                    <a:pt x="49" y="43"/>
                  </a:lnTo>
                  <a:lnTo>
                    <a:pt x="47" y="51"/>
                  </a:lnTo>
                  <a:lnTo>
                    <a:pt x="45" y="63"/>
                  </a:lnTo>
                  <a:lnTo>
                    <a:pt x="42" y="74"/>
                  </a:lnTo>
                  <a:lnTo>
                    <a:pt x="41" y="81"/>
                  </a:lnTo>
                  <a:lnTo>
                    <a:pt x="37" y="86"/>
                  </a:lnTo>
                  <a:lnTo>
                    <a:pt x="32" y="90"/>
                  </a:lnTo>
                  <a:lnTo>
                    <a:pt x="26" y="97"/>
                  </a:lnTo>
                  <a:lnTo>
                    <a:pt x="19" y="103"/>
                  </a:lnTo>
                  <a:lnTo>
                    <a:pt x="14" y="110"/>
                  </a:lnTo>
                  <a:lnTo>
                    <a:pt x="9" y="114"/>
                  </a:lnTo>
                  <a:lnTo>
                    <a:pt x="5" y="119"/>
                  </a:lnTo>
                  <a:lnTo>
                    <a:pt x="3" y="122"/>
                  </a:lnTo>
                  <a:lnTo>
                    <a:pt x="3" y="126"/>
                  </a:lnTo>
                  <a:lnTo>
                    <a:pt x="3" y="128"/>
                  </a:lnTo>
                  <a:lnTo>
                    <a:pt x="5" y="128"/>
                  </a:lnTo>
                  <a:lnTo>
                    <a:pt x="8" y="125"/>
                  </a:lnTo>
                  <a:lnTo>
                    <a:pt x="14" y="118"/>
                  </a:lnTo>
                  <a:lnTo>
                    <a:pt x="24" y="107"/>
                  </a:lnTo>
                  <a:lnTo>
                    <a:pt x="34" y="99"/>
                  </a:lnTo>
                  <a:lnTo>
                    <a:pt x="41" y="94"/>
                  </a:lnTo>
                  <a:lnTo>
                    <a:pt x="42" y="107"/>
                  </a:lnTo>
                  <a:lnTo>
                    <a:pt x="44" y="131"/>
                  </a:lnTo>
                  <a:lnTo>
                    <a:pt x="46" y="154"/>
                  </a:lnTo>
                  <a:lnTo>
                    <a:pt x="48" y="166"/>
                  </a:lnTo>
                  <a:lnTo>
                    <a:pt x="49" y="171"/>
                  </a:lnTo>
                  <a:lnTo>
                    <a:pt x="50" y="172"/>
                  </a:lnTo>
                  <a:lnTo>
                    <a:pt x="50" y="171"/>
                  </a:lnTo>
                  <a:lnTo>
                    <a:pt x="52" y="165"/>
                  </a:lnTo>
                  <a:lnTo>
                    <a:pt x="50" y="150"/>
                  </a:lnTo>
                  <a:lnTo>
                    <a:pt x="50" y="125"/>
                  </a:lnTo>
                  <a:lnTo>
                    <a:pt x="49" y="101"/>
                  </a:lnTo>
                  <a:lnTo>
                    <a:pt x="52" y="86"/>
                  </a:lnTo>
                  <a:lnTo>
                    <a:pt x="53" y="84"/>
                  </a:lnTo>
                  <a:lnTo>
                    <a:pt x="54" y="84"/>
                  </a:lnTo>
                  <a:lnTo>
                    <a:pt x="55" y="86"/>
                  </a:lnTo>
                  <a:lnTo>
                    <a:pt x="56" y="90"/>
                  </a:lnTo>
                  <a:lnTo>
                    <a:pt x="61" y="99"/>
                  </a:lnTo>
                  <a:lnTo>
                    <a:pt x="71" y="111"/>
                  </a:lnTo>
                  <a:lnTo>
                    <a:pt x="82" y="124"/>
                  </a:lnTo>
                  <a:lnTo>
                    <a:pt x="90" y="129"/>
                  </a:lnTo>
                  <a:lnTo>
                    <a:pt x="93" y="129"/>
                  </a:lnTo>
                  <a:lnTo>
                    <a:pt x="92" y="127"/>
                  </a:lnTo>
                  <a:lnTo>
                    <a:pt x="88" y="122"/>
                  </a:lnTo>
                  <a:lnTo>
                    <a:pt x="84" y="117"/>
                  </a:lnTo>
                  <a:lnTo>
                    <a:pt x="78" y="109"/>
                  </a:lnTo>
                  <a:lnTo>
                    <a:pt x="70" y="98"/>
                  </a:lnTo>
                  <a:lnTo>
                    <a:pt x="63" y="88"/>
                  </a:lnTo>
                  <a:lnTo>
                    <a:pt x="58" y="80"/>
                  </a:lnTo>
                  <a:lnTo>
                    <a:pt x="58" y="72"/>
                  </a:lnTo>
                  <a:lnTo>
                    <a:pt x="58" y="61"/>
                  </a:lnTo>
                  <a:lnTo>
                    <a:pt x="60" y="51"/>
                  </a:lnTo>
                  <a:lnTo>
                    <a:pt x="61" y="45"/>
                  </a:lnTo>
                  <a:lnTo>
                    <a:pt x="62" y="43"/>
                  </a:lnTo>
                  <a:lnTo>
                    <a:pt x="63" y="43"/>
                  </a:lnTo>
                  <a:lnTo>
                    <a:pt x="65" y="45"/>
                  </a:lnTo>
                  <a:lnTo>
                    <a:pt x="69" y="49"/>
                  </a:lnTo>
                  <a:lnTo>
                    <a:pt x="76" y="56"/>
                  </a:lnTo>
                  <a:lnTo>
                    <a:pt x="84" y="64"/>
                  </a:lnTo>
                  <a:lnTo>
                    <a:pt x="93" y="72"/>
                  </a:lnTo>
                  <a:lnTo>
                    <a:pt x="99" y="76"/>
                  </a:lnTo>
                  <a:lnTo>
                    <a:pt x="100" y="76"/>
                  </a:lnTo>
                  <a:lnTo>
                    <a:pt x="98" y="72"/>
                  </a:lnTo>
                  <a:lnTo>
                    <a:pt x="93" y="67"/>
                  </a:lnTo>
                  <a:lnTo>
                    <a:pt x="88" y="61"/>
                  </a:lnTo>
                  <a:lnTo>
                    <a:pt x="84" y="56"/>
                  </a:lnTo>
                  <a:lnTo>
                    <a:pt x="78" y="49"/>
                  </a:lnTo>
                  <a:lnTo>
                    <a:pt x="73" y="43"/>
                  </a:lnTo>
                  <a:lnTo>
                    <a:pt x="71" y="39"/>
                  </a:lnTo>
                  <a:lnTo>
                    <a:pt x="70" y="35"/>
                  </a:lnTo>
                  <a:lnTo>
                    <a:pt x="69" y="27"/>
                  </a:lnTo>
                  <a:lnTo>
                    <a:pt x="70" y="18"/>
                  </a:lnTo>
                  <a:lnTo>
                    <a:pt x="73" y="8"/>
                  </a:lnTo>
                  <a:lnTo>
                    <a:pt x="76" y="3"/>
                  </a:lnTo>
                  <a:lnTo>
                    <a:pt x="76" y="0"/>
                  </a:lnTo>
                  <a:lnTo>
                    <a:pt x="73" y="0"/>
                  </a:lnTo>
                  <a:lnTo>
                    <a:pt x="70" y="4"/>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8" name="Freeform 649"/>
            <p:cNvSpPr>
              <a:spLocks/>
            </p:cNvSpPr>
            <p:nvPr/>
          </p:nvSpPr>
          <p:spPr bwMode="auto">
            <a:xfrm>
              <a:off x="3825" y="2537"/>
              <a:ext cx="100" cy="79"/>
            </a:xfrm>
            <a:custGeom>
              <a:avLst/>
              <a:gdLst>
                <a:gd name="T0" fmla="*/ 1 w 200"/>
                <a:gd name="T1" fmla="*/ 1 h 158"/>
                <a:gd name="T2" fmla="*/ 1 w 200"/>
                <a:gd name="T3" fmla="*/ 1 h 158"/>
                <a:gd name="T4" fmla="*/ 1 w 200"/>
                <a:gd name="T5" fmla="*/ 1 h 158"/>
                <a:gd name="T6" fmla="*/ 2 w 200"/>
                <a:gd name="T7" fmla="*/ 2 h 158"/>
                <a:gd name="T8" fmla="*/ 2 w 200"/>
                <a:gd name="T9" fmla="*/ 2 h 158"/>
                <a:gd name="T10" fmla="*/ 2 w 200"/>
                <a:gd name="T11" fmla="*/ 3 h 158"/>
                <a:gd name="T12" fmla="*/ 2 w 200"/>
                <a:gd name="T13" fmla="*/ 4 h 158"/>
                <a:gd name="T14" fmla="*/ 2 w 200"/>
                <a:gd name="T15" fmla="*/ 4 h 158"/>
                <a:gd name="T16" fmla="*/ 2 w 200"/>
                <a:gd name="T17" fmla="*/ 3 h 158"/>
                <a:gd name="T18" fmla="*/ 2 w 200"/>
                <a:gd name="T19" fmla="*/ 2 h 158"/>
                <a:gd name="T20" fmla="*/ 2 w 200"/>
                <a:gd name="T21" fmla="*/ 2 h 158"/>
                <a:gd name="T22" fmla="*/ 3 w 200"/>
                <a:gd name="T23" fmla="*/ 2 h 158"/>
                <a:gd name="T24" fmla="*/ 3 w 200"/>
                <a:gd name="T25" fmla="*/ 3 h 158"/>
                <a:gd name="T26" fmla="*/ 3 w 200"/>
                <a:gd name="T27" fmla="*/ 3 h 158"/>
                <a:gd name="T28" fmla="*/ 3 w 200"/>
                <a:gd name="T29" fmla="*/ 3 h 158"/>
                <a:gd name="T30" fmla="*/ 4 w 200"/>
                <a:gd name="T31" fmla="*/ 5 h 158"/>
                <a:gd name="T32" fmla="*/ 4 w 200"/>
                <a:gd name="T33" fmla="*/ 5 h 158"/>
                <a:gd name="T34" fmla="*/ 4 w 200"/>
                <a:gd name="T35" fmla="*/ 5 h 158"/>
                <a:gd name="T36" fmla="*/ 4 w 200"/>
                <a:gd name="T37" fmla="*/ 5 h 158"/>
                <a:gd name="T38" fmla="*/ 4 w 200"/>
                <a:gd name="T39" fmla="*/ 3 h 158"/>
                <a:gd name="T40" fmla="*/ 4 w 200"/>
                <a:gd name="T41" fmla="*/ 3 h 158"/>
                <a:gd name="T42" fmla="*/ 5 w 200"/>
                <a:gd name="T43" fmla="*/ 4 h 158"/>
                <a:gd name="T44" fmla="*/ 6 w 200"/>
                <a:gd name="T45" fmla="*/ 4 h 158"/>
                <a:gd name="T46" fmla="*/ 6 w 200"/>
                <a:gd name="T47" fmla="*/ 5 h 158"/>
                <a:gd name="T48" fmla="*/ 7 w 200"/>
                <a:gd name="T49" fmla="*/ 5 h 158"/>
                <a:gd name="T50" fmla="*/ 7 w 200"/>
                <a:gd name="T51" fmla="*/ 5 h 158"/>
                <a:gd name="T52" fmla="*/ 6 w 200"/>
                <a:gd name="T53" fmla="*/ 4 h 158"/>
                <a:gd name="T54" fmla="*/ 6 w 200"/>
                <a:gd name="T55" fmla="*/ 4 h 158"/>
                <a:gd name="T56" fmla="*/ 5 w 200"/>
                <a:gd name="T57" fmla="*/ 3 h 158"/>
                <a:gd name="T58" fmla="*/ 4 w 200"/>
                <a:gd name="T59" fmla="*/ 3 h 158"/>
                <a:gd name="T60" fmla="*/ 4 w 200"/>
                <a:gd name="T61" fmla="*/ 3 h 158"/>
                <a:gd name="T62" fmla="*/ 4 w 200"/>
                <a:gd name="T63" fmla="*/ 3 h 158"/>
                <a:gd name="T64" fmla="*/ 4 w 200"/>
                <a:gd name="T65" fmla="*/ 3 h 158"/>
                <a:gd name="T66" fmla="*/ 5 w 200"/>
                <a:gd name="T67" fmla="*/ 2 h 158"/>
                <a:gd name="T68" fmla="*/ 6 w 200"/>
                <a:gd name="T69" fmla="*/ 2 h 158"/>
                <a:gd name="T70" fmla="*/ 6 w 200"/>
                <a:gd name="T71" fmla="*/ 2 h 158"/>
                <a:gd name="T72" fmla="*/ 7 w 200"/>
                <a:gd name="T73" fmla="*/ 3 h 158"/>
                <a:gd name="T74" fmla="*/ 7 w 200"/>
                <a:gd name="T75" fmla="*/ 2 h 158"/>
                <a:gd name="T76" fmla="*/ 6 w 200"/>
                <a:gd name="T77" fmla="*/ 2 h 158"/>
                <a:gd name="T78" fmla="*/ 6 w 200"/>
                <a:gd name="T79" fmla="*/ 2 h 158"/>
                <a:gd name="T80" fmla="*/ 5 w 200"/>
                <a:gd name="T81" fmla="*/ 2 h 158"/>
                <a:gd name="T82" fmla="*/ 4 w 200"/>
                <a:gd name="T83" fmla="*/ 2 h 158"/>
                <a:gd name="T84" fmla="*/ 4 w 200"/>
                <a:gd name="T85" fmla="*/ 2 h 158"/>
                <a:gd name="T86" fmla="*/ 3 w 200"/>
                <a:gd name="T87" fmla="*/ 2 h 158"/>
                <a:gd name="T88" fmla="*/ 3 w 200"/>
                <a:gd name="T89" fmla="*/ 2 h 158"/>
                <a:gd name="T90" fmla="*/ 3 w 200"/>
                <a:gd name="T91" fmla="*/ 2 h 158"/>
                <a:gd name="T92" fmla="*/ 3 w 200"/>
                <a:gd name="T93" fmla="*/ 1 h 158"/>
                <a:gd name="T94" fmla="*/ 3 w 200"/>
                <a:gd name="T95" fmla="*/ 1 h 158"/>
                <a:gd name="T96" fmla="*/ 4 w 200"/>
                <a:gd name="T97" fmla="*/ 1 h 158"/>
                <a:gd name="T98" fmla="*/ 4 w 200"/>
                <a:gd name="T99" fmla="*/ 1 h 158"/>
                <a:gd name="T100" fmla="*/ 4 w 200"/>
                <a:gd name="T101" fmla="*/ 1 h 158"/>
                <a:gd name="T102" fmla="*/ 4 w 200"/>
                <a:gd name="T103" fmla="*/ 0 h 158"/>
                <a:gd name="T104" fmla="*/ 4 w 200"/>
                <a:gd name="T105" fmla="*/ 1 h 158"/>
                <a:gd name="T106" fmla="*/ 3 w 200"/>
                <a:gd name="T107" fmla="*/ 1 h 158"/>
                <a:gd name="T108" fmla="*/ 3 w 200"/>
                <a:gd name="T109" fmla="*/ 1 h 158"/>
                <a:gd name="T110" fmla="*/ 2 w 200"/>
                <a:gd name="T111" fmla="*/ 1 h 158"/>
                <a:gd name="T112" fmla="*/ 2 w 200"/>
                <a:gd name="T113" fmla="*/ 1 h 158"/>
                <a:gd name="T114" fmla="*/ 2 w 200"/>
                <a:gd name="T115" fmla="*/ 1 h 158"/>
                <a:gd name="T116" fmla="*/ 1 w 200"/>
                <a:gd name="T117" fmla="*/ 1 h 158"/>
                <a:gd name="T118" fmla="*/ 1 w 200"/>
                <a:gd name="T119" fmla="*/ 1 h 158"/>
                <a:gd name="T120" fmla="*/ 1 w 200"/>
                <a:gd name="T121" fmla="*/ 1 h 158"/>
                <a:gd name="T122" fmla="*/ 1 w 200"/>
                <a:gd name="T123" fmla="*/ 1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158">
                  <a:moveTo>
                    <a:pt x="0" y="13"/>
                  </a:moveTo>
                  <a:lnTo>
                    <a:pt x="4" y="16"/>
                  </a:lnTo>
                  <a:lnTo>
                    <a:pt x="10" y="21"/>
                  </a:lnTo>
                  <a:lnTo>
                    <a:pt x="15" y="25"/>
                  </a:lnTo>
                  <a:lnTo>
                    <a:pt x="19" y="29"/>
                  </a:lnTo>
                  <a:lnTo>
                    <a:pt x="23" y="31"/>
                  </a:lnTo>
                  <a:lnTo>
                    <a:pt x="31" y="35"/>
                  </a:lnTo>
                  <a:lnTo>
                    <a:pt x="39" y="38"/>
                  </a:lnTo>
                  <a:lnTo>
                    <a:pt x="44" y="43"/>
                  </a:lnTo>
                  <a:lnTo>
                    <a:pt x="44" y="58"/>
                  </a:lnTo>
                  <a:lnTo>
                    <a:pt x="44" y="74"/>
                  </a:lnTo>
                  <a:lnTo>
                    <a:pt x="45" y="89"/>
                  </a:lnTo>
                  <a:lnTo>
                    <a:pt x="46" y="100"/>
                  </a:lnTo>
                  <a:lnTo>
                    <a:pt x="49" y="105"/>
                  </a:lnTo>
                  <a:lnTo>
                    <a:pt x="50" y="104"/>
                  </a:lnTo>
                  <a:lnTo>
                    <a:pt x="51" y="100"/>
                  </a:lnTo>
                  <a:lnTo>
                    <a:pt x="50" y="95"/>
                  </a:lnTo>
                  <a:lnTo>
                    <a:pt x="50" y="84"/>
                  </a:lnTo>
                  <a:lnTo>
                    <a:pt x="51" y="68"/>
                  </a:lnTo>
                  <a:lnTo>
                    <a:pt x="53" y="52"/>
                  </a:lnTo>
                  <a:lnTo>
                    <a:pt x="54" y="43"/>
                  </a:lnTo>
                  <a:lnTo>
                    <a:pt x="58" y="45"/>
                  </a:lnTo>
                  <a:lnTo>
                    <a:pt x="62" y="50"/>
                  </a:lnTo>
                  <a:lnTo>
                    <a:pt x="67" y="54"/>
                  </a:lnTo>
                  <a:lnTo>
                    <a:pt x="73" y="60"/>
                  </a:lnTo>
                  <a:lnTo>
                    <a:pt x="79" y="65"/>
                  </a:lnTo>
                  <a:lnTo>
                    <a:pt x="84" y="69"/>
                  </a:lnTo>
                  <a:lnTo>
                    <a:pt x="88" y="73"/>
                  </a:lnTo>
                  <a:lnTo>
                    <a:pt x="91" y="74"/>
                  </a:lnTo>
                  <a:lnTo>
                    <a:pt x="94" y="92"/>
                  </a:lnTo>
                  <a:lnTo>
                    <a:pt x="97" y="116"/>
                  </a:lnTo>
                  <a:lnTo>
                    <a:pt x="103" y="141"/>
                  </a:lnTo>
                  <a:lnTo>
                    <a:pt x="109" y="154"/>
                  </a:lnTo>
                  <a:lnTo>
                    <a:pt x="112" y="158"/>
                  </a:lnTo>
                  <a:lnTo>
                    <a:pt x="113" y="156"/>
                  </a:lnTo>
                  <a:lnTo>
                    <a:pt x="112" y="150"/>
                  </a:lnTo>
                  <a:lnTo>
                    <a:pt x="110" y="143"/>
                  </a:lnTo>
                  <a:lnTo>
                    <a:pt x="106" y="130"/>
                  </a:lnTo>
                  <a:lnTo>
                    <a:pt x="103" y="112"/>
                  </a:lnTo>
                  <a:lnTo>
                    <a:pt x="100" y="93"/>
                  </a:lnTo>
                  <a:lnTo>
                    <a:pt x="100" y="81"/>
                  </a:lnTo>
                  <a:lnTo>
                    <a:pt x="110" y="85"/>
                  </a:lnTo>
                  <a:lnTo>
                    <a:pt x="122" y="92"/>
                  </a:lnTo>
                  <a:lnTo>
                    <a:pt x="137" y="100"/>
                  </a:lnTo>
                  <a:lnTo>
                    <a:pt x="152" y="110"/>
                  </a:lnTo>
                  <a:lnTo>
                    <a:pt x="167" y="118"/>
                  </a:lnTo>
                  <a:lnTo>
                    <a:pt x="181" y="126"/>
                  </a:lnTo>
                  <a:lnTo>
                    <a:pt x="191" y="131"/>
                  </a:lnTo>
                  <a:lnTo>
                    <a:pt x="196" y="135"/>
                  </a:lnTo>
                  <a:lnTo>
                    <a:pt x="198" y="137"/>
                  </a:lnTo>
                  <a:lnTo>
                    <a:pt x="200" y="136"/>
                  </a:lnTo>
                  <a:lnTo>
                    <a:pt x="197" y="133"/>
                  </a:lnTo>
                  <a:lnTo>
                    <a:pt x="191" y="127"/>
                  </a:lnTo>
                  <a:lnTo>
                    <a:pt x="186" y="122"/>
                  </a:lnTo>
                  <a:lnTo>
                    <a:pt x="175" y="115"/>
                  </a:lnTo>
                  <a:lnTo>
                    <a:pt x="163" y="107"/>
                  </a:lnTo>
                  <a:lnTo>
                    <a:pt x="149" y="99"/>
                  </a:lnTo>
                  <a:lnTo>
                    <a:pt x="135" y="90"/>
                  </a:lnTo>
                  <a:lnTo>
                    <a:pt x="122" y="83"/>
                  </a:lnTo>
                  <a:lnTo>
                    <a:pt x="112" y="77"/>
                  </a:lnTo>
                  <a:lnTo>
                    <a:pt x="105" y="74"/>
                  </a:lnTo>
                  <a:lnTo>
                    <a:pt x="100" y="71"/>
                  </a:lnTo>
                  <a:lnTo>
                    <a:pt x="102" y="70"/>
                  </a:lnTo>
                  <a:lnTo>
                    <a:pt x="107" y="70"/>
                  </a:lnTo>
                  <a:lnTo>
                    <a:pt x="114" y="68"/>
                  </a:lnTo>
                  <a:lnTo>
                    <a:pt x="121" y="66"/>
                  </a:lnTo>
                  <a:lnTo>
                    <a:pt x="132" y="63"/>
                  </a:lnTo>
                  <a:lnTo>
                    <a:pt x="142" y="62"/>
                  </a:lnTo>
                  <a:lnTo>
                    <a:pt x="155" y="61"/>
                  </a:lnTo>
                  <a:lnTo>
                    <a:pt x="166" y="61"/>
                  </a:lnTo>
                  <a:lnTo>
                    <a:pt x="178" y="62"/>
                  </a:lnTo>
                  <a:lnTo>
                    <a:pt x="186" y="63"/>
                  </a:lnTo>
                  <a:lnTo>
                    <a:pt x="193" y="66"/>
                  </a:lnTo>
                  <a:lnTo>
                    <a:pt x="200" y="68"/>
                  </a:lnTo>
                  <a:lnTo>
                    <a:pt x="200" y="67"/>
                  </a:lnTo>
                  <a:lnTo>
                    <a:pt x="196" y="62"/>
                  </a:lnTo>
                  <a:lnTo>
                    <a:pt x="190" y="59"/>
                  </a:lnTo>
                  <a:lnTo>
                    <a:pt x="185" y="58"/>
                  </a:lnTo>
                  <a:lnTo>
                    <a:pt x="174" y="58"/>
                  </a:lnTo>
                  <a:lnTo>
                    <a:pt x="162" y="56"/>
                  </a:lnTo>
                  <a:lnTo>
                    <a:pt x="148" y="56"/>
                  </a:lnTo>
                  <a:lnTo>
                    <a:pt x="133" y="58"/>
                  </a:lnTo>
                  <a:lnTo>
                    <a:pt x="120" y="58"/>
                  </a:lnTo>
                  <a:lnTo>
                    <a:pt x="110" y="59"/>
                  </a:lnTo>
                  <a:lnTo>
                    <a:pt x="104" y="59"/>
                  </a:lnTo>
                  <a:lnTo>
                    <a:pt x="100" y="58"/>
                  </a:lnTo>
                  <a:lnTo>
                    <a:pt x="95" y="55"/>
                  </a:lnTo>
                  <a:lnTo>
                    <a:pt x="90" y="52"/>
                  </a:lnTo>
                  <a:lnTo>
                    <a:pt x="83" y="47"/>
                  </a:lnTo>
                  <a:lnTo>
                    <a:pt x="77" y="44"/>
                  </a:lnTo>
                  <a:lnTo>
                    <a:pt x="73" y="39"/>
                  </a:lnTo>
                  <a:lnTo>
                    <a:pt x="68" y="36"/>
                  </a:lnTo>
                  <a:lnTo>
                    <a:pt x="66" y="33"/>
                  </a:lnTo>
                  <a:lnTo>
                    <a:pt x="72" y="30"/>
                  </a:lnTo>
                  <a:lnTo>
                    <a:pt x="80" y="27"/>
                  </a:lnTo>
                  <a:lnTo>
                    <a:pt x="88" y="22"/>
                  </a:lnTo>
                  <a:lnTo>
                    <a:pt x="96" y="17"/>
                  </a:lnTo>
                  <a:lnTo>
                    <a:pt x="104" y="13"/>
                  </a:lnTo>
                  <a:lnTo>
                    <a:pt x="112" y="8"/>
                  </a:lnTo>
                  <a:lnTo>
                    <a:pt x="119" y="6"/>
                  </a:lnTo>
                  <a:lnTo>
                    <a:pt x="124" y="5"/>
                  </a:lnTo>
                  <a:lnTo>
                    <a:pt x="128" y="3"/>
                  </a:lnTo>
                  <a:lnTo>
                    <a:pt x="127" y="1"/>
                  </a:lnTo>
                  <a:lnTo>
                    <a:pt x="121" y="0"/>
                  </a:lnTo>
                  <a:lnTo>
                    <a:pt x="113" y="2"/>
                  </a:lnTo>
                  <a:lnTo>
                    <a:pt x="107" y="5"/>
                  </a:lnTo>
                  <a:lnTo>
                    <a:pt x="100" y="7"/>
                  </a:lnTo>
                  <a:lnTo>
                    <a:pt x="92" y="10"/>
                  </a:lnTo>
                  <a:lnTo>
                    <a:pt x="83" y="15"/>
                  </a:lnTo>
                  <a:lnTo>
                    <a:pt x="75" y="20"/>
                  </a:lnTo>
                  <a:lnTo>
                    <a:pt x="67" y="23"/>
                  </a:lnTo>
                  <a:lnTo>
                    <a:pt x="61" y="25"/>
                  </a:lnTo>
                  <a:lnTo>
                    <a:pt x="58" y="28"/>
                  </a:lnTo>
                  <a:lnTo>
                    <a:pt x="53" y="30"/>
                  </a:lnTo>
                  <a:lnTo>
                    <a:pt x="49" y="30"/>
                  </a:lnTo>
                  <a:lnTo>
                    <a:pt x="43" y="29"/>
                  </a:lnTo>
                  <a:lnTo>
                    <a:pt x="36" y="25"/>
                  </a:lnTo>
                  <a:lnTo>
                    <a:pt x="31" y="23"/>
                  </a:lnTo>
                  <a:lnTo>
                    <a:pt x="27" y="21"/>
                  </a:lnTo>
                  <a:lnTo>
                    <a:pt x="21" y="18"/>
                  </a:lnTo>
                  <a:lnTo>
                    <a:pt x="16" y="16"/>
                  </a:lnTo>
                  <a:lnTo>
                    <a:pt x="11" y="15"/>
                  </a:lnTo>
                  <a:lnTo>
                    <a:pt x="6" y="14"/>
                  </a:lnTo>
                  <a:lnTo>
                    <a:pt x="3" y="13"/>
                  </a:lnTo>
                  <a:lnTo>
                    <a:pt x="0" y="13"/>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8" name="AutoShape 651" descr="Những điều biết về Cận thị và các phương pháp điều trị – Bệnh Viện ..."/>
          <p:cNvSpPr>
            <a:spLocks noChangeAspect="1" noChangeArrowheads="1"/>
          </p:cNvSpPr>
          <p:nvPr/>
        </p:nvSpPr>
        <p:spPr bwMode="auto">
          <a:xfrm>
            <a:off x="6051550"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2000">
              <a:latin typeface="Arial" charset="0"/>
              <a:cs typeface="Arial" charset="0"/>
            </a:endParaRPr>
          </a:p>
        </p:txBody>
      </p:sp>
      <p:sp>
        <p:nvSpPr>
          <p:cNvPr id="3079" name="AutoShape 653" descr="Những điều biết về Cận thị và các phương pháp điều trị – Bệnh Viện ..."/>
          <p:cNvSpPr>
            <a:spLocks noChangeAspect="1" noChangeArrowheads="1"/>
          </p:cNvSpPr>
          <p:nvPr/>
        </p:nvSpPr>
        <p:spPr bwMode="auto">
          <a:xfrm>
            <a:off x="6254750" y="7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2000">
              <a:latin typeface="Arial" charset="0"/>
              <a:cs typeface="Arial" charset="0"/>
            </a:endParaRPr>
          </a:p>
        </p:txBody>
      </p:sp>
      <p:pic>
        <p:nvPicPr>
          <p:cNvPr id="679" name="Picture 2" descr="Đầu tư tài chính dễ như đi xe đạp? | Prudential Việt Nam">
            <a:extLst>
              <a:ext uri="{FF2B5EF4-FFF2-40B4-BE49-F238E27FC236}">
                <a16:creationId xmlns="" xmlns:a16="http://schemas.microsoft.com/office/drawing/2014/main" id="{A747CCAB-7985-47D9-A1DB-DACB972058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99" y="3117537"/>
            <a:ext cx="5852941" cy="311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0850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wipe(down)">
                                      <p:cBhvr>
                                        <p:cTn id="7" dur="5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6F6302B-5D21-4E6D-BD45-1BDFF237E852}"/>
              </a:ext>
            </a:extLst>
          </p:cNvPr>
          <p:cNvSpPr txBox="1"/>
          <p:nvPr/>
        </p:nvSpPr>
        <p:spPr>
          <a:xfrm>
            <a:off x="0" y="195309"/>
            <a:ext cx="121920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IV. VÍ DỤ</a:t>
            </a:r>
          </a:p>
        </p:txBody>
      </p:sp>
      <p:sp>
        <p:nvSpPr>
          <p:cNvPr id="6" name="TextBox 5">
            <a:extLst>
              <a:ext uri="{FF2B5EF4-FFF2-40B4-BE49-F238E27FC236}">
                <a16:creationId xmlns="" xmlns:a16="http://schemas.microsoft.com/office/drawing/2014/main" id="{15E8591F-9A0A-4D4D-9C27-E7AEA14BFA3F}"/>
              </a:ext>
            </a:extLst>
          </p:cNvPr>
          <p:cNvSpPr txBox="1"/>
          <p:nvPr/>
        </p:nvSpPr>
        <p:spPr>
          <a:xfrm>
            <a:off x="6096000" y="4846809"/>
            <a:ext cx="5178641" cy="1815882"/>
          </a:xfrm>
          <a:prstGeom prst="rect">
            <a:avLst/>
          </a:prstGeom>
          <a:ln w="38100"/>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Cả hai người đều nói đúng. Người đứng bên đường chọn cây cối làm vật mốc, còn người ngồi trên xe chọn tài xế làm vật mốc. </a:t>
            </a:r>
          </a:p>
        </p:txBody>
      </p:sp>
      <p:pic>
        <p:nvPicPr>
          <p:cNvPr id="3074" name="Picture 2" descr="Thiết kế xe hơi sắp thay đổi vĩnh viễn và đây là minh chứng">
            <a:extLst>
              <a:ext uri="{FF2B5EF4-FFF2-40B4-BE49-F238E27FC236}">
                <a16:creationId xmlns="" xmlns:a16="http://schemas.microsoft.com/office/drawing/2014/main" id="{9FBB47B8-5CC8-447A-917C-C91D990455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86297" y="1019417"/>
            <a:ext cx="5305703" cy="2973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ung Lo Vé Màu Hồng - Ảnh miễn phí trên Pixabay">
            <a:extLst>
              <a:ext uri="{FF2B5EF4-FFF2-40B4-BE49-F238E27FC236}">
                <a16:creationId xmlns="" xmlns:a16="http://schemas.microsoft.com/office/drawing/2014/main" id="{201F3D93-11F7-4321-A31E-C02E17E77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33" y="593968"/>
            <a:ext cx="8041596" cy="40135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0039F69F-1C2F-4B5C-A22B-7427437C28F1}"/>
              </a:ext>
            </a:extLst>
          </p:cNvPr>
          <p:cNvSpPr txBox="1"/>
          <p:nvPr/>
        </p:nvSpPr>
        <p:spPr>
          <a:xfrm>
            <a:off x="151661" y="1019417"/>
            <a:ext cx="6542102" cy="3108543"/>
          </a:xfrm>
          <a:prstGeom prst="rect">
            <a:avLst/>
          </a:prstGeom>
          <a:no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Ví dụ 1: </a:t>
            </a:r>
            <a:r>
              <a:rPr lang="en-US" sz="2800" b="1">
                <a:solidFill>
                  <a:srgbClr val="3333CC"/>
                </a:solidFill>
                <a:latin typeface="Times New Roman" panose="02020603050405020304" pitchFamily="18" charset="0"/>
                <a:cs typeface="Times New Roman" panose="02020603050405020304" pitchFamily="18" charset="0"/>
              </a:rPr>
              <a:t>Một người đứng bên đường nhìn chiếc xe lăn bánh trên đường và nói rằng xe đang chuyển động nhanh về phía trước. Nhưng người ngồi trên xe lại nói xe đang đứng yên còn đường sá, cây cối và nhà cửa hai bên đường đang chuyển động lùi ra phía sau. </a:t>
            </a:r>
          </a:p>
        </p:txBody>
      </p:sp>
    </p:spTree>
    <p:custDataLst>
      <p:tags r:id="rId1"/>
    </p:custDataLst>
    <p:extLst>
      <p:ext uri="{BB962C8B-B14F-4D97-AF65-F5344CB8AC3E}">
        <p14:creationId xmlns:p14="http://schemas.microsoft.com/office/powerpoint/2010/main" val="1072232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st Mặt Trời Mọc GIFs | Gfycat">
            <a:extLst>
              <a:ext uri="{FF2B5EF4-FFF2-40B4-BE49-F238E27FC236}">
                <a16:creationId xmlns="" xmlns:a16="http://schemas.microsoft.com/office/drawing/2014/main" id="{B5C7E3C8-7C86-423B-9FDC-BB9492C4254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2330" y="3644755"/>
            <a:ext cx="5195009" cy="2931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ung Hình Ảnh Màu Hồng - Ảnh miễn phí trên Pixabay">
            <a:extLst>
              <a:ext uri="{FF2B5EF4-FFF2-40B4-BE49-F238E27FC236}">
                <a16:creationId xmlns="" xmlns:a16="http://schemas.microsoft.com/office/drawing/2014/main" id="{46182850-4CA8-44F4-BE06-93CC03EBF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35" y="-63136"/>
            <a:ext cx="5480759" cy="61709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4A1E0BD-52AA-4C97-AAD8-B6BC461457EC}"/>
              </a:ext>
            </a:extLst>
          </p:cNvPr>
          <p:cNvSpPr txBox="1"/>
          <p:nvPr/>
        </p:nvSpPr>
        <p:spPr>
          <a:xfrm>
            <a:off x="707506" y="840595"/>
            <a:ext cx="4424019" cy="3970318"/>
          </a:xfrm>
          <a:prstGeom prst="rect">
            <a:avLst/>
          </a:prstGeom>
          <a:no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Ví dụ 2: </a:t>
            </a:r>
            <a:r>
              <a:rPr lang="en-US" sz="2800" b="1">
                <a:solidFill>
                  <a:srgbClr val="008000"/>
                </a:solidFill>
                <a:latin typeface="Times New Roman" panose="02020603050405020304" pitchFamily="18" charset="0"/>
                <a:cs typeface="Times New Roman" panose="02020603050405020304" pitchFamily="18" charset="0"/>
              </a:rPr>
              <a:t>Khi ta nói Trái Đất chuyển động xung quanh Mặt Trời, ta chọn Mặt Trời làm vật mốc, còn khi ta nói Mặt Trời mọc ở hướng đông, chuyển động lên cao dần trên bầu trời rồi lặn xuống ở hướng tây, ta chọn Trái Đất làm vật mốc.</a:t>
            </a:r>
          </a:p>
        </p:txBody>
      </p:sp>
      <p:pic>
        <p:nvPicPr>
          <p:cNvPr id="4104" name="Picture 8" descr="Vì sao chúng ta không cảm nhận thấy trái đất đang chuyển động?">
            <a:extLst>
              <a:ext uri="{FF2B5EF4-FFF2-40B4-BE49-F238E27FC236}">
                <a16:creationId xmlns="" xmlns:a16="http://schemas.microsoft.com/office/drawing/2014/main" id="{BBB87B27-70B4-41CA-B8C9-9CED4FF4E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517" y="318081"/>
            <a:ext cx="4309163" cy="33266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92728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randombar(horizontal)">
                                      <p:cBhvr>
                                        <p:cTn id="17" dur="500"/>
                                        <p:tgtEl>
                                          <p:spTgt spid="410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barn(inVertic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82FA444-F7F0-41DB-82EB-E5BE7EA166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67127" y="299057"/>
            <a:ext cx="3624873" cy="3624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Powerpoint đẹp, Hình nền Powerpoint Cám ơn đơn giản sáng trong HD">
            <a:extLst>
              <a:ext uri="{FF2B5EF4-FFF2-40B4-BE49-F238E27FC236}">
                <a16:creationId xmlns="" xmlns:a16="http://schemas.microsoft.com/office/drawing/2014/main" id="{70779AB7-838A-4F5F-B253-A4F3ED227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389919" cy="26776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E06AA06C-84DF-4462-AAA4-D62A47C1BE7B}"/>
              </a:ext>
            </a:extLst>
          </p:cNvPr>
          <p:cNvSpPr txBox="1"/>
          <p:nvPr/>
        </p:nvSpPr>
        <p:spPr>
          <a:xfrm>
            <a:off x="1075862" y="527242"/>
            <a:ext cx="5563216" cy="1815882"/>
          </a:xfrm>
          <a:prstGeom prst="rect">
            <a:avLst/>
          </a:prstGeom>
          <a:no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Ví dụ 3: </a:t>
            </a:r>
            <a:r>
              <a:rPr lang="en-US" sz="2800" b="1">
                <a:solidFill>
                  <a:srgbClr val="008000"/>
                </a:solidFill>
                <a:latin typeface="Times New Roman" panose="02020603050405020304" pitchFamily="18" charset="0"/>
                <a:cs typeface="Times New Roman" panose="02020603050405020304" pitchFamily="18" charset="0"/>
              </a:rPr>
              <a:t>Có người phát biểu: “Khi khoảng cách từ vật đến vật mốc không thay đổi theo thời gian thì vật đó đứng yên so với vật mốc”. </a:t>
            </a:r>
          </a:p>
        </p:txBody>
      </p:sp>
      <p:sp>
        <p:nvSpPr>
          <p:cNvPr id="5" name="TextBox 4">
            <a:extLst>
              <a:ext uri="{FF2B5EF4-FFF2-40B4-BE49-F238E27FC236}">
                <a16:creationId xmlns="" xmlns:a16="http://schemas.microsoft.com/office/drawing/2014/main" id="{B4F2FA3E-0D1B-4B70-B90F-C1885C512F61}"/>
              </a:ext>
            </a:extLst>
          </p:cNvPr>
          <p:cNvSpPr txBox="1"/>
          <p:nvPr/>
        </p:nvSpPr>
        <p:spPr>
          <a:xfrm>
            <a:off x="334145" y="2666264"/>
            <a:ext cx="8605667" cy="1815882"/>
          </a:xfrm>
          <a:prstGeom prst="rect">
            <a:avLst/>
          </a:prstGeom>
          <a:noFill/>
        </p:spPr>
        <p:txBody>
          <a:bodyPr wrap="square" rtlCol="0">
            <a:spAutoFit/>
          </a:bodyPr>
          <a:lstStyle/>
          <a:p>
            <a:pPr algn="just"/>
            <a:r>
              <a:rPr lang="en-US" sz="2800" b="1">
                <a:solidFill>
                  <a:srgbClr val="6600CC"/>
                </a:solidFill>
                <a:latin typeface="Times New Roman" panose="02020603050405020304" pitchFamily="18" charset="0"/>
                <a:cs typeface="Times New Roman" panose="02020603050405020304" pitchFamily="18" charset="0"/>
              </a:rPr>
              <a:t>Phát biểu này không đúng vì khoảng cách từ vật đến vật mốc không đổi nhưng vị trí của vật so với vật mốc luôn thay đổi theo thời gian thì ta nói vật đó đang chuyển động so với vật mốc.</a:t>
            </a:r>
          </a:p>
        </p:txBody>
      </p:sp>
      <p:pic>
        <p:nvPicPr>
          <p:cNvPr id="1030" name="Picture 6" descr="Hình nền PowerPoint 3D đẹp và chuyên nghiệp - Hedieuhanh.Com">
            <a:extLst>
              <a:ext uri="{FF2B5EF4-FFF2-40B4-BE49-F238E27FC236}">
                <a16:creationId xmlns="" xmlns:a16="http://schemas.microsoft.com/office/drawing/2014/main" id="{776945C5-69D6-40A7-AD3D-5E8353F0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59233"/>
            <a:ext cx="12192000" cy="2198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5C5F652E-6CB3-4CA7-922B-4F5FD4DC6FED}"/>
              </a:ext>
            </a:extLst>
          </p:cNvPr>
          <p:cNvSpPr txBox="1"/>
          <p:nvPr/>
        </p:nvSpPr>
        <p:spPr>
          <a:xfrm>
            <a:off x="1253231" y="4850675"/>
            <a:ext cx="9685537" cy="1815882"/>
          </a:xfrm>
          <a:prstGeom prst="rect">
            <a:avLst/>
          </a:prstGeom>
          <a:noFill/>
        </p:spPr>
        <p:txBody>
          <a:bodyPr wrap="square" rtlCol="0">
            <a:spAutoFit/>
          </a:bodyPr>
          <a:lstStyle/>
          <a:p>
            <a:pPr algn="just"/>
            <a:r>
              <a:rPr lang="en-US" sz="2800" b="1">
                <a:solidFill>
                  <a:srgbClr val="0000FF"/>
                </a:solidFill>
                <a:latin typeface="Times New Roman" panose="02020603050405020304" pitchFamily="18" charset="0"/>
                <a:cs typeface="Times New Roman" panose="02020603050405020304" pitchFamily="18" charset="0"/>
              </a:rPr>
              <a:t>Ví dụ: Khoảng cách từ đầu kim đồng hồ đến trục đồng hồ luôn không đổi nhưng vị trí của đầu kim đồng hồ so với trục đồng hồ luôn thay đổi theo thời gian nên ta nói đầu kim đồng hồ chuyển động so với trục đồng hồ.</a:t>
            </a:r>
          </a:p>
        </p:txBody>
      </p:sp>
    </p:spTree>
    <p:custDataLst>
      <p:tags r:id="rId1"/>
    </p:custDataLst>
    <p:extLst>
      <p:ext uri="{BB962C8B-B14F-4D97-AF65-F5344CB8AC3E}">
        <p14:creationId xmlns:p14="http://schemas.microsoft.com/office/powerpoint/2010/main" val="773578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heel(8)">
                                      <p:cBhvr>
                                        <p:cTn id="27" dur="2000"/>
                                        <p:tgtEl>
                                          <p:spTgt spid="1030"/>
                                        </p:tgtEl>
                                      </p:cBhvr>
                                    </p:animEffect>
                                  </p:childTnLst>
                                </p:cTn>
                              </p:par>
                              <p:par>
                                <p:cTn id="28" presetID="21"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8)">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79078" y="5103342"/>
            <a:ext cx="6107722" cy="446276"/>
          </a:xfrm>
          <a:prstGeom prst="rect">
            <a:avLst/>
          </a:prstGeom>
          <a:noFill/>
          <a:ln>
            <a:noFill/>
          </a:ln>
          <a:effectLst/>
        </p:spPr>
        <p:txBody>
          <a:bodyPr wrap="square">
            <a:spAutoFit/>
          </a:bodyPr>
          <a:lstStyle/>
          <a:p>
            <a:pPr algn="ctr" eaLnBrk="1" hangingPunct="1">
              <a:defRPr/>
            </a:pPr>
            <a:r>
              <a:rPr lang="en-US"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EM HÃY LUYỆN </a:t>
            </a:r>
            <a:r>
              <a:rPr lang="vi-VN"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 TẬP</a:t>
            </a:r>
            <a:r>
              <a:rPr lang="en-US"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 TRANG 11 SGK</a:t>
            </a:r>
            <a:r>
              <a:rPr lang="vi-VN"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 </a:t>
            </a:r>
            <a:endParaRPr lang="en-US" altLang="vi-VN" sz="2300" b="1" dirty="0">
              <a:solidFill>
                <a:srgbClr val="FF0000"/>
              </a:solidFill>
              <a:effectLst>
                <a:outerShdw blurRad="38100" dist="38100" dir="2700000" algn="tl">
                  <a:srgbClr val="C0C0C0"/>
                </a:outerShdw>
              </a:effectLst>
              <a:highlight>
                <a:srgbClr val="FFFF00"/>
              </a:highlight>
              <a:latin typeface="Arial" panose="020B0604020202020204" pitchFamily="34" charset="0"/>
            </a:endParaRPr>
          </a:p>
        </p:txBody>
      </p:sp>
      <p:sp>
        <p:nvSpPr>
          <p:cNvPr id="23" name="TextBox 22">
            <a:extLst>
              <a:ext uri="{FF2B5EF4-FFF2-40B4-BE49-F238E27FC236}">
                <a16:creationId xmlns="" xmlns:a16="http://schemas.microsoft.com/office/drawing/2014/main" id="{F438532C-E655-49A3-8488-B55CAF2F5207}"/>
              </a:ext>
            </a:extLst>
          </p:cNvPr>
          <p:cNvSpPr txBox="1"/>
          <p:nvPr/>
        </p:nvSpPr>
        <p:spPr>
          <a:xfrm>
            <a:off x="448680" y="1149604"/>
            <a:ext cx="10899257" cy="954107"/>
          </a:xfrm>
          <a:prstGeom prst="rect">
            <a:avLst/>
          </a:prstGeom>
          <a:solidFill>
            <a:srgbClr val="C7A1E3"/>
          </a:solidFill>
        </p:spPr>
        <p:txBody>
          <a:bodyPr wrap="square" rtlCol="0">
            <a:spAutoFit/>
          </a:bodyPr>
          <a:lstStyle/>
          <a:p>
            <a:pPr algn="just"/>
            <a:r>
              <a:rPr lang="en-US" sz="2800" b="1" dirty="0" smtClean="0">
                <a:solidFill>
                  <a:srgbClr val="002060"/>
                </a:solidFill>
                <a:latin typeface="Times New Roman" panose="02020603050405020304" pitchFamily="18" charset="0"/>
                <a:cs typeface="Times New Roman" panose="02020603050405020304" pitchFamily="18" charset="0"/>
              </a:rPr>
              <a:t>1. </a:t>
            </a:r>
            <a:r>
              <a:rPr lang="en-US" sz="2800" b="1" dirty="0" err="1" smtClean="0">
                <a:solidFill>
                  <a:srgbClr val="002060"/>
                </a:solidFill>
                <a:latin typeface="Times New Roman" panose="02020603050405020304" pitchFamily="18" charset="0"/>
                <a:cs typeface="Times New Roman" panose="02020603050405020304" pitchFamily="18" charset="0"/>
              </a:rPr>
              <a:t>Sự</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theo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800" b="1" dirty="0">
                <a:solidFill>
                  <a:srgbClr val="002060"/>
                </a:solidFill>
                <a:latin typeface="Times New Roman" panose="02020603050405020304" pitchFamily="18" charset="0"/>
                <a:cs typeface="Times New Roman" panose="02020603050405020304" pitchFamily="18" charset="0"/>
              </a:rPr>
              <a:t> so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gọi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gọi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24" name="Text Box 2"/>
          <p:cNvSpPr txBox="1">
            <a:spLocks noChangeArrowheads="1"/>
          </p:cNvSpPr>
          <p:nvPr/>
        </p:nvSpPr>
        <p:spPr bwMode="auto">
          <a:xfrm>
            <a:off x="3864572" y="404436"/>
            <a:ext cx="2876197" cy="446276"/>
          </a:xfrm>
          <a:prstGeom prst="rect">
            <a:avLst/>
          </a:prstGeom>
          <a:noFill/>
          <a:ln>
            <a:noFill/>
          </a:ln>
          <a:effectLst/>
        </p:spPr>
        <p:txBody>
          <a:bodyPr wrap="square">
            <a:spAutoFit/>
          </a:bodyPr>
          <a:lstStyle/>
          <a:p>
            <a:pPr eaLnBrk="1" hangingPunct="1">
              <a:defRPr/>
            </a:pPr>
            <a:r>
              <a:rPr lang="en-US"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GHI NHỚ BÀI HỌC</a:t>
            </a:r>
            <a:r>
              <a:rPr lang="vi-VN" altLang="vi-VN" sz="2300" b="1" dirty="0" smtClean="0">
                <a:solidFill>
                  <a:srgbClr val="FF0000"/>
                </a:solidFill>
                <a:effectLst>
                  <a:outerShdw blurRad="38100" dist="38100" dir="2700000" algn="tl">
                    <a:srgbClr val="C0C0C0"/>
                  </a:outerShdw>
                </a:effectLst>
                <a:highlight>
                  <a:srgbClr val="FFFF00"/>
                </a:highlight>
                <a:latin typeface="Arial" panose="020B0604020202020204" pitchFamily="34" charset="0"/>
              </a:rPr>
              <a:t> </a:t>
            </a:r>
            <a:endParaRPr lang="en-US" altLang="vi-VN" sz="2300" b="1" dirty="0">
              <a:solidFill>
                <a:srgbClr val="FF0000"/>
              </a:solidFill>
              <a:effectLst>
                <a:outerShdw blurRad="38100" dist="38100" dir="2700000" algn="tl">
                  <a:srgbClr val="C0C0C0"/>
                </a:outerShdw>
              </a:effectLst>
              <a:highlight>
                <a:srgbClr val="FFFF00"/>
              </a:highlight>
              <a:latin typeface="Arial" panose="020B0604020202020204" pitchFamily="34" charset="0"/>
            </a:endParaRPr>
          </a:p>
        </p:txBody>
      </p:sp>
      <p:sp>
        <p:nvSpPr>
          <p:cNvPr id="26" name="Text Box 40">
            <a:extLst>
              <a:ext uri="{FF2B5EF4-FFF2-40B4-BE49-F238E27FC236}">
                <a16:creationId xmlns="" xmlns:a16="http://schemas.microsoft.com/office/drawing/2014/main" id="{6E4C5B10-F0DA-4C45-8C81-6485D9F9DDED}"/>
              </a:ext>
            </a:extLst>
          </p:cNvPr>
          <p:cNvSpPr txBox="1">
            <a:spLocks noChangeArrowheads="1"/>
          </p:cNvSpPr>
          <p:nvPr/>
        </p:nvSpPr>
        <p:spPr bwMode="gray">
          <a:xfrm>
            <a:off x="439194" y="2360340"/>
            <a:ext cx="9773843" cy="954107"/>
          </a:xfrm>
          <a:prstGeom prst="rect">
            <a:avLst/>
          </a:prstGeom>
          <a:solidFill>
            <a:srgbClr val="FFFF00"/>
          </a:solidFill>
          <a:ln>
            <a:noFill/>
          </a:ln>
          <a:effectLst/>
          <a:extLst/>
        </p:spPr>
        <p:txBody>
          <a:bodyPr wrap="square">
            <a:spAutoFit/>
          </a:bodyPr>
          <a:lstStyle/>
          <a:p>
            <a:pPr eaLnBrk="0" hangingPunct="0"/>
            <a:r>
              <a:rPr lang="en-US" altLang="en-US" sz="2800" b="1" dirty="0" smtClean="0">
                <a:solidFill>
                  <a:srgbClr val="0000FF"/>
                </a:solidFill>
                <a:latin typeface="Times New Roman" panose="02020603050405020304" pitchFamily="18" charset="0"/>
                <a:cs typeface="Times New Roman" panose="02020603050405020304" pitchFamily="18" charset="0"/>
              </a:rPr>
              <a:t>2. </a:t>
            </a:r>
            <a:r>
              <a:rPr lang="en-US" altLang="en-US" sz="2800" b="1" dirty="0" err="1" smtClean="0">
                <a:solidFill>
                  <a:srgbClr val="0000FF"/>
                </a:solidFill>
                <a:latin typeface="Times New Roman" panose="02020603050405020304" pitchFamily="18" charset="0"/>
                <a:cs typeface="Times New Roman" panose="02020603050405020304" pitchFamily="18" charset="0"/>
              </a:rPr>
              <a:t>Chuyển</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hay </a:t>
            </a:r>
            <a:r>
              <a:rPr lang="en-US" altLang="en-US" sz="2800" b="1" dirty="0" err="1">
                <a:solidFill>
                  <a:srgbClr val="0000FF"/>
                </a:solidFill>
                <a:latin typeface="Times New Roman" panose="02020603050405020304" pitchFamily="18" charset="0"/>
                <a:cs typeface="Times New Roman" panose="02020603050405020304" pitchFamily="18" charset="0"/>
              </a:rPr>
              <a:t>đứng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yên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tùy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thuộc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vật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chọn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mốc</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 xmlns:a16="http://schemas.microsoft.com/office/drawing/2014/main" id="{75F622A5-715F-4295-B7B1-05BDFADCCE03}"/>
              </a:ext>
            </a:extLst>
          </p:cNvPr>
          <p:cNvSpPr txBox="1"/>
          <p:nvPr/>
        </p:nvSpPr>
        <p:spPr>
          <a:xfrm>
            <a:off x="376397" y="3638593"/>
            <a:ext cx="11043821" cy="954107"/>
          </a:xfrm>
          <a:prstGeom prst="rect">
            <a:avLst/>
          </a:prstGeom>
          <a:blipFill>
            <a:blip r:embed="rId2"/>
            <a:tile tx="0" ty="0" sx="100000" sy="100000" flip="none" algn="tl"/>
          </a:blip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smtClean="0">
                <a:solidFill>
                  <a:srgbClr val="CC6600"/>
                </a:solidFill>
                <a:latin typeface="Times New Roman" panose="02020603050405020304" pitchFamily="18" charset="0"/>
                <a:cs typeface="Times New Roman" panose="02020603050405020304" pitchFamily="18" charset="0"/>
              </a:rPr>
              <a:t>3. </a:t>
            </a:r>
            <a:r>
              <a:rPr lang="en-US" sz="2800" b="1" dirty="0" err="1" smtClean="0">
                <a:solidFill>
                  <a:srgbClr val="CC6600"/>
                </a:solidFill>
                <a:latin typeface="Times New Roman" panose="02020603050405020304" pitchFamily="18" charset="0"/>
                <a:cs typeface="Times New Roman" panose="02020603050405020304" pitchFamily="18" charset="0"/>
              </a:rPr>
              <a:t>Đường</a:t>
            </a:r>
            <a:r>
              <a:rPr lang="en-US" sz="2800" b="1" dirty="0" smtClean="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mà</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một</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vật</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vạch</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ra</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trong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không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gian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khi</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chuyển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động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được</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gọi</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là</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quỹ</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đạo</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chuyển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động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của</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vật</a:t>
            </a:r>
            <a:r>
              <a:rPr lang="en-US" sz="2800" b="1" dirty="0">
                <a:solidFill>
                  <a:srgbClr val="CC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747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
                                        <p:tgtEl>
                                          <p:spTgt spid="23"/>
                                        </p:tgtEl>
                                      </p:cBhvr>
                                    </p:animEffect>
                                    <p:anim calcmode="lin" valueType="num">
                                      <p:cBhvr>
                                        <p:cTn id="8" dur="400" fill="hold"/>
                                        <p:tgtEl>
                                          <p:spTgt spid="23"/>
                                        </p:tgtEl>
                                        <p:attrNameLst>
                                          <p:attrName>ppt_x</p:attrName>
                                        </p:attrNameLst>
                                      </p:cBhvr>
                                      <p:tavLst>
                                        <p:tav tm="0">
                                          <p:val>
                                            <p:strVal val="#ppt_x"/>
                                          </p:val>
                                        </p:tav>
                                        <p:tav tm="100000">
                                          <p:val>
                                            <p:strVal val="#ppt_x"/>
                                          </p:val>
                                        </p:tav>
                                      </p:tavLst>
                                    </p:anim>
                                    <p:anim calcmode="lin" valueType="num">
                                      <p:cBhvr>
                                        <p:cTn id="9" dur="400" fill="hold"/>
                                        <p:tgtEl>
                                          <p:spTgt spid="2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52"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Scale>
                                      <p:cBhvr>
                                        <p:cTn id="14"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6"/>
                                        </p:tgtEl>
                                        <p:attrNameLst>
                                          <p:attrName>ppt_x</p:attrName>
                                          <p:attrName>ppt_y</p:attrName>
                                        </p:attrNameLst>
                                      </p:cBhvr>
                                    </p:animMotion>
                                    <p:animEffect transition="in" filter="fade">
                                      <p:cBhvr>
                                        <p:cTn id="16" dur="1000"/>
                                        <p:tgtEl>
                                          <p:spTgt spid="26"/>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odbye Stock Illustrations – 7,991 Goodbye Stock Illustrations, Vectors &amp;  Clipart - Dreamstime">
            <a:extLst>
              <a:ext uri="{FF2B5EF4-FFF2-40B4-BE49-F238E27FC236}">
                <a16:creationId xmlns="" xmlns:a16="http://schemas.microsoft.com/office/drawing/2014/main" id="{F2EAC734-7D0B-400F-81C2-0BECEAE16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7" y="0"/>
            <a:ext cx="1218608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8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28588" y="-304800"/>
            <a:ext cx="12192000" cy="7162800"/>
          </a:xfrm>
          <a:prstGeom prst="rect">
            <a:avLst/>
          </a:prstGeom>
          <a:solidFill>
            <a:schemeClr val="bg1"/>
          </a:solidFill>
          <a:ln w="9525">
            <a:solidFill>
              <a:schemeClr val="bg1"/>
            </a:solidFill>
            <a:miter lim="800000"/>
            <a:headEnd/>
            <a:tailEnd/>
          </a:ln>
        </p:spPr>
      </p:pic>
      <p:pic>
        <p:nvPicPr>
          <p:cNvPr id="19459" name="Picture 3" descr="ani_rose"/>
          <p:cNvPicPr>
            <a:picLocks noChangeAspect="1" noChangeArrowheads="1" noCrop="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9167813" y="3783013"/>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0" y="1219200"/>
            <a:ext cx="1168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50000"/>
              </a:spcBef>
              <a:buFontTx/>
              <a:buNone/>
            </a:pPr>
            <a:r>
              <a:rPr lang="en-US" altLang="en-US" sz="2000">
                <a:latin typeface="Times New Roman" pitchFamily="18" charset="0"/>
                <a:cs typeface="Arial" charset="0"/>
              </a:rPr>
              <a:t>   </a:t>
            </a:r>
            <a:endParaRPr lang="en-US" altLang="en-US" sz="2000">
              <a:solidFill>
                <a:srgbClr val="CC0000"/>
              </a:solidFill>
              <a:latin typeface="Times New Roman" pitchFamily="18" charset="0"/>
              <a:cs typeface="Arial" charset="0"/>
            </a:endParaRPr>
          </a:p>
        </p:txBody>
      </p:sp>
      <p:sp>
        <p:nvSpPr>
          <p:cNvPr id="2" name="TextBox 1"/>
          <p:cNvSpPr txBox="1"/>
          <p:nvPr/>
        </p:nvSpPr>
        <p:spPr>
          <a:xfrm>
            <a:off x="1524000" y="2409825"/>
            <a:ext cx="10160000" cy="1323975"/>
          </a:xfrm>
          <a:prstGeom prst="rect">
            <a:avLst/>
          </a:prstGeom>
          <a:noFill/>
          <a:ln w="19050">
            <a:solidFill>
              <a:schemeClr val="tx1"/>
            </a:solidFill>
          </a:ln>
        </p:spPr>
        <p:txBody>
          <a:bodyPr>
            <a:spAutoFit/>
          </a:bodyPr>
          <a:lstStyle/>
          <a:p>
            <a:pPr algn="ctr">
              <a:defRPr/>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YÊU QUÍ </a:t>
            </a:r>
          </a:p>
          <a:p>
            <a:pPr algn="ctr">
              <a:defRPr/>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 KHỎE, BÌNH AN !!!</a:t>
            </a:r>
          </a:p>
        </p:txBody>
      </p:sp>
      <p:pic>
        <p:nvPicPr>
          <p:cNvPr id="19462" name="Picture 3" descr="ani_rose"/>
          <p:cNvPicPr>
            <a:picLocks noChangeAspect="1" noChangeArrowheads="1" noCrop="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7721600" y="3783013"/>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ani_rose"/>
          <p:cNvPicPr>
            <a:picLocks noChangeAspect="1" noChangeArrowheads="1" noCrop="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3149600" y="3817938"/>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descr="ani_rose"/>
          <p:cNvPicPr>
            <a:picLocks noChangeAspect="1" noChangeArrowheads="1" noCrop="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5429250" y="3783013"/>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descr="ani_rose"/>
          <p:cNvPicPr>
            <a:picLocks noChangeAspect="1" noChangeArrowheads="1" noCrop="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2336800" y="3817938"/>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 descr="ani_rose"/>
          <p:cNvPicPr>
            <a:picLocks noChangeAspect="1" noChangeArrowheads="1" noCrop="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3840163" y="3816350"/>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 descr="ani_rose"/>
          <p:cNvPicPr>
            <a:picLocks noChangeAspect="1" noChangeArrowheads="1" noCrop="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4572000" y="3783013"/>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3" descr="ani_rose"/>
          <p:cNvPicPr>
            <a:picLocks noChangeAspect="1" noChangeArrowheads="1" noCrop="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6908800" y="3783013"/>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3" descr="ani_rose"/>
          <p:cNvPicPr>
            <a:picLocks noChangeAspect="1" noChangeArrowheads="1" noCrop="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6116638" y="3816350"/>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3" descr="ani_rose"/>
          <p:cNvPicPr>
            <a:picLocks noChangeAspect="1" noChangeArrowheads="1" noCrop="1"/>
          </p:cNvPicPr>
          <p:nvPr>
            <p:custDataLst>
              <p:tags r:id="rId11"/>
            </p:custDataLst>
          </p:nvPr>
        </p:nvPicPr>
        <p:blipFill>
          <a:blip r:embed="rId15">
            <a:extLst>
              <a:ext uri="{28A0092B-C50C-407E-A947-70E740481C1C}">
                <a14:useLocalDpi xmlns:a14="http://schemas.microsoft.com/office/drawing/2010/main" val="0"/>
              </a:ext>
            </a:extLst>
          </a:blip>
          <a:srcRect/>
          <a:stretch>
            <a:fillRect/>
          </a:stretch>
        </p:blipFill>
        <p:spPr bwMode="auto">
          <a:xfrm>
            <a:off x="8485188" y="3816350"/>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617136"/>
      </p:ext>
    </p:extLst>
  </p:cSld>
  <p:clrMapOvr>
    <a:masterClrMapping/>
  </p:clrMapOvr>
  <p:transition>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253ED61-1908-4703-99BE-405C8BB4896A}"/>
              </a:ext>
            </a:extLst>
          </p:cNvPr>
          <p:cNvSpPr txBox="1"/>
          <p:nvPr/>
        </p:nvSpPr>
        <p:spPr>
          <a:xfrm>
            <a:off x="2813625" y="297154"/>
            <a:ext cx="5299677" cy="800219"/>
          </a:xfrm>
          <a:prstGeom prst="rect">
            <a:avLst/>
          </a:prstGeom>
          <a:noFill/>
        </p:spPr>
        <p:txBody>
          <a:bodyPr wrap="square" rtlCol="0">
            <a:spAutoFit/>
          </a:bodyPr>
          <a:lstStyle/>
          <a:p>
            <a:r>
              <a:rPr lang="en-US" sz="4600" b="1">
                <a:solidFill>
                  <a:srgbClr val="FF00FF"/>
                </a:solidFill>
                <a:latin typeface="Times New Roman" panose="02020603050405020304" pitchFamily="18" charset="0"/>
                <a:cs typeface="Times New Roman" panose="02020603050405020304" pitchFamily="18" charset="0"/>
              </a:rPr>
              <a:t>PHẦN I: CƠ HỌC</a:t>
            </a:r>
          </a:p>
        </p:txBody>
      </p:sp>
      <p:sp>
        <p:nvSpPr>
          <p:cNvPr id="8" name="TextBox 7">
            <a:extLst>
              <a:ext uri="{FF2B5EF4-FFF2-40B4-BE49-F238E27FC236}">
                <a16:creationId xmlns="" xmlns:a16="http://schemas.microsoft.com/office/drawing/2014/main" id="{60FC8783-F376-4C97-B318-EDE0184C8129}"/>
              </a:ext>
            </a:extLst>
          </p:cNvPr>
          <p:cNvSpPr txBox="1"/>
          <p:nvPr/>
        </p:nvSpPr>
        <p:spPr>
          <a:xfrm>
            <a:off x="967666" y="1298469"/>
            <a:ext cx="9225379" cy="800219"/>
          </a:xfrm>
          <a:prstGeom prst="rect">
            <a:avLst/>
          </a:prstGeom>
          <a:noFill/>
        </p:spPr>
        <p:txBody>
          <a:bodyPr wrap="square" rtlCol="0">
            <a:spAutoFit/>
          </a:bodyPr>
          <a:lstStyle/>
          <a:p>
            <a:r>
              <a:rPr lang="en-US" sz="4600" b="1" dirty="0">
                <a:solidFill>
                  <a:srgbClr val="FF0000"/>
                </a:solidFill>
                <a:latin typeface="Times New Roman" panose="02020603050405020304" pitchFamily="18" charset="0"/>
                <a:cs typeface="Times New Roman" panose="02020603050405020304" pitchFamily="18" charset="0"/>
              </a:rPr>
              <a:t>CHỦ ĐỀ 1: CHUYỂN ĐỘNG CƠ</a:t>
            </a:r>
          </a:p>
        </p:txBody>
      </p:sp>
      <p:pic>
        <p:nvPicPr>
          <p:cNvPr id="1026" name="Picture 2" descr="Google+ | Siêu xe, Xe hơi, Ô tô">
            <a:extLst>
              <a:ext uri="{FF2B5EF4-FFF2-40B4-BE49-F238E27FC236}">
                <a16:creationId xmlns="" xmlns:a16="http://schemas.microsoft.com/office/drawing/2014/main" id="{28D2DD3D-FC4D-4FC0-BD90-BF2F159B27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950" y="4290193"/>
            <a:ext cx="5458880" cy="2538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3B1D3BB4-49B8-4936-A5E5-8BD01ED5D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930" y="4290192"/>
            <a:ext cx="4260474" cy="2538675"/>
          </a:xfrm>
          <a:prstGeom prst="rect">
            <a:avLst/>
          </a:prstGeom>
        </p:spPr>
      </p:pic>
    </p:spTree>
    <p:custDataLst>
      <p:tags r:id="rId1"/>
    </p:custDataLst>
    <p:extLst>
      <p:ext uri="{BB962C8B-B14F-4D97-AF65-F5344CB8AC3E}">
        <p14:creationId xmlns:p14="http://schemas.microsoft.com/office/powerpoint/2010/main" val="21838234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 xmlns:a16="http://schemas.microsoft.com/office/drawing/2014/main" id="{61CCED5D-342D-495B-9A3B-5ED8E98E31D0}"/>
              </a:ext>
            </a:extLst>
          </p:cNvPr>
          <p:cNvSpPr>
            <a:spLocks noChangeArrowheads="1"/>
          </p:cNvSpPr>
          <p:nvPr/>
        </p:nvSpPr>
        <p:spPr bwMode="gray">
          <a:xfrm flipV="1">
            <a:off x="51337" y="802553"/>
            <a:ext cx="12192000" cy="2743200"/>
          </a:xfrm>
          <a:prstGeom prst="upArrow">
            <a:avLst>
              <a:gd name="adj1" fmla="val 57824"/>
              <a:gd name="adj2" fmla="val 54398"/>
            </a:avLst>
          </a:prstGeom>
          <a:solidFill>
            <a:schemeClr val="accent1">
              <a:lumMod val="20000"/>
              <a:lumOff val="80000"/>
            </a:schemeClr>
          </a:solidFill>
          <a:ln>
            <a:noFill/>
          </a:ln>
          <a:effectLst/>
        </p:spPr>
        <p:txBody>
          <a:bodyPr wrap="none" anchor="ctr"/>
          <a:lstStyle/>
          <a:p>
            <a:endParaRPr lang="en-US" b="1">
              <a:solidFill>
                <a:srgbClr val="FF0000"/>
              </a:solidFill>
              <a:latin typeface="Times New Roman" panose="02020603050405020304" pitchFamily="18" charset="0"/>
              <a:cs typeface="Times New Roman" panose="02020603050405020304" pitchFamily="18" charset="0"/>
            </a:endParaRPr>
          </a:p>
        </p:txBody>
      </p:sp>
      <p:sp>
        <p:nvSpPr>
          <p:cNvPr id="5" name="AutoShape 5">
            <a:extLst>
              <a:ext uri="{FF2B5EF4-FFF2-40B4-BE49-F238E27FC236}">
                <a16:creationId xmlns="" xmlns:a16="http://schemas.microsoft.com/office/drawing/2014/main" id="{268DB67D-41FA-416F-AEA6-0F384A625896}"/>
              </a:ext>
            </a:extLst>
          </p:cNvPr>
          <p:cNvSpPr>
            <a:spLocks noChangeArrowheads="1"/>
          </p:cNvSpPr>
          <p:nvPr/>
        </p:nvSpPr>
        <p:spPr bwMode="gray">
          <a:xfrm>
            <a:off x="3225957" y="171202"/>
            <a:ext cx="5791200" cy="574675"/>
          </a:xfrm>
          <a:prstGeom prst="roundRect">
            <a:avLst>
              <a:gd name="adj" fmla="val 50000"/>
            </a:avLst>
          </a:prstGeom>
          <a:gradFill rotWithShape="1">
            <a:gsLst>
              <a:gs pos="0">
                <a:schemeClr val="hlink"/>
              </a:gs>
              <a:gs pos="50000">
                <a:schemeClr val="hlink">
                  <a:gamma/>
                  <a:tint val="64314"/>
                  <a:invGamma/>
                </a:schemeClr>
              </a:gs>
              <a:gs pos="100000">
                <a:schemeClr val="hlink"/>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eaLnBrk="0" hangingPunct="0"/>
            <a:r>
              <a:rPr lang="en-US" altLang="en-US" sz="2800" b="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NỘI DUNG</a:t>
            </a:r>
          </a:p>
        </p:txBody>
      </p:sp>
      <p:grpSp>
        <p:nvGrpSpPr>
          <p:cNvPr id="7" name="Group 7">
            <a:extLst>
              <a:ext uri="{FF2B5EF4-FFF2-40B4-BE49-F238E27FC236}">
                <a16:creationId xmlns="" xmlns:a16="http://schemas.microsoft.com/office/drawing/2014/main" id="{8B5789A2-52CC-4446-9303-B88BB17D8451}"/>
              </a:ext>
            </a:extLst>
          </p:cNvPr>
          <p:cNvGrpSpPr>
            <a:grpSpLocks/>
          </p:cNvGrpSpPr>
          <p:nvPr/>
        </p:nvGrpSpPr>
        <p:grpSpPr bwMode="auto">
          <a:xfrm>
            <a:off x="636310" y="3039860"/>
            <a:ext cx="2589648" cy="3130120"/>
            <a:chOff x="575" y="2476"/>
            <a:chExt cx="996" cy="1304"/>
          </a:xfrm>
        </p:grpSpPr>
        <p:grpSp>
          <p:nvGrpSpPr>
            <p:cNvPr id="8" name="Group 8">
              <a:extLst>
                <a:ext uri="{FF2B5EF4-FFF2-40B4-BE49-F238E27FC236}">
                  <a16:creationId xmlns="" xmlns:a16="http://schemas.microsoft.com/office/drawing/2014/main" id="{FBE9CC52-62D6-493B-A479-82A418DCA88F}"/>
                </a:ext>
              </a:extLst>
            </p:cNvPr>
            <p:cNvGrpSpPr>
              <a:grpSpLocks/>
            </p:cNvGrpSpPr>
            <p:nvPr/>
          </p:nvGrpSpPr>
          <p:grpSpPr bwMode="auto">
            <a:xfrm>
              <a:off x="575" y="2476"/>
              <a:ext cx="937" cy="954"/>
              <a:chOff x="624" y="1584"/>
              <a:chExt cx="1248" cy="1296"/>
            </a:xfrm>
          </p:grpSpPr>
          <p:grpSp>
            <p:nvGrpSpPr>
              <p:cNvPr id="10" name="Group 9">
                <a:extLst>
                  <a:ext uri="{FF2B5EF4-FFF2-40B4-BE49-F238E27FC236}">
                    <a16:creationId xmlns="" xmlns:a16="http://schemas.microsoft.com/office/drawing/2014/main" id="{170CBFD7-80AB-4507-95DB-D6E69AE923BC}"/>
                  </a:ext>
                </a:extLst>
              </p:cNvPr>
              <p:cNvGrpSpPr>
                <a:grpSpLocks/>
              </p:cNvGrpSpPr>
              <p:nvPr/>
            </p:nvGrpSpPr>
            <p:grpSpPr bwMode="auto">
              <a:xfrm>
                <a:off x="624" y="1584"/>
                <a:ext cx="1248" cy="1296"/>
                <a:chOff x="2016" y="1920"/>
                <a:chExt cx="1680" cy="1680"/>
              </a:xfrm>
            </p:grpSpPr>
            <p:sp>
              <p:nvSpPr>
                <p:cNvPr id="12" name="Oval 10">
                  <a:extLst>
                    <a:ext uri="{FF2B5EF4-FFF2-40B4-BE49-F238E27FC236}">
                      <a16:creationId xmlns="" xmlns:a16="http://schemas.microsoft.com/office/drawing/2014/main" id="{4049C5CF-CF97-4DFF-AC5A-A4F62000F647}"/>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63529"/>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 xmlns:a16="http://schemas.microsoft.com/office/drawing/2014/main" id="{C1F04173-DEA2-453A-83D4-9ADA06263ED1}"/>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1" name="Text Box 12">
                <a:extLst>
                  <a:ext uri="{FF2B5EF4-FFF2-40B4-BE49-F238E27FC236}">
                    <a16:creationId xmlns="" xmlns:a16="http://schemas.microsoft.com/office/drawing/2014/main" id="{FA70735F-B1B8-433D-8ABD-3C05EACD4AD5}"/>
                  </a:ext>
                </a:extLst>
              </p:cNvPr>
              <p:cNvSpPr txBox="1">
                <a:spLocks noChangeArrowheads="1"/>
              </p:cNvSpPr>
              <p:nvPr/>
            </p:nvSpPr>
            <p:spPr bwMode="gray">
              <a:xfrm>
                <a:off x="624" y="1812"/>
                <a:ext cx="1210"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alt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THẾ NÀO ĐỂ BIẾT MỘT VẬT CHUYỂN </a:t>
                </a:r>
                <a:r>
                  <a:rPr lang="en-US"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 </a:t>
                </a:r>
                <a:r>
                  <a:rPr lang="en-US" alt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ĐỨNG YÊN</a:t>
                </a:r>
                <a:endParaRPr lang="en-US"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Oval 13">
              <a:extLst>
                <a:ext uri="{FF2B5EF4-FFF2-40B4-BE49-F238E27FC236}">
                  <a16:creationId xmlns="" xmlns:a16="http://schemas.microsoft.com/office/drawing/2014/main" id="{41272FF5-E883-4F13-83DF-C61F5F9E14D7}"/>
                </a:ext>
              </a:extLst>
            </p:cNvPr>
            <p:cNvSpPr>
              <a:spLocks noChangeArrowheads="1"/>
            </p:cNvSpPr>
            <p:nvPr/>
          </p:nvSpPr>
          <p:spPr bwMode="gray">
            <a:xfrm>
              <a:off x="576" y="3504"/>
              <a:ext cx="995" cy="276"/>
            </a:xfrm>
            <a:prstGeom prst="ellipse">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4" name="Group 14">
            <a:extLst>
              <a:ext uri="{FF2B5EF4-FFF2-40B4-BE49-F238E27FC236}">
                <a16:creationId xmlns="" xmlns:a16="http://schemas.microsoft.com/office/drawing/2014/main" id="{CC08D2F9-EF45-4BFC-BB7A-5AA09D4C2758}"/>
              </a:ext>
            </a:extLst>
          </p:cNvPr>
          <p:cNvGrpSpPr>
            <a:grpSpLocks/>
          </p:cNvGrpSpPr>
          <p:nvPr/>
        </p:nvGrpSpPr>
        <p:grpSpPr bwMode="auto">
          <a:xfrm>
            <a:off x="3305586" y="3039860"/>
            <a:ext cx="2852408" cy="3101973"/>
            <a:chOff x="1776" y="2476"/>
            <a:chExt cx="1019" cy="1304"/>
          </a:xfrm>
        </p:grpSpPr>
        <p:grpSp>
          <p:nvGrpSpPr>
            <p:cNvPr id="15" name="Group 15">
              <a:extLst>
                <a:ext uri="{FF2B5EF4-FFF2-40B4-BE49-F238E27FC236}">
                  <a16:creationId xmlns="" xmlns:a16="http://schemas.microsoft.com/office/drawing/2014/main" id="{E5F15610-CFD0-4DBA-ACCA-6DDA976D31C0}"/>
                </a:ext>
              </a:extLst>
            </p:cNvPr>
            <p:cNvGrpSpPr>
              <a:grpSpLocks/>
            </p:cNvGrpSpPr>
            <p:nvPr/>
          </p:nvGrpSpPr>
          <p:grpSpPr bwMode="auto">
            <a:xfrm>
              <a:off x="1776" y="2476"/>
              <a:ext cx="960" cy="958"/>
              <a:chOff x="2016" y="1920"/>
              <a:chExt cx="1680" cy="1680"/>
            </a:xfrm>
          </p:grpSpPr>
          <p:sp>
            <p:nvSpPr>
              <p:cNvPr id="18" name="Oval 16">
                <a:extLst>
                  <a:ext uri="{FF2B5EF4-FFF2-40B4-BE49-F238E27FC236}">
                    <a16:creationId xmlns="" xmlns:a16="http://schemas.microsoft.com/office/drawing/2014/main" id="{F81C2B0F-C87B-4840-9EEC-A9BCDAC56484}"/>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Freeform 17">
                <a:extLst>
                  <a:ext uri="{FF2B5EF4-FFF2-40B4-BE49-F238E27FC236}">
                    <a16:creationId xmlns="" xmlns:a16="http://schemas.microsoft.com/office/drawing/2014/main" id="{4D757790-0662-42CE-B92F-CB99F700B471}"/>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6" name="Text Box 18">
              <a:extLst>
                <a:ext uri="{FF2B5EF4-FFF2-40B4-BE49-F238E27FC236}">
                  <a16:creationId xmlns="" xmlns:a16="http://schemas.microsoft.com/office/drawing/2014/main" id="{56DE782F-FA19-47E8-8C1C-077DD9E23EF2}"/>
                </a:ext>
              </a:extLst>
            </p:cNvPr>
            <p:cNvSpPr txBox="1">
              <a:spLocks noChangeArrowheads="1"/>
            </p:cNvSpPr>
            <p:nvPr/>
          </p:nvSpPr>
          <p:spPr bwMode="gray">
            <a:xfrm>
              <a:off x="1821" y="2650"/>
              <a:ext cx="864"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TÍNH TƯƠNG ĐỐI CỦA CHUYỂN ĐỘNG VÀ ĐỨNG YÊN</a:t>
              </a:r>
            </a:p>
          </p:txBody>
        </p:sp>
        <p:sp>
          <p:nvSpPr>
            <p:cNvPr id="17" name="Oval 19">
              <a:extLst>
                <a:ext uri="{FF2B5EF4-FFF2-40B4-BE49-F238E27FC236}">
                  <a16:creationId xmlns="" xmlns:a16="http://schemas.microsoft.com/office/drawing/2014/main" id="{BF415575-5B27-405C-B216-6E8C9CE2EDEF}"/>
                </a:ext>
              </a:extLst>
            </p:cNvPr>
            <p:cNvSpPr>
              <a:spLocks noChangeArrowheads="1"/>
            </p:cNvSpPr>
            <p:nvPr/>
          </p:nvSpPr>
          <p:spPr bwMode="gray">
            <a:xfrm>
              <a:off x="1800" y="3504"/>
              <a:ext cx="995" cy="276"/>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0" name="Group 20">
            <a:extLst>
              <a:ext uri="{FF2B5EF4-FFF2-40B4-BE49-F238E27FC236}">
                <a16:creationId xmlns="" xmlns:a16="http://schemas.microsoft.com/office/drawing/2014/main" id="{E59FAD38-0BF0-438D-94DC-06890720BE89}"/>
              </a:ext>
            </a:extLst>
          </p:cNvPr>
          <p:cNvGrpSpPr>
            <a:grpSpLocks/>
          </p:cNvGrpSpPr>
          <p:nvPr/>
        </p:nvGrpSpPr>
        <p:grpSpPr bwMode="auto">
          <a:xfrm>
            <a:off x="6225872" y="2943634"/>
            <a:ext cx="2822638" cy="3252155"/>
            <a:chOff x="3072" y="2448"/>
            <a:chExt cx="1028" cy="1332"/>
          </a:xfrm>
        </p:grpSpPr>
        <p:grpSp>
          <p:nvGrpSpPr>
            <p:cNvPr id="21" name="Group 21">
              <a:extLst>
                <a:ext uri="{FF2B5EF4-FFF2-40B4-BE49-F238E27FC236}">
                  <a16:creationId xmlns="" xmlns:a16="http://schemas.microsoft.com/office/drawing/2014/main" id="{204A7A3A-DF21-4050-B024-2AF953FC75CC}"/>
                </a:ext>
              </a:extLst>
            </p:cNvPr>
            <p:cNvGrpSpPr>
              <a:grpSpLocks/>
            </p:cNvGrpSpPr>
            <p:nvPr/>
          </p:nvGrpSpPr>
          <p:grpSpPr bwMode="auto">
            <a:xfrm>
              <a:off x="3072" y="2448"/>
              <a:ext cx="960" cy="958"/>
              <a:chOff x="2016" y="1920"/>
              <a:chExt cx="1680" cy="1680"/>
            </a:xfrm>
          </p:grpSpPr>
          <p:sp>
            <p:nvSpPr>
              <p:cNvPr id="24" name="Oval 22">
                <a:extLst>
                  <a:ext uri="{FF2B5EF4-FFF2-40B4-BE49-F238E27FC236}">
                    <a16:creationId xmlns="" xmlns:a16="http://schemas.microsoft.com/office/drawing/2014/main" id="{DD8DE541-ABEF-4BEE-A8E9-5DC0B4712298}"/>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Freeform 23">
                <a:extLst>
                  <a:ext uri="{FF2B5EF4-FFF2-40B4-BE49-F238E27FC236}">
                    <a16:creationId xmlns="" xmlns:a16="http://schemas.microsoft.com/office/drawing/2014/main" id="{74152F80-98B0-4ED5-AADA-C6E70EE4CF7E}"/>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schemeClr>
                  </a:gs>
                  <a:gs pos="100000">
                    <a:schemeClr val="accent1"/>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2" name="Text Box 24">
              <a:extLst>
                <a:ext uri="{FF2B5EF4-FFF2-40B4-BE49-F238E27FC236}">
                  <a16:creationId xmlns="" xmlns:a16="http://schemas.microsoft.com/office/drawing/2014/main" id="{B1A8F72B-72E7-4A60-A8DD-FBBA973C710A}"/>
                </a:ext>
              </a:extLst>
            </p:cNvPr>
            <p:cNvSpPr txBox="1">
              <a:spLocks noChangeArrowheads="1"/>
            </p:cNvSpPr>
            <p:nvPr/>
          </p:nvSpPr>
          <p:spPr bwMode="gray">
            <a:xfrm>
              <a:off x="3138" y="2651"/>
              <a:ext cx="864" cy="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PHÂN BIỆT CHUYỂN ĐỘNG THEO HÌNH DẠNG QUỸ ĐẠO </a:t>
              </a:r>
            </a:p>
          </p:txBody>
        </p:sp>
        <p:sp>
          <p:nvSpPr>
            <p:cNvPr id="23" name="Oval 25">
              <a:extLst>
                <a:ext uri="{FF2B5EF4-FFF2-40B4-BE49-F238E27FC236}">
                  <a16:creationId xmlns="" xmlns:a16="http://schemas.microsoft.com/office/drawing/2014/main" id="{9DEB814F-5E40-4A44-80AC-318071D676F7}"/>
                </a:ext>
              </a:extLst>
            </p:cNvPr>
            <p:cNvSpPr>
              <a:spLocks noChangeArrowheads="1"/>
            </p:cNvSpPr>
            <p:nvPr/>
          </p:nvSpPr>
          <p:spPr bwMode="gray">
            <a:xfrm>
              <a:off x="3105" y="3504"/>
              <a:ext cx="995" cy="276"/>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6" name="Group 26">
            <a:extLst>
              <a:ext uri="{FF2B5EF4-FFF2-40B4-BE49-F238E27FC236}">
                <a16:creationId xmlns="" xmlns:a16="http://schemas.microsoft.com/office/drawing/2014/main" id="{5408D6E8-03AC-4AF6-A753-8C5DED0F6674}"/>
              </a:ext>
            </a:extLst>
          </p:cNvPr>
          <p:cNvGrpSpPr>
            <a:grpSpLocks/>
          </p:cNvGrpSpPr>
          <p:nvPr/>
        </p:nvGrpSpPr>
        <p:grpSpPr bwMode="auto">
          <a:xfrm>
            <a:off x="9285611" y="2943634"/>
            <a:ext cx="2785227" cy="3147631"/>
            <a:chOff x="4272" y="2448"/>
            <a:chExt cx="995" cy="1332"/>
          </a:xfrm>
        </p:grpSpPr>
        <p:grpSp>
          <p:nvGrpSpPr>
            <p:cNvPr id="27" name="Group 27">
              <a:extLst>
                <a:ext uri="{FF2B5EF4-FFF2-40B4-BE49-F238E27FC236}">
                  <a16:creationId xmlns="" xmlns:a16="http://schemas.microsoft.com/office/drawing/2014/main" id="{69BA2D3F-2F0D-40DF-8562-EA84598FDE17}"/>
                </a:ext>
              </a:extLst>
            </p:cNvPr>
            <p:cNvGrpSpPr>
              <a:grpSpLocks/>
            </p:cNvGrpSpPr>
            <p:nvPr/>
          </p:nvGrpSpPr>
          <p:grpSpPr bwMode="auto">
            <a:xfrm>
              <a:off x="4272" y="2448"/>
              <a:ext cx="960" cy="965"/>
              <a:chOff x="2400" y="1488"/>
              <a:chExt cx="1152" cy="1152"/>
            </a:xfrm>
          </p:grpSpPr>
          <p:grpSp>
            <p:nvGrpSpPr>
              <p:cNvPr id="29" name="Group 28">
                <a:extLst>
                  <a:ext uri="{FF2B5EF4-FFF2-40B4-BE49-F238E27FC236}">
                    <a16:creationId xmlns="" xmlns:a16="http://schemas.microsoft.com/office/drawing/2014/main" id="{009EC8A2-3706-4022-90D0-E564FCA55A93}"/>
                  </a:ext>
                </a:extLst>
              </p:cNvPr>
              <p:cNvGrpSpPr>
                <a:grpSpLocks/>
              </p:cNvGrpSpPr>
              <p:nvPr/>
            </p:nvGrpSpPr>
            <p:grpSpPr bwMode="auto">
              <a:xfrm>
                <a:off x="2400" y="1488"/>
                <a:ext cx="1152" cy="1152"/>
                <a:chOff x="2016" y="1920"/>
                <a:chExt cx="1680" cy="1680"/>
              </a:xfrm>
            </p:grpSpPr>
            <p:sp>
              <p:nvSpPr>
                <p:cNvPr id="31" name="Oval 29">
                  <a:extLst>
                    <a:ext uri="{FF2B5EF4-FFF2-40B4-BE49-F238E27FC236}">
                      <a16:creationId xmlns="" xmlns:a16="http://schemas.microsoft.com/office/drawing/2014/main" id="{01CE6F53-3EFF-4E8C-8073-C93122F514A0}"/>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Freeform 30">
                  <a:extLst>
                    <a:ext uri="{FF2B5EF4-FFF2-40B4-BE49-F238E27FC236}">
                      <a16:creationId xmlns="" xmlns:a16="http://schemas.microsoft.com/office/drawing/2014/main" id="{C28947F8-3F90-4466-A1A7-DA3F440ADEF2}"/>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30" name="Text Box 31">
                <a:extLst>
                  <a:ext uri="{FF2B5EF4-FFF2-40B4-BE49-F238E27FC236}">
                    <a16:creationId xmlns="" xmlns:a16="http://schemas.microsoft.com/office/drawing/2014/main" id="{909373AF-5283-4123-B891-7EA58CB0F3CE}"/>
                  </a:ext>
                </a:extLst>
              </p:cNvPr>
              <p:cNvSpPr txBox="1">
                <a:spLocks noChangeArrowheads="1"/>
              </p:cNvSpPr>
              <p:nvPr/>
            </p:nvSpPr>
            <p:spPr bwMode="gray">
              <a:xfrm>
                <a:off x="2704" y="1900"/>
                <a:ext cx="55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VÍ DỤ</a:t>
                </a:r>
              </a:p>
            </p:txBody>
          </p:sp>
        </p:grpSp>
        <p:sp>
          <p:nvSpPr>
            <p:cNvPr id="28" name="Oval 32">
              <a:extLst>
                <a:ext uri="{FF2B5EF4-FFF2-40B4-BE49-F238E27FC236}">
                  <a16:creationId xmlns="" xmlns:a16="http://schemas.microsoft.com/office/drawing/2014/main" id="{DE658A48-A23E-4F61-A15A-34F856B5BCE3}"/>
                </a:ext>
              </a:extLst>
            </p:cNvPr>
            <p:cNvSpPr>
              <a:spLocks noChangeArrowheads="1"/>
            </p:cNvSpPr>
            <p:nvPr/>
          </p:nvSpPr>
          <p:spPr bwMode="gray">
            <a:xfrm>
              <a:off x="4272" y="3504"/>
              <a:ext cx="995" cy="276"/>
            </a:xfrm>
            <a:prstGeom prst="ellipse">
              <a:avLst/>
            </a:prstGeom>
            <a:solidFill>
              <a:srgbClr val="C7A1E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6208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8)">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fltVal val="0.5"/>
                                          </p:val>
                                        </p:tav>
                                        <p:tav tm="100000">
                                          <p:val>
                                            <p:strVal val="#ppt_x"/>
                                          </p:val>
                                        </p:tav>
                                      </p:tavLst>
                                    </p:anim>
                                    <p:anim calcmode="lin" valueType="num">
                                      <p:cBhvr>
                                        <p:cTn id="31"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strVal val="#ppt_w*0.70"/>
                                          </p:val>
                                        </p:tav>
                                        <p:tav tm="100000">
                                          <p:val>
                                            <p:strVal val="#ppt_w"/>
                                          </p:val>
                                        </p:tav>
                                      </p:tavLst>
                                    </p:anim>
                                    <p:anim calcmode="lin" valueType="num">
                                      <p:cBhvr>
                                        <p:cTn id="37" dur="1000" fill="hold"/>
                                        <p:tgtEl>
                                          <p:spTgt spid="26"/>
                                        </p:tgtEl>
                                        <p:attrNameLst>
                                          <p:attrName>ppt_h</p:attrName>
                                        </p:attrNameLst>
                                      </p:cBhvr>
                                      <p:tavLst>
                                        <p:tav tm="0">
                                          <p:val>
                                            <p:strVal val="#ppt_h"/>
                                          </p:val>
                                        </p:tav>
                                        <p:tav tm="100000">
                                          <p:val>
                                            <p:strVal val="#ppt_h"/>
                                          </p:val>
                                        </p:tav>
                                      </p:tavLst>
                                    </p:anim>
                                    <p:animEffect transition="in" filter="fade">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0675AA8-090E-49FC-9D81-DB6A97F03491}"/>
              </a:ext>
            </a:extLst>
          </p:cNvPr>
          <p:cNvSpPr txBox="1"/>
          <p:nvPr/>
        </p:nvSpPr>
        <p:spPr>
          <a:xfrm>
            <a:off x="443883" y="700098"/>
            <a:ext cx="11008312" cy="954107"/>
          </a:xfrm>
          <a:prstGeom prst="rect">
            <a:avLst/>
          </a:prstGeom>
          <a:solidFill>
            <a:schemeClr val="accent3">
              <a:lumMod val="60000"/>
              <a:lumOff val="40000"/>
            </a:schemeClr>
          </a:solidFill>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800" b="1">
                <a:solidFill>
                  <a:srgbClr val="008000"/>
                </a:solidFill>
                <a:latin typeface="Times New Roman" panose="02020603050405020304" pitchFamily="18" charset="0"/>
                <a:cs typeface="Times New Roman" panose="02020603050405020304" pitchFamily="18" charset="0"/>
              </a:rPr>
              <a:t>Trong cơ học, để nhận biết một vật chuyển động hay đứng yên, người ta dựa vào vị trí của vật đó so với vật được chọn làm mốc (vật mốc).</a:t>
            </a:r>
          </a:p>
        </p:txBody>
      </p:sp>
      <p:sp>
        <p:nvSpPr>
          <p:cNvPr id="6" name="TextBox 5">
            <a:extLst>
              <a:ext uri="{FF2B5EF4-FFF2-40B4-BE49-F238E27FC236}">
                <a16:creationId xmlns="" xmlns:a16="http://schemas.microsoft.com/office/drawing/2014/main" id="{E58367A4-1BB9-4BF2-B1BB-200F8C9E424A}"/>
              </a:ext>
            </a:extLst>
          </p:cNvPr>
          <p:cNvSpPr txBox="1"/>
          <p:nvPr/>
        </p:nvSpPr>
        <p:spPr>
          <a:xfrm>
            <a:off x="870012" y="1809932"/>
            <a:ext cx="11164830" cy="1815882"/>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b="1">
                <a:latin typeface="Times New Roman" panose="02020603050405020304" pitchFamily="18" charset="0"/>
                <a:cs typeface="Times New Roman" panose="02020603050405020304" pitchFamily="18" charset="0"/>
              </a:rPr>
              <a:t>Có thể chọn một vật bất kì làm vật mốc. Người ta thường chọn Trái Đất và những vật gắn với Trái Đất như nhà cửa, cây cối,… làm vật mốc. Khi không nói tới vật mốc, ta ngầm hiểu vật mốc là Trái Đất hoặc những vật gắn với Trái Đất.</a:t>
            </a:r>
          </a:p>
        </p:txBody>
      </p:sp>
      <p:sp>
        <p:nvSpPr>
          <p:cNvPr id="7" name="AutoShape 47">
            <a:extLst>
              <a:ext uri="{FF2B5EF4-FFF2-40B4-BE49-F238E27FC236}">
                <a16:creationId xmlns="" xmlns:a16="http://schemas.microsoft.com/office/drawing/2014/main" id="{0AD3973E-CB4F-4258-8C83-DA9CC6836D2F}"/>
              </a:ext>
            </a:extLst>
          </p:cNvPr>
          <p:cNvSpPr>
            <a:spLocks noChangeArrowheads="1"/>
          </p:cNvSpPr>
          <p:nvPr/>
        </p:nvSpPr>
        <p:spPr bwMode="gray">
          <a:xfrm>
            <a:off x="1898940" y="4000500"/>
            <a:ext cx="3472181" cy="2857500"/>
          </a:xfrm>
          <a:prstGeom prst="roundRect">
            <a:avLst>
              <a:gd name="adj" fmla="val 17509"/>
            </a:avLst>
          </a:prstGeom>
          <a:gradFill rotWithShape="1">
            <a:gsLst>
              <a:gs pos="0">
                <a:srgbClr val="4E91D4"/>
              </a:gs>
              <a:gs pos="100000">
                <a:srgbClr val="3477A4"/>
              </a:gs>
            </a:gsLst>
            <a:lin ang="2700000" scaled="1"/>
          </a:gradFill>
          <a:ln>
            <a:noFill/>
          </a:ln>
          <a:effectLst>
            <a:prstShdw prst="shdw12">
              <a:srgbClr val="000000">
                <a:alpha val="50000"/>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8" name="AutoShape 48">
            <a:extLst>
              <a:ext uri="{FF2B5EF4-FFF2-40B4-BE49-F238E27FC236}">
                <a16:creationId xmlns="" xmlns:a16="http://schemas.microsoft.com/office/drawing/2014/main" id="{AAC2E0C5-A39B-4AA5-855D-A7D4F05E231A}"/>
              </a:ext>
            </a:extLst>
          </p:cNvPr>
          <p:cNvSpPr>
            <a:spLocks noChangeArrowheads="1"/>
          </p:cNvSpPr>
          <p:nvPr/>
        </p:nvSpPr>
        <p:spPr bwMode="gray">
          <a:xfrm>
            <a:off x="1970843" y="4036321"/>
            <a:ext cx="3367735" cy="2803525"/>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9" name="AutoShape 49">
            <a:extLst>
              <a:ext uri="{FF2B5EF4-FFF2-40B4-BE49-F238E27FC236}">
                <a16:creationId xmlns="" xmlns:a16="http://schemas.microsoft.com/office/drawing/2014/main" id="{F0231938-E0B2-455F-A48F-71035CF8598C}"/>
              </a:ext>
            </a:extLst>
          </p:cNvPr>
          <p:cNvSpPr>
            <a:spLocks noChangeArrowheads="1"/>
          </p:cNvSpPr>
          <p:nvPr/>
        </p:nvSpPr>
        <p:spPr bwMode="gray">
          <a:xfrm>
            <a:off x="2005584" y="6100071"/>
            <a:ext cx="3321881" cy="709613"/>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10" name="AutoShape 50">
            <a:extLst>
              <a:ext uri="{FF2B5EF4-FFF2-40B4-BE49-F238E27FC236}">
                <a16:creationId xmlns="" xmlns:a16="http://schemas.microsoft.com/office/drawing/2014/main" id="{E95793D1-82F5-495B-B1EF-2AB42484C0BE}"/>
              </a:ext>
            </a:extLst>
          </p:cNvPr>
          <p:cNvSpPr>
            <a:spLocks noChangeArrowheads="1"/>
          </p:cNvSpPr>
          <p:nvPr/>
        </p:nvSpPr>
        <p:spPr bwMode="gray">
          <a:xfrm>
            <a:off x="1972414" y="4042434"/>
            <a:ext cx="3321881" cy="708025"/>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grpSp>
        <p:nvGrpSpPr>
          <p:cNvPr id="11" name="Group 51">
            <a:extLst>
              <a:ext uri="{FF2B5EF4-FFF2-40B4-BE49-F238E27FC236}">
                <a16:creationId xmlns="" xmlns:a16="http://schemas.microsoft.com/office/drawing/2014/main" id="{0E52FD73-6024-4081-8DC0-E3AD191398F8}"/>
              </a:ext>
            </a:extLst>
          </p:cNvPr>
          <p:cNvGrpSpPr>
            <a:grpSpLocks/>
          </p:cNvGrpSpPr>
          <p:nvPr/>
        </p:nvGrpSpPr>
        <p:grpSpPr bwMode="auto">
          <a:xfrm>
            <a:off x="3053669" y="3632832"/>
            <a:ext cx="1031718" cy="735335"/>
            <a:chOff x="1289" y="534"/>
            <a:chExt cx="668" cy="764"/>
          </a:xfrm>
        </p:grpSpPr>
        <p:sp>
          <p:nvSpPr>
            <p:cNvPr id="12" name="Oval 52">
              <a:extLst>
                <a:ext uri="{FF2B5EF4-FFF2-40B4-BE49-F238E27FC236}">
                  <a16:creationId xmlns="" xmlns:a16="http://schemas.microsoft.com/office/drawing/2014/main" id="{E4C83ACA-70DD-496D-B0A0-0806AB2E7C97}"/>
                </a:ext>
              </a:extLst>
            </p:cNvPr>
            <p:cNvSpPr>
              <a:spLocks noChangeArrowheads="1"/>
            </p:cNvSpPr>
            <p:nvPr/>
          </p:nvSpPr>
          <p:spPr bwMode="gray">
            <a:xfrm>
              <a:off x="1289" y="534"/>
              <a:ext cx="668" cy="764"/>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just"/>
              <a:endParaRPr lang="en-US" sz="2800" b="1">
                <a:latin typeface="Times New Roman" panose="02020603050405020304" pitchFamily="18" charset="0"/>
                <a:cs typeface="Times New Roman" panose="02020603050405020304" pitchFamily="18" charset="0"/>
              </a:endParaRPr>
            </a:p>
          </p:txBody>
        </p:sp>
        <p:sp>
          <p:nvSpPr>
            <p:cNvPr id="13" name="Oval 53">
              <a:extLst>
                <a:ext uri="{FF2B5EF4-FFF2-40B4-BE49-F238E27FC236}">
                  <a16:creationId xmlns="" xmlns:a16="http://schemas.microsoft.com/office/drawing/2014/main" id="{AD88F08F-25E0-4464-9DFF-2CD55E02953E}"/>
                </a:ext>
              </a:extLst>
            </p:cNvPr>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14" name="Oval 54">
              <a:extLst>
                <a:ext uri="{FF2B5EF4-FFF2-40B4-BE49-F238E27FC236}">
                  <a16:creationId xmlns="" xmlns:a16="http://schemas.microsoft.com/office/drawing/2014/main" id="{7BBD3219-1172-430B-B194-D6E7B6516B54}"/>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15" name="Oval 55">
              <a:extLst>
                <a:ext uri="{FF2B5EF4-FFF2-40B4-BE49-F238E27FC236}">
                  <a16:creationId xmlns="" xmlns:a16="http://schemas.microsoft.com/office/drawing/2014/main" id="{B6E78F0C-B6FB-47ED-82F5-8240026BEABB}"/>
                </a:ext>
              </a:extLst>
            </p:cNvPr>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16" name="Oval 56">
              <a:extLst>
                <a:ext uri="{FF2B5EF4-FFF2-40B4-BE49-F238E27FC236}">
                  <a16:creationId xmlns="" xmlns:a16="http://schemas.microsoft.com/office/drawing/2014/main" id="{14EB84FD-2662-4B5A-AE4B-BD09022A1D5C}"/>
                </a:ext>
              </a:extLst>
            </p:cNvPr>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grpSp>
      <p:sp>
        <p:nvSpPr>
          <p:cNvPr id="17" name="Text Box 57">
            <a:extLst>
              <a:ext uri="{FF2B5EF4-FFF2-40B4-BE49-F238E27FC236}">
                <a16:creationId xmlns="" xmlns:a16="http://schemas.microsoft.com/office/drawing/2014/main" id="{56558843-299A-4948-A36D-3A0909C9417B}"/>
              </a:ext>
            </a:extLst>
          </p:cNvPr>
          <p:cNvSpPr txBox="1">
            <a:spLocks noChangeArrowheads="1"/>
          </p:cNvSpPr>
          <p:nvPr/>
        </p:nvSpPr>
        <p:spPr bwMode="gray">
          <a:xfrm>
            <a:off x="3392066" y="3716150"/>
            <a:ext cx="5844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solidFill>
                  <a:srgbClr val="000000"/>
                </a:solidFill>
                <a:latin typeface="Times New Roman" panose="02020603050405020304" pitchFamily="18" charset="0"/>
                <a:cs typeface="Times New Roman" panose="02020603050405020304" pitchFamily="18" charset="0"/>
              </a:rPr>
              <a:t>1</a:t>
            </a:r>
          </a:p>
        </p:txBody>
      </p:sp>
      <p:sp>
        <p:nvSpPr>
          <p:cNvPr id="18" name="Text Box 58">
            <a:extLst>
              <a:ext uri="{FF2B5EF4-FFF2-40B4-BE49-F238E27FC236}">
                <a16:creationId xmlns="" xmlns:a16="http://schemas.microsoft.com/office/drawing/2014/main" id="{A575DCDF-8A90-4E4C-8A1F-A6A4824F3D1F}"/>
              </a:ext>
            </a:extLst>
          </p:cNvPr>
          <p:cNvSpPr txBox="1">
            <a:spLocks noChangeArrowheads="1"/>
          </p:cNvSpPr>
          <p:nvPr/>
        </p:nvSpPr>
        <p:spPr bwMode="gray">
          <a:xfrm>
            <a:off x="1984881" y="4233498"/>
            <a:ext cx="330150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solidFill>
                  <a:srgbClr val="FF3300"/>
                </a:solidFill>
                <a:latin typeface="Times New Roman" panose="02020603050405020304" pitchFamily="18" charset="0"/>
                <a:cs typeface="Times New Roman" panose="02020603050405020304" pitchFamily="18" charset="0"/>
              </a:rPr>
              <a:t>Khi vị trí của vật so với vật mốc thay đổi theo thời gian thì vật </a:t>
            </a:r>
            <a:r>
              <a:rPr lang="en-US" altLang="en-US" sz="2800" b="1" u="sng">
                <a:solidFill>
                  <a:srgbClr val="FF3300"/>
                </a:solidFill>
                <a:latin typeface="Times New Roman" panose="02020603050405020304" pitchFamily="18" charset="0"/>
                <a:cs typeface="Times New Roman" panose="02020603050405020304" pitchFamily="18" charset="0"/>
              </a:rPr>
              <a:t>chuyển động</a:t>
            </a:r>
            <a:r>
              <a:rPr lang="en-US" altLang="en-US" sz="2800" b="1" i="1">
                <a:solidFill>
                  <a:srgbClr val="FF3300"/>
                </a:solidFill>
                <a:latin typeface="Times New Roman" panose="02020603050405020304" pitchFamily="18" charset="0"/>
                <a:cs typeface="Times New Roman" panose="02020603050405020304" pitchFamily="18" charset="0"/>
              </a:rPr>
              <a:t> </a:t>
            </a:r>
            <a:r>
              <a:rPr lang="en-US" altLang="en-US" sz="2800" b="1">
                <a:solidFill>
                  <a:srgbClr val="FF3300"/>
                </a:solidFill>
                <a:latin typeface="Times New Roman" panose="02020603050405020304" pitchFamily="18" charset="0"/>
                <a:cs typeface="Times New Roman" panose="02020603050405020304" pitchFamily="18" charset="0"/>
              </a:rPr>
              <a:t>so với vật mốc.</a:t>
            </a:r>
          </a:p>
        </p:txBody>
      </p:sp>
      <p:sp>
        <p:nvSpPr>
          <p:cNvPr id="54" name="AutoShape 71">
            <a:extLst>
              <a:ext uri="{FF2B5EF4-FFF2-40B4-BE49-F238E27FC236}">
                <a16:creationId xmlns="" xmlns:a16="http://schemas.microsoft.com/office/drawing/2014/main" id="{FEC9A634-C89C-497E-8BFF-2E6CED9180E3}"/>
              </a:ext>
            </a:extLst>
          </p:cNvPr>
          <p:cNvSpPr>
            <a:spLocks noChangeArrowheads="1"/>
          </p:cNvSpPr>
          <p:nvPr/>
        </p:nvSpPr>
        <p:spPr bwMode="gray">
          <a:xfrm>
            <a:off x="6728602" y="3973513"/>
            <a:ext cx="3472181" cy="2817120"/>
          </a:xfrm>
          <a:prstGeom prst="roundRect">
            <a:avLst>
              <a:gd name="adj" fmla="val 17509"/>
            </a:avLst>
          </a:prstGeom>
          <a:gradFill rotWithShape="1">
            <a:gsLst>
              <a:gs pos="0">
                <a:srgbClr val="34B034"/>
              </a:gs>
              <a:gs pos="100000">
                <a:srgbClr val="3F8B4A"/>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55" name="AutoShape 72">
            <a:extLst>
              <a:ext uri="{FF2B5EF4-FFF2-40B4-BE49-F238E27FC236}">
                <a16:creationId xmlns="" xmlns:a16="http://schemas.microsoft.com/office/drawing/2014/main" id="{8C4AE57D-5475-4DE5-8E46-50020DAE7D16}"/>
              </a:ext>
            </a:extLst>
          </p:cNvPr>
          <p:cNvSpPr>
            <a:spLocks noChangeArrowheads="1"/>
          </p:cNvSpPr>
          <p:nvPr/>
        </p:nvSpPr>
        <p:spPr bwMode="gray">
          <a:xfrm>
            <a:off x="6720689" y="3987108"/>
            <a:ext cx="3465727" cy="2803525"/>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56" name="AutoShape 73">
            <a:extLst>
              <a:ext uri="{FF2B5EF4-FFF2-40B4-BE49-F238E27FC236}">
                <a16:creationId xmlns="" xmlns:a16="http://schemas.microsoft.com/office/drawing/2014/main" id="{19DC2E7E-01E7-4371-B4CA-EC1A32FD2738}"/>
              </a:ext>
            </a:extLst>
          </p:cNvPr>
          <p:cNvSpPr>
            <a:spLocks noChangeArrowheads="1"/>
          </p:cNvSpPr>
          <p:nvPr/>
        </p:nvSpPr>
        <p:spPr bwMode="gray">
          <a:xfrm>
            <a:off x="6728602" y="6015348"/>
            <a:ext cx="3462632" cy="709613"/>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57" name="AutoShape 74">
            <a:extLst>
              <a:ext uri="{FF2B5EF4-FFF2-40B4-BE49-F238E27FC236}">
                <a16:creationId xmlns="" xmlns:a16="http://schemas.microsoft.com/office/drawing/2014/main" id="{B9EFD90D-58AC-4D66-9989-C2B022DBED25}"/>
              </a:ext>
            </a:extLst>
          </p:cNvPr>
          <p:cNvSpPr>
            <a:spLocks noChangeArrowheads="1"/>
          </p:cNvSpPr>
          <p:nvPr/>
        </p:nvSpPr>
        <p:spPr bwMode="gray">
          <a:xfrm>
            <a:off x="6800294" y="4020277"/>
            <a:ext cx="3346433" cy="708025"/>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58" name="Oval 75">
            <a:extLst>
              <a:ext uri="{FF2B5EF4-FFF2-40B4-BE49-F238E27FC236}">
                <a16:creationId xmlns="" xmlns:a16="http://schemas.microsoft.com/office/drawing/2014/main" id="{741DF6B6-B78B-4A4D-853E-DA3726F9161C}"/>
              </a:ext>
            </a:extLst>
          </p:cNvPr>
          <p:cNvSpPr>
            <a:spLocks noChangeArrowheads="1"/>
          </p:cNvSpPr>
          <p:nvPr/>
        </p:nvSpPr>
        <p:spPr bwMode="gray">
          <a:xfrm>
            <a:off x="7921684" y="3655458"/>
            <a:ext cx="1180263" cy="735747"/>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pPr algn="just"/>
            <a:endParaRPr lang="en-US" sz="2800" b="1">
              <a:latin typeface="Times New Roman" panose="02020603050405020304" pitchFamily="18" charset="0"/>
              <a:cs typeface="Times New Roman" panose="02020603050405020304" pitchFamily="18" charset="0"/>
            </a:endParaRPr>
          </a:p>
        </p:txBody>
      </p:sp>
      <p:sp>
        <p:nvSpPr>
          <p:cNvPr id="59" name="Oval 76">
            <a:extLst>
              <a:ext uri="{FF2B5EF4-FFF2-40B4-BE49-F238E27FC236}">
                <a16:creationId xmlns="" xmlns:a16="http://schemas.microsoft.com/office/drawing/2014/main" id="{F0E769E2-29AE-413C-BC5D-81707712A648}"/>
              </a:ext>
            </a:extLst>
          </p:cNvPr>
          <p:cNvSpPr>
            <a:spLocks noChangeArrowheads="1"/>
          </p:cNvSpPr>
          <p:nvPr/>
        </p:nvSpPr>
        <p:spPr bwMode="gray">
          <a:xfrm>
            <a:off x="7951019" y="3711462"/>
            <a:ext cx="1142379" cy="6223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60" name="Oval 77">
            <a:extLst>
              <a:ext uri="{FF2B5EF4-FFF2-40B4-BE49-F238E27FC236}">
                <a16:creationId xmlns="" xmlns:a16="http://schemas.microsoft.com/office/drawing/2014/main" id="{0440BB9B-1506-48D8-92B2-3A3CEE60F813}"/>
              </a:ext>
            </a:extLst>
          </p:cNvPr>
          <p:cNvSpPr>
            <a:spLocks noChangeArrowheads="1"/>
          </p:cNvSpPr>
          <p:nvPr/>
        </p:nvSpPr>
        <p:spPr bwMode="gray">
          <a:xfrm>
            <a:off x="7929597" y="3725498"/>
            <a:ext cx="1116152" cy="608013"/>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61" name="Oval 78">
            <a:extLst>
              <a:ext uri="{FF2B5EF4-FFF2-40B4-BE49-F238E27FC236}">
                <a16:creationId xmlns="" xmlns:a16="http://schemas.microsoft.com/office/drawing/2014/main" id="{205563F6-B195-43EC-BE55-70EBBDDA0FE5}"/>
              </a:ext>
            </a:extLst>
          </p:cNvPr>
          <p:cNvSpPr>
            <a:spLocks noChangeArrowheads="1"/>
          </p:cNvSpPr>
          <p:nvPr/>
        </p:nvSpPr>
        <p:spPr bwMode="gray">
          <a:xfrm>
            <a:off x="7942320" y="3716150"/>
            <a:ext cx="1060781" cy="5667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62" name="Oval 79">
            <a:extLst>
              <a:ext uri="{FF2B5EF4-FFF2-40B4-BE49-F238E27FC236}">
                <a16:creationId xmlns="" xmlns:a16="http://schemas.microsoft.com/office/drawing/2014/main" id="{823FCA13-502A-4B1C-BE5E-70558EDE67E5}"/>
              </a:ext>
            </a:extLst>
          </p:cNvPr>
          <p:cNvSpPr>
            <a:spLocks noChangeArrowheads="1"/>
          </p:cNvSpPr>
          <p:nvPr/>
        </p:nvSpPr>
        <p:spPr bwMode="gray">
          <a:xfrm>
            <a:off x="7977246" y="3732025"/>
            <a:ext cx="941298" cy="46037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just"/>
            <a:endParaRPr lang="en-US" sz="2800" b="1">
              <a:latin typeface="Times New Roman" panose="02020603050405020304" pitchFamily="18" charset="0"/>
              <a:cs typeface="Times New Roman" panose="02020603050405020304" pitchFamily="18" charset="0"/>
            </a:endParaRPr>
          </a:p>
        </p:txBody>
      </p:sp>
      <p:sp>
        <p:nvSpPr>
          <p:cNvPr id="63" name="Text Box 80">
            <a:extLst>
              <a:ext uri="{FF2B5EF4-FFF2-40B4-BE49-F238E27FC236}">
                <a16:creationId xmlns="" xmlns:a16="http://schemas.microsoft.com/office/drawing/2014/main" id="{4B0BA7A0-5C9F-4B5F-8692-487C074BE797}"/>
              </a:ext>
            </a:extLst>
          </p:cNvPr>
          <p:cNvSpPr txBox="1">
            <a:spLocks noChangeArrowheads="1"/>
          </p:cNvSpPr>
          <p:nvPr/>
        </p:nvSpPr>
        <p:spPr bwMode="gray">
          <a:xfrm>
            <a:off x="8299010" y="3737149"/>
            <a:ext cx="668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solidFill>
                  <a:srgbClr val="000000"/>
                </a:solidFill>
                <a:latin typeface="Times New Roman" panose="02020603050405020304" pitchFamily="18" charset="0"/>
                <a:cs typeface="Times New Roman" panose="02020603050405020304" pitchFamily="18" charset="0"/>
              </a:rPr>
              <a:t>2</a:t>
            </a:r>
          </a:p>
        </p:txBody>
      </p:sp>
      <p:sp>
        <p:nvSpPr>
          <p:cNvPr id="64" name="Text Box 81">
            <a:extLst>
              <a:ext uri="{FF2B5EF4-FFF2-40B4-BE49-F238E27FC236}">
                <a16:creationId xmlns="" xmlns:a16="http://schemas.microsoft.com/office/drawing/2014/main" id="{31C27C71-F61D-45CD-AC74-B35E2523650F}"/>
              </a:ext>
            </a:extLst>
          </p:cNvPr>
          <p:cNvSpPr txBox="1">
            <a:spLocks noChangeArrowheads="1"/>
          </p:cNvSpPr>
          <p:nvPr/>
        </p:nvSpPr>
        <p:spPr bwMode="gray">
          <a:xfrm>
            <a:off x="6738151" y="4211273"/>
            <a:ext cx="341413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solidFill>
                  <a:srgbClr val="0000FF"/>
                </a:solidFill>
                <a:latin typeface="Times New Roman" panose="02020603050405020304" pitchFamily="18" charset="0"/>
                <a:cs typeface="Times New Roman" panose="02020603050405020304" pitchFamily="18" charset="0"/>
              </a:rPr>
              <a:t>Khi vị trí của vật so với vật mốc không thay đổi theo thời gian thì vật </a:t>
            </a:r>
            <a:r>
              <a:rPr lang="en-US" altLang="en-US" sz="2800" b="1" u="sng">
                <a:solidFill>
                  <a:srgbClr val="0000FF"/>
                </a:solidFill>
                <a:latin typeface="Times New Roman" panose="02020603050405020304" pitchFamily="18" charset="0"/>
                <a:cs typeface="Times New Roman" panose="02020603050405020304" pitchFamily="18" charset="0"/>
              </a:rPr>
              <a:t>đứng yên </a:t>
            </a:r>
            <a:r>
              <a:rPr lang="en-US" altLang="en-US" sz="2800" b="1">
                <a:solidFill>
                  <a:srgbClr val="0000FF"/>
                </a:solidFill>
                <a:latin typeface="Times New Roman" panose="02020603050405020304" pitchFamily="18" charset="0"/>
                <a:cs typeface="Times New Roman" panose="02020603050405020304" pitchFamily="18" charset="0"/>
              </a:rPr>
              <a:t>so với vật mốc.</a:t>
            </a:r>
          </a:p>
        </p:txBody>
      </p:sp>
      <p:sp>
        <p:nvSpPr>
          <p:cNvPr id="27" name="TextBox 26">
            <a:extLst>
              <a:ext uri="{FF2B5EF4-FFF2-40B4-BE49-F238E27FC236}">
                <a16:creationId xmlns="" xmlns:a16="http://schemas.microsoft.com/office/drawing/2014/main" id="{41CD703A-9AEA-4F9D-BB4C-3C190E12DA2C}"/>
              </a:ext>
            </a:extLst>
          </p:cNvPr>
          <p:cNvSpPr txBox="1"/>
          <p:nvPr/>
        </p:nvSpPr>
        <p:spPr>
          <a:xfrm>
            <a:off x="319596" y="18154"/>
            <a:ext cx="10958004" cy="477054"/>
          </a:xfrm>
          <a:prstGeom prst="rect">
            <a:avLst/>
          </a:prstGeom>
          <a:noFill/>
        </p:spPr>
        <p:txBody>
          <a:bodyPr wrap="square" rtlCol="0">
            <a:spAutoFit/>
          </a:bodyPr>
          <a:lstStyle/>
          <a:p>
            <a:r>
              <a:rPr lang="en-US" sz="2500" b="1" dirty="0">
                <a:solidFill>
                  <a:srgbClr val="FF0000"/>
                </a:solidFill>
                <a:latin typeface="Times New Roman" panose="02020603050405020304" pitchFamily="18" charset="0"/>
                <a:cs typeface="Times New Roman" panose="02020603050405020304" pitchFamily="18" charset="0"/>
              </a:rPr>
              <a:t>I. </a:t>
            </a:r>
            <a:r>
              <a:rPr lang="en-US" sz="2500" b="1" dirty="0" smtClean="0">
                <a:solidFill>
                  <a:srgbClr val="FF0000"/>
                </a:solidFill>
                <a:latin typeface="Times New Roman" panose="02020603050405020304" pitchFamily="18" charset="0"/>
                <a:cs typeface="Times New Roman" panose="02020603050405020304" pitchFamily="18" charset="0"/>
              </a:rPr>
              <a:t>LÀM THẾ NÀO ĐỂ BIẾT MỘT VẬT CHUYỂN ĐỘNG HAY ĐỨNG YÊN</a:t>
            </a:r>
            <a:endParaRPr lang="en-US" sz="25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653458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strVal val="#ppt_w*0.70"/>
                                          </p:val>
                                        </p:tav>
                                        <p:tav tm="100000">
                                          <p:val>
                                            <p:strVal val="#ppt_w"/>
                                          </p:val>
                                        </p:tav>
                                      </p:tavLst>
                                    </p:anim>
                                    <p:anim calcmode="lin" valueType="num">
                                      <p:cBhvr>
                                        <p:cTn id="8" dur="1000" fill="hold"/>
                                        <p:tgtEl>
                                          <p:spTgt spid="5">
                                            <p:bg/>
                                          </p:spTgt>
                                        </p:tgtEl>
                                        <p:attrNameLst>
                                          <p:attrName>ppt_h</p:attrName>
                                        </p:attrNameLst>
                                      </p:cBhvr>
                                      <p:tavLst>
                                        <p:tav tm="0">
                                          <p:val>
                                            <p:strVal val="#ppt_h"/>
                                          </p:val>
                                        </p:tav>
                                        <p:tav tm="100000">
                                          <p:val>
                                            <p:strVal val="#ppt_h"/>
                                          </p:val>
                                        </p:tav>
                                      </p:tavLst>
                                    </p:anim>
                                    <p:animEffect transition="in" filter="fade">
                                      <p:cBhvr>
                                        <p:cTn id="9" dur="10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fade">
                                      <p:cBhvr>
                                        <p:cTn id="21" dur="800" decel="100000"/>
                                        <p:tgtEl>
                                          <p:spTgt spid="6">
                                            <p:bg/>
                                          </p:spTgt>
                                        </p:tgtEl>
                                      </p:cBhvr>
                                    </p:animEffect>
                                    <p:anim calcmode="lin" valueType="num">
                                      <p:cBhvr>
                                        <p:cTn id="22" dur="800" decel="100000" fill="hold"/>
                                        <p:tgtEl>
                                          <p:spTgt spid="6">
                                            <p:bg/>
                                          </p:spTgt>
                                        </p:tgtEl>
                                        <p:attrNameLst>
                                          <p:attrName>style.rotation</p:attrName>
                                        </p:attrNameLst>
                                      </p:cBhvr>
                                      <p:tavLst>
                                        <p:tav tm="0">
                                          <p:val>
                                            <p:fltVal val="-90"/>
                                          </p:val>
                                        </p:tav>
                                        <p:tav tm="100000">
                                          <p:val>
                                            <p:fltVal val="0"/>
                                          </p:val>
                                        </p:tav>
                                      </p:tavLst>
                                    </p:anim>
                                    <p:anim calcmode="lin" valueType="num">
                                      <p:cBhvr>
                                        <p:cTn id="23" dur="800" decel="100000" fill="hold"/>
                                        <p:tgtEl>
                                          <p:spTgt spid="6">
                                            <p:bg/>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6">
                                            <p:bg/>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
                                            <p:bg/>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
                                            <p:bg/>
                                          </p:spTgt>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800" decel="100000"/>
                                        <p:tgtEl>
                                          <p:spTgt spid="6">
                                            <p:txEl>
                                              <p:pRg st="0" end="0"/>
                                            </p:txEl>
                                          </p:spTgt>
                                        </p:tgtEl>
                                      </p:cBhvr>
                                    </p:animEffect>
                                    <p:anim calcmode="lin" valueType="num">
                                      <p:cBhvr>
                                        <p:cTn id="32"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randombar(horizontal)">
                                      <p:cBhvr>
                                        <p:cTn id="50" dur="500"/>
                                        <p:tgtEl>
                                          <p:spTgt spid="10"/>
                                        </p:tgtEl>
                                      </p:cBhvr>
                                    </p:animEffect>
                                  </p:childTnLst>
                                </p:cTn>
                              </p:par>
                              <p:par>
                                <p:cTn id="51" presetID="14" presetClass="entr" presetSubtype="1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diamond(in)">
                                      <p:cBhvr>
                                        <p:cTn id="64" dur="2000"/>
                                        <p:tgtEl>
                                          <p:spTgt spid="54"/>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diamond(in)">
                                      <p:cBhvr>
                                        <p:cTn id="67" dur="2000"/>
                                        <p:tgtEl>
                                          <p:spTgt spid="55"/>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diamond(in)">
                                      <p:cBhvr>
                                        <p:cTn id="70" dur="2000"/>
                                        <p:tgtEl>
                                          <p:spTgt spid="56"/>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diamond(in)">
                                      <p:cBhvr>
                                        <p:cTn id="73" dur="2000"/>
                                        <p:tgtEl>
                                          <p:spTgt spid="57"/>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diamond(in)">
                                      <p:cBhvr>
                                        <p:cTn id="76" dur="2000"/>
                                        <p:tgtEl>
                                          <p:spTgt spid="58"/>
                                        </p:tgtEl>
                                      </p:cBhvr>
                                    </p:animEffect>
                                  </p:childTnLst>
                                </p:cTn>
                              </p:par>
                              <p:par>
                                <p:cTn id="77" presetID="8" presetClass="entr" presetSubtype="16"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diamond(in)">
                                      <p:cBhvr>
                                        <p:cTn id="79" dur="2000"/>
                                        <p:tgtEl>
                                          <p:spTgt spid="59"/>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diamond(in)">
                                      <p:cBhvr>
                                        <p:cTn id="82" dur="2000"/>
                                        <p:tgtEl>
                                          <p:spTgt spid="60"/>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diamond(in)">
                                      <p:cBhvr>
                                        <p:cTn id="85" dur="2000"/>
                                        <p:tgtEl>
                                          <p:spTgt spid="61"/>
                                        </p:tgtEl>
                                      </p:cBhvr>
                                    </p:animEffect>
                                  </p:childTnLst>
                                </p:cTn>
                              </p:par>
                              <p:par>
                                <p:cTn id="86" presetID="8" presetClass="entr" presetSubtype="16"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diamond(in)">
                                      <p:cBhvr>
                                        <p:cTn id="88" dur="2000"/>
                                        <p:tgtEl>
                                          <p:spTgt spid="62"/>
                                        </p:tgtEl>
                                      </p:cBhvr>
                                    </p:animEffect>
                                  </p:childTnLst>
                                </p:cTn>
                              </p:par>
                              <p:par>
                                <p:cTn id="89" presetID="8" presetClass="entr" presetSubtype="16"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diamond(in)">
                                      <p:cBhvr>
                                        <p:cTn id="91" dur="2000"/>
                                        <p:tgtEl>
                                          <p:spTgt spid="63"/>
                                        </p:tgtEl>
                                      </p:cBhvr>
                                    </p:animEffect>
                                  </p:childTnLst>
                                </p:cTn>
                              </p:par>
                              <p:par>
                                <p:cTn id="92" presetID="8" presetClass="entr" presetSubtype="16" fill="hold" grpId="0" nodeType="with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diamond(in)">
                                      <p:cBhvr>
                                        <p:cTn id="9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animBg="1"/>
      <p:bldP spid="8" grpId="0" animBg="1"/>
      <p:bldP spid="9" grpId="0" animBg="1"/>
      <p:bldP spid="10" grpId="0" animBg="1"/>
      <p:bldP spid="17" grpId="0"/>
      <p:bldP spid="18"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ây Trúc Quân Tử » Cây cảnh giả trang trí">
            <a:extLst>
              <a:ext uri="{FF2B5EF4-FFF2-40B4-BE49-F238E27FC236}">
                <a16:creationId xmlns="" xmlns:a16="http://schemas.microsoft.com/office/drawing/2014/main" id="{0DAF2730-FA52-46F5-B1D9-F3C88FE64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848" y="3180883"/>
            <a:ext cx="3687192" cy="3687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Ảnh động gif chim đẹp - Ảnh gif động vật">
            <a:extLst>
              <a:ext uri="{FF2B5EF4-FFF2-40B4-BE49-F238E27FC236}">
                <a16:creationId xmlns="" xmlns:a16="http://schemas.microsoft.com/office/drawing/2014/main" id="{ECAC76FC-6DF6-4771-96AB-BC582D4D97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23195" y="198060"/>
            <a:ext cx="2050785" cy="17111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ơ thấy chim đậu là điềm báo gì, đánh con gì?">
            <a:extLst>
              <a:ext uri="{FF2B5EF4-FFF2-40B4-BE49-F238E27FC236}">
                <a16:creationId xmlns="" xmlns:a16="http://schemas.microsoft.com/office/drawing/2014/main" id="{DEE92340-191B-4C1A-8853-01FA7747F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15785"/>
            <a:ext cx="4164818" cy="3119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5F4882B3-0A85-4691-82CD-5BA69F66D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1490" y="198060"/>
            <a:ext cx="7190284" cy="3119594"/>
          </a:xfrm>
          <a:prstGeom prst="rect">
            <a:avLst/>
          </a:prstGeom>
        </p:spPr>
      </p:pic>
      <p:pic>
        <p:nvPicPr>
          <p:cNvPr id="1026" name="Picture 2" descr="Đầu tư tài chính dễ như đi xe đạp? | Prudential Việt Nam">
            <a:extLst>
              <a:ext uri="{FF2B5EF4-FFF2-40B4-BE49-F238E27FC236}">
                <a16:creationId xmlns="" xmlns:a16="http://schemas.microsoft.com/office/drawing/2014/main" id="{A747CCAB-7985-47D9-A1DB-DACB972058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818" y="3715785"/>
            <a:ext cx="5852941" cy="31195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341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1)">
                                      <p:cBhvr>
                                        <p:cTn id="13" dur="20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0" fill="hold"/>
                                        <p:tgtEl>
                                          <p:spTgt spid="2050"/>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randombar(horizontal)">
                                      <p:cBhvr>
                                        <p:cTn id="27" dur="500"/>
                                        <p:tgtEl>
                                          <p:spTgt spid="20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down)">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5 Khung chèn chữ ý tưởng | thiệp, khung, vòng hoa">
            <a:extLst>
              <a:ext uri="{FF2B5EF4-FFF2-40B4-BE49-F238E27FC236}">
                <a16:creationId xmlns="" xmlns:a16="http://schemas.microsoft.com/office/drawing/2014/main" id="{65A06455-143A-4974-A6A9-C8122B363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053" y="3229053"/>
            <a:ext cx="8219894" cy="2618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438532C-E655-49A3-8488-B55CAF2F5207}"/>
              </a:ext>
            </a:extLst>
          </p:cNvPr>
          <p:cNvSpPr txBox="1"/>
          <p:nvPr/>
        </p:nvSpPr>
        <p:spPr>
          <a:xfrm>
            <a:off x="3148197" y="3845912"/>
            <a:ext cx="6222182" cy="1384995"/>
          </a:xfrm>
          <a:prstGeom prst="rect">
            <a:avLst/>
          </a:prstGeom>
          <a:noFill/>
        </p:spPr>
        <p:txBody>
          <a:bodyPr wrap="square" rtlCol="0">
            <a:spAutoFit/>
          </a:bodyPr>
          <a:lstStyle/>
          <a:p>
            <a:pPr algn="just"/>
            <a:r>
              <a:rPr lang="en-US" sz="2800" b="1" dirty="0" err="1">
                <a:solidFill>
                  <a:srgbClr val="FF00FF"/>
                </a:solidFill>
                <a:latin typeface="Times New Roman" panose="02020603050405020304" pitchFamily="18" charset="0"/>
                <a:cs typeface="Times New Roman" panose="02020603050405020304" pitchFamily="18" charset="0"/>
              </a:rPr>
              <a:t>Sự</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thay</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đổi</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vị</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trí</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của</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một</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vật</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theo</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thời</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gian</a:t>
            </a:r>
            <a:r>
              <a:rPr lang="en-US" sz="2800" b="1" dirty="0">
                <a:solidFill>
                  <a:srgbClr val="FF00FF"/>
                </a:solidFill>
                <a:latin typeface="Times New Roman" panose="02020603050405020304" pitchFamily="18" charset="0"/>
                <a:cs typeface="Times New Roman" panose="02020603050405020304" pitchFamily="18" charset="0"/>
              </a:rPr>
              <a:t> so </a:t>
            </a:r>
            <a:r>
              <a:rPr lang="en-US" sz="2800" b="1" dirty="0" err="1">
                <a:solidFill>
                  <a:srgbClr val="FF00FF"/>
                </a:solidFill>
                <a:latin typeface="Times New Roman" panose="02020603050405020304" pitchFamily="18" charset="0"/>
                <a:cs typeface="Times New Roman" panose="02020603050405020304" pitchFamily="18" charset="0"/>
              </a:rPr>
              <a:t>với</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vật</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khác</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được</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gọi</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là</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chuyển</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động</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cơ</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gọi</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tắt</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là</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chuyển</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động</a:t>
            </a:r>
            <a:r>
              <a:rPr lang="en-US" sz="2800" b="1" dirty="0">
                <a:solidFill>
                  <a:srgbClr val="FF00FF"/>
                </a:solidFill>
                <a:latin typeface="Times New Roman" panose="02020603050405020304" pitchFamily="18" charset="0"/>
                <a:cs typeface="Times New Roman" panose="02020603050405020304" pitchFamily="18" charset="0"/>
              </a:rPr>
              <a:t>).</a:t>
            </a:r>
          </a:p>
        </p:txBody>
      </p:sp>
      <p:pic>
        <p:nvPicPr>
          <p:cNvPr id="2" name="Picture 2" descr="take notes clipart - Clip Art Library">
            <a:extLst>
              <a:ext uri="{FF2B5EF4-FFF2-40B4-BE49-F238E27FC236}">
                <a16:creationId xmlns="" xmlns:a16="http://schemas.microsoft.com/office/drawing/2014/main" id="{B9932AF0-912A-41A3-A640-90E2877AD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654" y="188850"/>
            <a:ext cx="3409025" cy="3156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94624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
                                        <p:tgtEl>
                                          <p:spTgt spid="1026"/>
                                        </p:tgtEl>
                                      </p:cBhvr>
                                    </p:animEffect>
                                    <p:anim calcmode="lin" valueType="num">
                                      <p:cBhvr>
                                        <p:cTn id="15" dur="400" fill="hold"/>
                                        <p:tgtEl>
                                          <p:spTgt spid="1026"/>
                                        </p:tgtEl>
                                        <p:attrNameLst>
                                          <p:attrName>ppt_x</p:attrName>
                                        </p:attrNameLst>
                                      </p:cBhvr>
                                      <p:tavLst>
                                        <p:tav tm="0">
                                          <p:val>
                                            <p:strVal val="#ppt_x"/>
                                          </p:val>
                                        </p:tav>
                                        <p:tav tm="100000">
                                          <p:val>
                                            <p:strVal val="#ppt_x"/>
                                          </p:val>
                                        </p:tav>
                                      </p:tavLst>
                                    </p:anim>
                                    <p:anim calcmode="lin" valueType="num">
                                      <p:cBhvr>
                                        <p:cTn id="16" dur="400" fill="hold"/>
                                        <p:tgtEl>
                                          <p:spTgt spid="102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
                                        <p:tgtEl>
                                          <p:spTgt spid="4"/>
                                        </p:tgtEl>
                                      </p:cBhvr>
                                    </p:animEffect>
                                    <p:anim calcmode="lin" valueType="num">
                                      <p:cBhvr>
                                        <p:cTn id="22" dur="400" fill="hold"/>
                                        <p:tgtEl>
                                          <p:spTgt spid="4"/>
                                        </p:tgtEl>
                                        <p:attrNameLst>
                                          <p:attrName>ppt_x</p:attrName>
                                        </p:attrNameLst>
                                      </p:cBhvr>
                                      <p:tavLst>
                                        <p:tav tm="0">
                                          <p:val>
                                            <p:strVal val="#ppt_x"/>
                                          </p:val>
                                        </p:tav>
                                        <p:tav tm="100000">
                                          <p:val>
                                            <p:strVal val="#ppt_x"/>
                                          </p:val>
                                        </p:tav>
                                      </p:tavLst>
                                    </p:anim>
                                    <p:anim calcmode="lin" valueType="num">
                                      <p:cBhvr>
                                        <p:cTn id="23" dur="400" fill="hold"/>
                                        <p:tgtEl>
                                          <p:spTgt spid="4"/>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FF39CD-B09B-46E6-B07E-40B867A64175}"/>
              </a:ext>
            </a:extLst>
          </p:cNvPr>
          <p:cNvSpPr txBox="1"/>
          <p:nvPr/>
        </p:nvSpPr>
        <p:spPr>
          <a:xfrm>
            <a:off x="319596" y="195309"/>
            <a:ext cx="11723052"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II. TÍNH TƯƠNG ĐỐI CỦA CHUYỂN ĐỘNG VÀ ĐỨNG YÊN</a:t>
            </a:r>
          </a:p>
        </p:txBody>
      </p:sp>
      <p:pic>
        <p:nvPicPr>
          <p:cNvPr id="2052" name="Picture 4" descr="Choones GIFs - Get the best GIF on GIPHY">
            <a:extLst>
              <a:ext uri="{FF2B5EF4-FFF2-40B4-BE49-F238E27FC236}">
                <a16:creationId xmlns="" xmlns:a16="http://schemas.microsoft.com/office/drawing/2014/main" id="{9155EFA9-1501-41D2-95C7-05E8D9C276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22091" y="820674"/>
            <a:ext cx="4742411" cy="260832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3">
            <a:extLst>
              <a:ext uri="{FF2B5EF4-FFF2-40B4-BE49-F238E27FC236}">
                <a16:creationId xmlns="" xmlns:a16="http://schemas.microsoft.com/office/drawing/2014/main" id="{5322F3DD-0131-4B47-90BC-D3B563C4BEC9}"/>
              </a:ext>
            </a:extLst>
          </p:cNvPr>
          <p:cNvSpPr>
            <a:spLocks noChangeArrowheads="1"/>
          </p:cNvSpPr>
          <p:nvPr/>
        </p:nvSpPr>
        <p:spPr bwMode="invGray">
          <a:xfrm>
            <a:off x="527305" y="3648456"/>
            <a:ext cx="5404104" cy="3163824"/>
          </a:xfrm>
          <a:prstGeom prst="rightArrow">
            <a:avLst>
              <a:gd name="adj1" fmla="val 79306"/>
              <a:gd name="adj2" fmla="val 32325"/>
            </a:avLst>
          </a:prstGeom>
          <a:gradFill rotWithShape="1">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utoShape 4">
            <a:extLst>
              <a:ext uri="{FF2B5EF4-FFF2-40B4-BE49-F238E27FC236}">
                <a16:creationId xmlns="" xmlns:a16="http://schemas.microsoft.com/office/drawing/2014/main" id="{1A0B1264-AFE4-46F2-88D3-28AADAA93A40}"/>
              </a:ext>
            </a:extLst>
          </p:cNvPr>
          <p:cNvSpPr>
            <a:spLocks noChangeArrowheads="1"/>
          </p:cNvSpPr>
          <p:nvPr/>
        </p:nvSpPr>
        <p:spPr bwMode="blackWhite">
          <a:xfrm>
            <a:off x="1002792" y="4152900"/>
            <a:ext cx="4038600" cy="990600"/>
          </a:xfrm>
          <a:prstGeom prst="roundRect">
            <a:avLst>
              <a:gd name="adj" fmla="val 9106"/>
            </a:avLst>
          </a:prstGeom>
          <a:gradFill rotWithShape="1">
            <a:gsLst>
              <a:gs pos="0">
                <a:schemeClr val="accent1">
                  <a:gamma/>
                  <a:shade val="60784"/>
                  <a:invGamma/>
                </a:schemeClr>
              </a:gs>
              <a:gs pos="50000">
                <a:schemeClr val="accent1"/>
              </a:gs>
              <a:gs pos="100000">
                <a:schemeClr val="accent1">
                  <a:gamma/>
                  <a:shade val="60784"/>
                  <a:invGamma/>
                </a:schemeClr>
              </a:gs>
            </a:gsLst>
            <a:lin ang="2700000" scaled="1"/>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b="1">
                <a:latin typeface="Times New Roman" panose="02020603050405020304" pitchFamily="18" charset="0"/>
                <a:cs typeface="Times New Roman" panose="02020603050405020304" pitchFamily="18" charset="0"/>
              </a:rPr>
              <a:t>So với cây cối bên đường </a:t>
            </a:r>
          </a:p>
          <a:p>
            <a:pPr algn="ctr" eaLnBrk="0" hangingPunct="0"/>
            <a:r>
              <a:rPr lang="en-US" altLang="en-US" sz="2400" b="1">
                <a:latin typeface="Times New Roman" panose="02020603050405020304" pitchFamily="18" charset="0"/>
                <a:cs typeface="Times New Roman" panose="02020603050405020304" pitchFamily="18" charset="0"/>
              </a:rPr>
              <a:t>thì xe lửa đang chuyển động.</a:t>
            </a:r>
          </a:p>
        </p:txBody>
      </p:sp>
      <p:sp>
        <p:nvSpPr>
          <p:cNvPr id="15" name="AutoShape 6">
            <a:extLst>
              <a:ext uri="{FF2B5EF4-FFF2-40B4-BE49-F238E27FC236}">
                <a16:creationId xmlns="" xmlns:a16="http://schemas.microsoft.com/office/drawing/2014/main" id="{BEB0C1B7-42C3-464E-B4EB-98FA2C509AD2}"/>
              </a:ext>
            </a:extLst>
          </p:cNvPr>
          <p:cNvSpPr>
            <a:spLocks noChangeArrowheads="1"/>
          </p:cNvSpPr>
          <p:nvPr/>
        </p:nvSpPr>
        <p:spPr bwMode="blackWhite">
          <a:xfrm>
            <a:off x="1002792" y="5257800"/>
            <a:ext cx="4038600" cy="990600"/>
          </a:xfrm>
          <a:prstGeom prst="roundRect">
            <a:avLst>
              <a:gd name="adj" fmla="val 9106"/>
            </a:avLst>
          </a:prstGeom>
          <a:gradFill rotWithShape="1">
            <a:gsLst>
              <a:gs pos="0">
                <a:schemeClr val="folHlink">
                  <a:gamma/>
                  <a:shade val="60784"/>
                  <a:invGamma/>
                </a:schemeClr>
              </a:gs>
              <a:gs pos="50000">
                <a:schemeClr val="folHlink"/>
              </a:gs>
              <a:gs pos="100000">
                <a:schemeClr val="folHlink">
                  <a:gamma/>
                  <a:shade val="60784"/>
                  <a:invGamma/>
                </a:schemeClr>
              </a:gs>
            </a:gsLst>
            <a:lin ang="2700000" scaled="1"/>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b="1">
                <a:latin typeface="Times New Roman" panose="02020603050405020304" pitchFamily="18" charset="0"/>
                <a:cs typeface="Times New Roman" panose="02020603050405020304" pitchFamily="18" charset="0"/>
              </a:rPr>
              <a:t>So với bác tài xế thì xe lửa </a:t>
            </a:r>
          </a:p>
          <a:p>
            <a:pPr algn="ctr" eaLnBrk="0" hangingPunct="0"/>
            <a:r>
              <a:rPr lang="en-US" altLang="en-US" sz="2400" b="1">
                <a:latin typeface="Times New Roman" panose="02020603050405020304" pitchFamily="18" charset="0"/>
                <a:cs typeface="Times New Roman" panose="02020603050405020304" pitchFamily="18" charset="0"/>
              </a:rPr>
              <a:t>đang đứng yên.</a:t>
            </a:r>
          </a:p>
        </p:txBody>
      </p:sp>
      <p:sp>
        <p:nvSpPr>
          <p:cNvPr id="16" name="AutoShape 7">
            <a:extLst>
              <a:ext uri="{FF2B5EF4-FFF2-40B4-BE49-F238E27FC236}">
                <a16:creationId xmlns="" xmlns:a16="http://schemas.microsoft.com/office/drawing/2014/main" id="{CA03ACEE-5B48-4DFA-9B97-C45E0F3F3897}"/>
              </a:ext>
            </a:extLst>
          </p:cNvPr>
          <p:cNvSpPr>
            <a:spLocks noChangeArrowheads="1"/>
          </p:cNvSpPr>
          <p:nvPr/>
        </p:nvSpPr>
        <p:spPr bwMode="auto">
          <a:xfrm>
            <a:off x="5931409" y="4074414"/>
            <a:ext cx="2514600" cy="2311908"/>
          </a:xfrm>
          <a:prstGeom prst="roundRect">
            <a:avLst>
              <a:gd name="adj" fmla="val 9106"/>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altLang="en-US" sz="2400" b="1">
                <a:solidFill>
                  <a:srgbClr val="CC6600"/>
                </a:solidFill>
                <a:latin typeface="Times New Roman" panose="02020603050405020304" pitchFamily="18" charset="0"/>
                <a:cs typeface="Times New Roman" panose="02020603050405020304" pitchFamily="18" charset="0"/>
              </a:rPr>
              <a:t>Một vật có thể chuyển động đối với vật này nhưng lại đứng yên đối với vật khác.</a:t>
            </a:r>
          </a:p>
        </p:txBody>
      </p:sp>
      <p:sp>
        <p:nvSpPr>
          <p:cNvPr id="17" name="AutoShape 4">
            <a:extLst>
              <a:ext uri="{FF2B5EF4-FFF2-40B4-BE49-F238E27FC236}">
                <a16:creationId xmlns="" xmlns:a16="http://schemas.microsoft.com/office/drawing/2014/main" id="{9A750113-22FE-411D-BDAC-70C56B1744A0}"/>
              </a:ext>
            </a:extLst>
          </p:cNvPr>
          <p:cNvSpPr>
            <a:spLocks noChangeArrowheads="1"/>
          </p:cNvSpPr>
          <p:nvPr/>
        </p:nvSpPr>
        <p:spPr bwMode="gray">
          <a:xfrm>
            <a:off x="8454365" y="4768114"/>
            <a:ext cx="649286" cy="716642"/>
          </a:xfrm>
          <a:prstGeom prst="chevron">
            <a:avLst>
              <a:gd name="adj" fmla="val 52514"/>
            </a:avLst>
          </a:prstGeom>
          <a:gradFill rotWithShape="1">
            <a:gsLst>
              <a:gs pos="0">
                <a:schemeClr val="accent1">
                  <a:gamma/>
                  <a:tint val="0"/>
                  <a:invGamma/>
                </a:schemeClr>
              </a:gs>
              <a:gs pos="100000">
                <a:schemeClr val="accent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Oval 23">
            <a:extLst>
              <a:ext uri="{FF2B5EF4-FFF2-40B4-BE49-F238E27FC236}">
                <a16:creationId xmlns="" xmlns:a16="http://schemas.microsoft.com/office/drawing/2014/main" id="{AC5D31E5-C831-4863-9946-48A4B1BE0178}"/>
              </a:ext>
            </a:extLst>
          </p:cNvPr>
          <p:cNvSpPr>
            <a:spLocks noChangeArrowheads="1"/>
          </p:cNvSpPr>
          <p:nvPr/>
        </p:nvSpPr>
        <p:spPr bwMode="gray">
          <a:xfrm>
            <a:off x="9094571" y="3804299"/>
            <a:ext cx="3062758" cy="2644273"/>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endParaRPr lang="en-US"/>
          </a:p>
        </p:txBody>
      </p:sp>
      <p:sp>
        <p:nvSpPr>
          <p:cNvPr id="22" name="Oval 25">
            <a:extLst>
              <a:ext uri="{FF2B5EF4-FFF2-40B4-BE49-F238E27FC236}">
                <a16:creationId xmlns="" xmlns:a16="http://schemas.microsoft.com/office/drawing/2014/main" id="{1A912EE2-E23E-4E34-A73C-7C2D1FF1996E}"/>
              </a:ext>
            </a:extLst>
          </p:cNvPr>
          <p:cNvSpPr>
            <a:spLocks noChangeArrowheads="1"/>
          </p:cNvSpPr>
          <p:nvPr/>
        </p:nvSpPr>
        <p:spPr bwMode="gray">
          <a:xfrm>
            <a:off x="9290419" y="3968406"/>
            <a:ext cx="2754002" cy="238031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endParaRPr lang="en-US"/>
          </a:p>
        </p:txBody>
      </p:sp>
      <p:grpSp>
        <p:nvGrpSpPr>
          <p:cNvPr id="23" name="Group 26">
            <a:extLst>
              <a:ext uri="{FF2B5EF4-FFF2-40B4-BE49-F238E27FC236}">
                <a16:creationId xmlns="" xmlns:a16="http://schemas.microsoft.com/office/drawing/2014/main" id="{3EE9668D-A980-4736-9D9E-A8E459F068FE}"/>
              </a:ext>
            </a:extLst>
          </p:cNvPr>
          <p:cNvGrpSpPr>
            <a:grpSpLocks/>
          </p:cNvGrpSpPr>
          <p:nvPr/>
        </p:nvGrpSpPr>
        <p:grpSpPr bwMode="auto">
          <a:xfrm>
            <a:off x="9177511" y="3868558"/>
            <a:ext cx="2865137" cy="2517764"/>
            <a:chOff x="4166" y="1706"/>
            <a:chExt cx="1252" cy="1252"/>
          </a:xfrm>
        </p:grpSpPr>
        <p:sp>
          <p:nvSpPr>
            <p:cNvPr id="24" name="Oval 27">
              <a:extLst>
                <a:ext uri="{FF2B5EF4-FFF2-40B4-BE49-F238E27FC236}">
                  <a16:creationId xmlns="" xmlns:a16="http://schemas.microsoft.com/office/drawing/2014/main" id="{055CC429-D51B-4FBE-9701-C561C0C9E390}"/>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8">
              <a:extLst>
                <a:ext uri="{FF2B5EF4-FFF2-40B4-BE49-F238E27FC236}">
                  <a16:creationId xmlns="" xmlns:a16="http://schemas.microsoft.com/office/drawing/2014/main" id="{F36C65F5-27E4-40FF-9367-9B3613E488B8}"/>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9">
              <a:extLst>
                <a:ext uri="{FF2B5EF4-FFF2-40B4-BE49-F238E27FC236}">
                  <a16:creationId xmlns="" xmlns:a16="http://schemas.microsoft.com/office/drawing/2014/main" id="{71ED1AC4-F181-4BDE-A939-CA51F5BD4280}"/>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30">
              <a:extLst>
                <a:ext uri="{FF2B5EF4-FFF2-40B4-BE49-F238E27FC236}">
                  <a16:creationId xmlns="" xmlns:a16="http://schemas.microsoft.com/office/drawing/2014/main" id="{C79DB3E4-D408-4615-8AAD-C0E076B7A9E0}"/>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28" name="Text Box 40">
            <a:extLst>
              <a:ext uri="{FF2B5EF4-FFF2-40B4-BE49-F238E27FC236}">
                <a16:creationId xmlns="" xmlns:a16="http://schemas.microsoft.com/office/drawing/2014/main" id="{6E4C5B10-F0DA-4C45-8C81-6485D9F9DDED}"/>
              </a:ext>
            </a:extLst>
          </p:cNvPr>
          <p:cNvSpPr txBox="1">
            <a:spLocks noChangeArrowheads="1"/>
          </p:cNvSpPr>
          <p:nvPr/>
        </p:nvSpPr>
        <p:spPr bwMode="gray">
          <a:xfrm>
            <a:off x="9260854" y="4189069"/>
            <a:ext cx="273019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400" b="1" dirty="0" err="1">
                <a:solidFill>
                  <a:srgbClr val="0000FF"/>
                </a:solidFill>
                <a:latin typeface="Times New Roman" panose="02020603050405020304" pitchFamily="18" charset="0"/>
                <a:cs typeface="Times New Roman" panose="02020603050405020304" pitchFamily="18" charset="0"/>
              </a:rPr>
              <a:t>Chuyển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động</a:t>
            </a:r>
            <a:r>
              <a:rPr lang="en-US" altLang="en-US" sz="2400" b="1" dirty="0">
                <a:solidFill>
                  <a:srgbClr val="0000FF"/>
                </a:solidFill>
                <a:latin typeface="Times New Roman" panose="02020603050405020304" pitchFamily="18" charset="0"/>
                <a:cs typeface="Times New Roman" panose="02020603050405020304" pitchFamily="18" charset="0"/>
              </a:rPr>
              <a:t> hay </a:t>
            </a:r>
            <a:r>
              <a:rPr lang="en-US" altLang="en-US" sz="2400" b="1" dirty="0" err="1">
                <a:solidFill>
                  <a:srgbClr val="0000FF"/>
                </a:solidFill>
                <a:latin typeface="Times New Roman" panose="02020603050405020304" pitchFamily="18" charset="0"/>
                <a:cs typeface="Times New Roman" panose="02020603050405020304" pitchFamily="18" charset="0"/>
              </a:rPr>
              <a:t>đứng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yên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có</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tính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đối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tùy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thuộc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chọn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mốc</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68583884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4)">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8)">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900" decel="100000" fill="hold"/>
                                        <p:tgtEl>
                                          <p:spTgt spid="1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Scale>
                                      <p:cBhvr>
                                        <p:cTn id="4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0"/>
                                        </p:tgtEl>
                                        <p:attrNameLst>
                                          <p:attrName>ppt_x</p:attrName>
                                          <p:attrName>ppt_y</p:attrName>
                                        </p:attrNameLst>
                                      </p:cBhvr>
                                    </p:animMotion>
                                    <p:animEffect transition="in" filter="fade">
                                      <p:cBhvr>
                                        <p:cTn id="50" dur="1000"/>
                                        <p:tgtEl>
                                          <p:spTgt spid="2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Scale>
                                      <p:cBhvr>
                                        <p:cTn id="5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22"/>
                                        </p:tgtEl>
                                        <p:attrNameLst>
                                          <p:attrName>ppt_x</p:attrName>
                                          <p:attrName>ppt_y</p:attrName>
                                        </p:attrNameLst>
                                      </p:cBhvr>
                                    </p:animMotion>
                                    <p:animEffect transition="in" filter="fade">
                                      <p:cBhvr>
                                        <p:cTn id="55" dur="1000"/>
                                        <p:tgtEl>
                                          <p:spTgt spid="22"/>
                                        </p:tgtEl>
                                      </p:cBhvr>
                                    </p:animEffect>
                                  </p:childTnLst>
                                </p:cTn>
                              </p:par>
                              <p:par>
                                <p:cTn id="56" presetID="5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Scale>
                                      <p:cBhvr>
                                        <p:cTn id="58"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23"/>
                                        </p:tgtEl>
                                        <p:attrNameLst>
                                          <p:attrName>ppt_x</p:attrName>
                                          <p:attrName>ppt_y</p:attrName>
                                        </p:attrNameLst>
                                      </p:cBhvr>
                                    </p:animMotion>
                                    <p:animEffect transition="in" filter="fade">
                                      <p:cBhvr>
                                        <p:cTn id="60" dur="1000"/>
                                        <p:tgtEl>
                                          <p:spTgt spid="23"/>
                                        </p:tgtEl>
                                      </p:cBhvr>
                                    </p:animEffect>
                                  </p:childTnLst>
                                </p:cTn>
                              </p:par>
                              <p:par>
                                <p:cTn id="61" presetID="52"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Scale>
                                      <p:cBhvr>
                                        <p:cTn id="63"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8"/>
                                        </p:tgtEl>
                                        <p:attrNameLst>
                                          <p:attrName>ppt_x</p:attrName>
                                          <p:attrName>ppt_y</p:attrName>
                                        </p:attrNameLst>
                                      </p:cBhvr>
                                    </p:animMotion>
                                    <p:animEffect transition="in" filter="fade">
                                      <p:cBhvr>
                                        <p:cTn id="6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5" grpId="0" animBg="1"/>
      <p:bldP spid="16" grpId="0" animBg="1"/>
      <p:bldP spid="17" grpId="0" animBg="1"/>
      <p:bldP spid="20" grpId="0" animBg="1"/>
      <p:bldP spid="22"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B42B2B1-6DA2-48E6-B4DE-4D88B2B7B808}"/>
              </a:ext>
            </a:extLst>
          </p:cNvPr>
          <p:cNvSpPr txBox="1"/>
          <p:nvPr/>
        </p:nvSpPr>
        <p:spPr>
          <a:xfrm>
            <a:off x="0" y="195309"/>
            <a:ext cx="121920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III. PHÂN BIỆT CHUYỂN ĐỘNG THEO HÌNH DẠNG QUỸ ĐẠO</a:t>
            </a:r>
          </a:p>
        </p:txBody>
      </p:sp>
      <p:pic>
        <p:nvPicPr>
          <p:cNvPr id="4098" name="Picture 2" descr="Nhảy dù từ máy bay năng lượng mặt trời - Kỷ lục thế giới">
            <a:extLst>
              <a:ext uri="{FF2B5EF4-FFF2-40B4-BE49-F238E27FC236}">
                <a16:creationId xmlns="" xmlns:a16="http://schemas.microsoft.com/office/drawing/2014/main" id="{437CB55E-33B2-4967-866B-B55044AB7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04" y="1028422"/>
            <a:ext cx="4230210" cy="2530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về kỹ thuật sút bóng bằng mu bàn chân - HTSPORT.VN">
            <a:extLst>
              <a:ext uri="{FF2B5EF4-FFF2-40B4-BE49-F238E27FC236}">
                <a16:creationId xmlns="" xmlns:a16="http://schemas.microsoft.com/office/drawing/2014/main" id="{FD7C1D62-C3D1-47C1-9EA1-99CB0395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16" y="1028422"/>
            <a:ext cx="5076930" cy="25309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 xmlns:a16="http://schemas.microsoft.com/office/drawing/2014/main" id="{6DFFE78A-AE81-4BF5-A65E-5F58ECEAE3B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4193" y="3807728"/>
            <a:ext cx="5721753" cy="305027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a grande roue....">
            <a:extLst>
              <a:ext uri="{FF2B5EF4-FFF2-40B4-BE49-F238E27FC236}">
                <a16:creationId xmlns="" xmlns:a16="http://schemas.microsoft.com/office/drawing/2014/main" id="{DA261C3F-0E2D-4D72-8279-F87903F4905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6054" y="3810000"/>
            <a:ext cx="3153309" cy="304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9119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down)">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p:cTn id="19" dur="1000" fill="hold"/>
                                        <p:tgtEl>
                                          <p:spTgt spid="4100"/>
                                        </p:tgtEl>
                                        <p:attrNameLst>
                                          <p:attrName>ppt_w</p:attrName>
                                        </p:attrNameLst>
                                      </p:cBhvr>
                                      <p:tavLst>
                                        <p:tav tm="0">
                                          <p:val>
                                            <p:strVal val="#ppt_w*0.70"/>
                                          </p:val>
                                        </p:tav>
                                        <p:tav tm="100000">
                                          <p:val>
                                            <p:strVal val="#ppt_w"/>
                                          </p:val>
                                        </p:tav>
                                      </p:tavLst>
                                    </p:anim>
                                    <p:anim calcmode="lin" valueType="num">
                                      <p:cBhvr>
                                        <p:cTn id="20" dur="1000" fill="hold"/>
                                        <p:tgtEl>
                                          <p:spTgt spid="4100"/>
                                        </p:tgtEl>
                                        <p:attrNameLst>
                                          <p:attrName>ppt_h</p:attrName>
                                        </p:attrNameLst>
                                      </p:cBhvr>
                                      <p:tavLst>
                                        <p:tav tm="0">
                                          <p:val>
                                            <p:strVal val="#ppt_h"/>
                                          </p:val>
                                        </p:tav>
                                        <p:tav tm="100000">
                                          <p:val>
                                            <p:strVal val="#ppt_h"/>
                                          </p:val>
                                        </p:tav>
                                      </p:tavLst>
                                    </p:anim>
                                    <p:animEffect transition="in" filter="fade">
                                      <p:cBhvr>
                                        <p:cTn id="21" dur="1000"/>
                                        <p:tgtEl>
                                          <p:spTgt spid="410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4)">
                                      <p:cBhvr>
                                        <p:cTn id="26" dur="2000"/>
                                        <p:tgtEl>
                                          <p:spTgt spid="410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strips(upRight)">
                                      <p:cBhvr>
                                        <p:cTn id="31"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5F622A5-715F-4295-B7B1-05BDFADCCE03}"/>
              </a:ext>
            </a:extLst>
          </p:cNvPr>
          <p:cNvSpPr txBox="1"/>
          <p:nvPr/>
        </p:nvSpPr>
        <p:spPr>
          <a:xfrm>
            <a:off x="719092" y="2595239"/>
            <a:ext cx="11043821" cy="954107"/>
          </a:xfrm>
          <a:prstGeom prst="rect">
            <a:avLst/>
          </a:prstGeom>
          <a:blipFill>
            <a:blip r:embed="rId3"/>
            <a:tile tx="0" ty="0" sx="100000" sy="100000" flip="none" algn="tl"/>
          </a:blip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err="1">
                <a:solidFill>
                  <a:srgbClr val="CC6600"/>
                </a:solidFill>
                <a:latin typeface="Times New Roman" panose="02020603050405020304" pitchFamily="18" charset="0"/>
                <a:cs typeface="Times New Roman" panose="02020603050405020304" pitchFamily="18" charset="0"/>
              </a:rPr>
              <a:t>Đường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mà</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một</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vật</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vạch</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ra</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trong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không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gian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khi</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chuyển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động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được</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gọi</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là</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quỹ</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đạo</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chuyển</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động</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của</a:t>
            </a:r>
            <a:r>
              <a:rPr lang="en-US" sz="2800" b="1" dirty="0">
                <a:solidFill>
                  <a:srgbClr val="CC6600"/>
                </a:solidFill>
                <a:latin typeface="Times New Roman" panose="02020603050405020304" pitchFamily="18" charset="0"/>
                <a:cs typeface="Times New Roman" panose="02020603050405020304" pitchFamily="18" charset="0"/>
              </a:rPr>
              <a:t> </a:t>
            </a:r>
            <a:r>
              <a:rPr lang="en-US" sz="2800" b="1" dirty="0" err="1">
                <a:solidFill>
                  <a:srgbClr val="CC6600"/>
                </a:solidFill>
                <a:latin typeface="Times New Roman" panose="02020603050405020304" pitchFamily="18" charset="0"/>
                <a:cs typeface="Times New Roman" panose="02020603050405020304" pitchFamily="18" charset="0"/>
              </a:rPr>
              <a:t>vật</a:t>
            </a:r>
            <a:r>
              <a:rPr lang="en-US" sz="2800" b="1" dirty="0">
                <a:solidFill>
                  <a:srgbClr val="CC66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BEEDEBDD-70E2-4BB2-85E6-A643F38B3B8A}"/>
              </a:ext>
            </a:extLst>
          </p:cNvPr>
          <p:cNvSpPr txBox="1"/>
          <p:nvPr/>
        </p:nvSpPr>
        <p:spPr>
          <a:xfrm>
            <a:off x="827103" y="4262761"/>
            <a:ext cx="11043821" cy="1384995"/>
          </a:xfrm>
          <a:prstGeom prst="rect">
            <a:avLst/>
          </a:prstGeom>
          <a:blipFill>
            <a:blip r:embed="rId4"/>
            <a:tile tx="0" ty="0" sx="100000" sy="100000" flip="none" algn="tl"/>
          </a:blipFill>
          <a:ln>
            <a:solidFill>
              <a:srgbClr val="6600CC"/>
            </a:solidFill>
          </a:ln>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Tùy theo hình dạng quỹ đạo, người ta phân biệt chuyển động thẳng và chuyển động cong. Chuyển động tròn, chuyển động elip là trường hợp đặc biệt của chuyển động cong.</a:t>
            </a:r>
          </a:p>
        </p:txBody>
      </p:sp>
      <p:pic>
        <p:nvPicPr>
          <p:cNvPr id="2050" name="Picture 2" descr="Hình ảnh Minh Họa Nhân Vật Ngày Thiếu Nhi Cô Bé Học Tập Sách Xanh Túi đi  Học Màu Xanh, Nhi, Sách Xanh, Ngày miễn phí tải tập tin PNG PSDComment và">
            <a:extLst>
              <a:ext uri="{FF2B5EF4-FFF2-40B4-BE49-F238E27FC236}">
                <a16:creationId xmlns="" xmlns:a16="http://schemas.microsoft.com/office/drawing/2014/main" id="{15B80605-E41A-44BD-A91A-3C21CDA754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0" y="11758"/>
            <a:ext cx="2396971" cy="23969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1223965"/>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7.1|24.3|3.9"/>
</p:tagLst>
</file>

<file path=ppt/tags/tag10.xml><?xml version="1.0" encoding="utf-8"?>
<p:tagLst xmlns:a="http://schemas.openxmlformats.org/drawingml/2006/main" xmlns:r="http://schemas.openxmlformats.org/officeDocument/2006/relationships" xmlns:p="http://schemas.openxmlformats.org/presentationml/2006/main">
  <p:tag name="TIMING" val="|0.7|2.6|5.3"/>
</p:tagLst>
</file>

<file path=ppt/tags/tag11.xml><?xml version="1.0" encoding="utf-8"?>
<p:tagLst xmlns:a="http://schemas.openxmlformats.org/drawingml/2006/main" xmlns:r="http://schemas.openxmlformats.org/officeDocument/2006/relationships" xmlns:p="http://schemas.openxmlformats.org/presentationml/2006/main">
  <p:tag name="TIMING" val="|1.7|11|14.4|1.7"/>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053F89E3-9636-4003-B75C-5CEEBB964641}"/>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2.xml><?xml version="1.0" encoding="utf-8"?>
<p:tagLst xmlns:a="http://schemas.openxmlformats.org/drawingml/2006/main" xmlns:r="http://schemas.openxmlformats.org/officeDocument/2006/relationships" xmlns:p="http://schemas.openxmlformats.org/presentationml/2006/main">
  <p:tag name="TIMING" val="|1.7|2.2|2.6|4.6|5.6|4.4"/>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32639ECA-844F-4FB5-A45E-D44B7380D17C}"/>
</p:tagLst>
</file>

<file path=ppt/tags/tag3.xml><?xml version="1.0" encoding="utf-8"?>
<p:tagLst xmlns:a="http://schemas.openxmlformats.org/drawingml/2006/main" xmlns:r="http://schemas.openxmlformats.org/officeDocument/2006/relationships" xmlns:p="http://schemas.openxmlformats.org/presentationml/2006/main">
  <p:tag name="TIMING" val="|4.9|1.7|17|1.3|21.8|10.4"/>
</p:tagLst>
</file>

<file path=ppt/tags/tag4.xml><?xml version="1.0" encoding="utf-8"?>
<p:tagLst xmlns:a="http://schemas.openxmlformats.org/drawingml/2006/main" xmlns:r="http://schemas.openxmlformats.org/officeDocument/2006/relationships" xmlns:p="http://schemas.openxmlformats.org/presentationml/2006/main">
  <p:tag name="TIMING" val="|1.6|19.3|2.9|19.2|2.6|18.6"/>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TIMING" val="|1.2|6.2|5.2|1.9|11.6|13.2|11.8|2.5"/>
</p:tagLst>
</file>

<file path=ppt/tags/tag7.xml><?xml version="1.0" encoding="utf-8"?>
<p:tagLst xmlns:a="http://schemas.openxmlformats.org/drawingml/2006/main" xmlns:r="http://schemas.openxmlformats.org/officeDocument/2006/relationships" xmlns:p="http://schemas.openxmlformats.org/presentationml/2006/main">
  <p:tag name="TIMING" val="|10.9|4.8|11.6|10.8|9.3"/>
</p:tagLst>
</file>

<file path=ppt/tags/tag8.xml><?xml version="1.0" encoding="utf-8"?>
<p:tagLst xmlns:a="http://schemas.openxmlformats.org/drawingml/2006/main" xmlns:r="http://schemas.openxmlformats.org/officeDocument/2006/relationships" xmlns:p="http://schemas.openxmlformats.org/presentationml/2006/main">
  <p:tag name="TIMING" val="|0|6.7|7.7"/>
</p:tagLst>
</file>

<file path=ppt/tags/tag9.xml><?xml version="1.0" encoding="utf-8"?>
<p:tagLst xmlns:a="http://schemas.openxmlformats.org/drawingml/2006/main" xmlns:r="http://schemas.openxmlformats.org/officeDocument/2006/relationships" xmlns:p="http://schemas.openxmlformats.org/presentationml/2006/main">
  <p:tag name="TIMING" val="|0.5|4.3|2.6|1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782</Words>
  <Application>Microsoft Office PowerPoint</Application>
  <PresentationFormat>Custom</PresentationFormat>
  <Paragraphs>45</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CHỦ ĐỀ 1: CHUYỂN ĐỘNG CƠ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Tiến Phù</dc:creator>
  <cp:lastModifiedBy>USER</cp:lastModifiedBy>
  <cp:revision>56</cp:revision>
  <dcterms:created xsi:type="dcterms:W3CDTF">2021-05-17T04:15:06Z</dcterms:created>
  <dcterms:modified xsi:type="dcterms:W3CDTF">2021-09-06T13:40:36Z</dcterms:modified>
</cp:coreProperties>
</file>